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726" r:id="rId3"/>
    <p:sldId id="1033" r:id="rId4"/>
    <p:sldId id="778" r:id="rId5"/>
    <p:sldId id="1035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CE1F4"/>
    <a:srgbClr val="B7EEFB"/>
    <a:srgbClr val="FF6699"/>
    <a:srgbClr val="FFFFCC"/>
    <a:srgbClr val="FFFF99"/>
    <a:srgbClr val="FF5050"/>
    <a:srgbClr val="A8BB2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5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audio" Target="../media/audio1.wav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.mp3"/><Relationship Id="rId16" Type="http://schemas.openxmlformats.org/officeDocument/2006/relationships/image" Target="../media/image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2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microsoft.com/office/2007/relationships/media" Target="../media/media12.mp3"/><Relationship Id="rId18" Type="http://schemas.openxmlformats.org/officeDocument/2006/relationships/audio" Target="../media/media14.mp3"/><Relationship Id="rId3" Type="http://schemas.microsoft.com/office/2007/relationships/media" Target="../media/media7.mp3"/><Relationship Id="rId21" Type="http://schemas.openxmlformats.org/officeDocument/2006/relationships/image" Target="../media/image1.png"/><Relationship Id="rId7" Type="http://schemas.microsoft.com/office/2007/relationships/media" Target="../media/media9.mp3"/><Relationship Id="rId12" Type="http://schemas.openxmlformats.org/officeDocument/2006/relationships/audio" Target="../media/media11.mp3"/><Relationship Id="rId17" Type="http://schemas.microsoft.com/office/2007/relationships/media" Target="../media/media14.mp3"/><Relationship Id="rId2" Type="http://schemas.openxmlformats.org/officeDocument/2006/relationships/audio" Target="../media/media6.mp3"/><Relationship Id="rId16" Type="http://schemas.openxmlformats.org/officeDocument/2006/relationships/audio" Target="../media/media13.mp3"/><Relationship Id="rId20" Type="http://schemas.openxmlformats.org/officeDocument/2006/relationships/notesSlide" Target="../notesSlides/notesSlide4.xml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microsoft.com/office/2007/relationships/media" Target="../media/media11.mp3"/><Relationship Id="rId5" Type="http://schemas.microsoft.com/office/2007/relationships/media" Target="../media/media8.mp3"/><Relationship Id="rId15" Type="http://schemas.microsoft.com/office/2007/relationships/media" Target="../media/media13.mp3"/><Relationship Id="rId23" Type="http://schemas.openxmlformats.org/officeDocument/2006/relationships/image" Target="../media/image3.png"/><Relationship Id="rId10" Type="http://schemas.openxmlformats.org/officeDocument/2006/relationships/audio" Target="../media/media10.mp3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7.mp3"/><Relationship Id="rId9" Type="http://schemas.microsoft.com/office/2007/relationships/media" Target="../media/media10.mp3"/><Relationship Id="rId14" Type="http://schemas.openxmlformats.org/officeDocument/2006/relationships/audio" Target="../media/media12.mp3"/><Relationship Id="rId2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3BA8C-EB85-B862-6043-17503453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506D9-A035-2D52-74E8-912254CB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89CA9C1B-9048-1753-294B-B2AF4D401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14" y="3227724"/>
            <a:ext cx="103728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LESSON 1 (4, 5, 6)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C6F9026-E038-9618-03A5-D7E26AA1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011530"/>
            <a:ext cx="8953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15:OUR HEALTH</a:t>
            </a:r>
          </a:p>
        </p:txBody>
      </p:sp>
    </p:spTree>
    <p:extLst>
      <p:ext uri="{BB962C8B-B14F-4D97-AF65-F5344CB8AC3E}">
        <p14:creationId xmlns:p14="http://schemas.microsoft.com/office/powerpoint/2010/main" val="35717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3011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Listen and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011AB8-62AD-3CEF-FBCF-7A1449546A6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1848" y="1470170"/>
            <a:ext cx="10794125" cy="3917659"/>
          </a:xfrm>
          <a:prstGeom prst="rect">
            <a:avLst/>
          </a:prstGeom>
          <a:ln w="76200" cap="sq" cmpd="thickThin">
            <a:noFill/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3" name="Track 43">
            <a:hlinkClick r:id="" action="ppaction://media"/>
            <a:extLst>
              <a:ext uri="{FF2B5EF4-FFF2-40B4-BE49-F238E27FC236}">
                <a16:creationId xmlns:a16="http://schemas.microsoft.com/office/drawing/2014/main" id="{24803D4D-6C07-2AA8-1BD2-3B28A06D7F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96170" y="306472"/>
            <a:ext cx="406400" cy="4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" name="U 15 l 1.4. number 1">
            <a:hlinkClick r:id="" action="ppaction://media"/>
            <a:extLst>
              <a:ext uri="{FF2B5EF4-FFF2-40B4-BE49-F238E27FC236}">
                <a16:creationId xmlns:a16="http://schemas.microsoft.com/office/drawing/2014/main" id="{78EB55F0-F3B3-EDB5-A9B2-5C123CE1A0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50059" y="194353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 15 l 1.4. number 2">
            <a:hlinkClick r:id="" action="ppaction://media"/>
            <a:extLst>
              <a:ext uri="{FF2B5EF4-FFF2-40B4-BE49-F238E27FC236}">
                <a16:creationId xmlns:a16="http://schemas.microsoft.com/office/drawing/2014/main" id="{A6766D8C-0911-493F-081A-441BD95950A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0569" y="284589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 15 l 1.4. number 3">
            <a:hlinkClick r:id="" action="ppaction://media"/>
            <a:extLst>
              <a:ext uri="{FF2B5EF4-FFF2-40B4-BE49-F238E27FC236}">
                <a16:creationId xmlns:a16="http://schemas.microsoft.com/office/drawing/2014/main" id="{F648B155-00C2-340C-7205-BB5F4FD1BE8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50059" y="363986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U 15 l 1.4. number 4">
            <a:hlinkClick r:id="" action="ppaction://media"/>
            <a:extLst>
              <a:ext uri="{FF2B5EF4-FFF2-40B4-BE49-F238E27FC236}">
                <a16:creationId xmlns:a16="http://schemas.microsoft.com/office/drawing/2014/main" id="{E50580F7-C5D8-8EDC-9BA3-7F67F40CE4D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71079" y="443646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CA80A84-E3C3-05CD-1950-47BE10C479E2}"/>
              </a:ext>
            </a:extLst>
          </p:cNvPr>
          <p:cNvSpPr/>
          <p:nvPr/>
        </p:nvSpPr>
        <p:spPr>
          <a:xfrm>
            <a:off x="5717529" y="4602999"/>
            <a:ext cx="38504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genial Black" panose="02000503040000020004" pitchFamily="2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8DEA2F-56D6-8FD0-1DD9-24B7C352F6AD}"/>
              </a:ext>
            </a:extLst>
          </p:cNvPr>
          <p:cNvSpPr/>
          <p:nvPr/>
        </p:nvSpPr>
        <p:spPr>
          <a:xfrm>
            <a:off x="8364386" y="4639666"/>
            <a:ext cx="51488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genial Black" panose="02000503040000020004" pitchFamily="2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618BF3-46B9-A261-FD02-E7F4FDEC07CD}"/>
              </a:ext>
            </a:extLst>
          </p:cNvPr>
          <p:cNvSpPr/>
          <p:nvPr/>
        </p:nvSpPr>
        <p:spPr>
          <a:xfrm>
            <a:off x="2979385" y="4602999"/>
            <a:ext cx="50847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genial Black" panose="02000503040000020004" pitchFamily="2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54A74F-2AA8-EB8B-6286-01FBEEC5310E}"/>
              </a:ext>
            </a:extLst>
          </p:cNvPr>
          <p:cNvSpPr/>
          <p:nvPr/>
        </p:nvSpPr>
        <p:spPr>
          <a:xfrm>
            <a:off x="11055878" y="4602999"/>
            <a:ext cx="54854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genial Black" panose="02000503040000020004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320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D46A9E-68F9-8E8B-DB90-C0643C0D0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68" y="241301"/>
            <a:ext cx="10847991" cy="6184702"/>
          </a:xfrm>
          <a:prstGeom prst="rect">
            <a:avLst/>
          </a:prstGeom>
        </p:spPr>
      </p:pic>
      <p:sp>
        <p:nvSpPr>
          <p:cNvPr id="3" name="headache">
            <a:extLst>
              <a:ext uri="{FF2B5EF4-FFF2-40B4-BE49-F238E27FC236}">
                <a16:creationId xmlns:a16="http://schemas.microsoft.com/office/drawing/2014/main" id="{00B48772-C46A-4FAF-1DC7-FAA5D3557EC6}"/>
              </a:ext>
            </a:extLst>
          </p:cNvPr>
          <p:cNvSpPr txBox="1"/>
          <p:nvPr/>
        </p:nvSpPr>
        <p:spPr>
          <a:xfrm>
            <a:off x="1950457" y="2645370"/>
            <a:ext cx="3505200" cy="53860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</a:p>
        </p:txBody>
      </p:sp>
      <p:sp>
        <p:nvSpPr>
          <p:cNvPr id="4" name="headache">
            <a:extLst>
              <a:ext uri="{FF2B5EF4-FFF2-40B4-BE49-F238E27FC236}">
                <a16:creationId xmlns:a16="http://schemas.microsoft.com/office/drawing/2014/main" id="{5402CEC5-8FB9-2E3B-034F-FC5C9C9E9D22}"/>
              </a:ext>
            </a:extLst>
          </p:cNvPr>
          <p:cNvSpPr txBox="1"/>
          <p:nvPr/>
        </p:nvSpPr>
        <p:spPr>
          <a:xfrm>
            <a:off x="6472069" y="2650677"/>
            <a:ext cx="3505200" cy="53860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toothache</a:t>
            </a:r>
          </a:p>
        </p:txBody>
      </p:sp>
      <p:sp>
        <p:nvSpPr>
          <p:cNvPr id="8" name="headache">
            <a:extLst>
              <a:ext uri="{FF2B5EF4-FFF2-40B4-BE49-F238E27FC236}">
                <a16:creationId xmlns:a16="http://schemas.microsoft.com/office/drawing/2014/main" id="{0C2EE8B4-92F1-8D6B-AEC9-6215F162FC41}"/>
              </a:ext>
            </a:extLst>
          </p:cNvPr>
          <p:cNvSpPr txBox="1"/>
          <p:nvPr/>
        </p:nvSpPr>
        <p:spPr>
          <a:xfrm>
            <a:off x="3284353" y="4805716"/>
            <a:ext cx="4572000" cy="53860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matter 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headache">
            <a:extLst>
              <a:ext uri="{FF2B5EF4-FFF2-40B4-BE49-F238E27FC236}">
                <a16:creationId xmlns:a16="http://schemas.microsoft.com/office/drawing/2014/main" id="{ED0EA5D2-068C-48D3-36E2-3F9A4F4D80FB}"/>
              </a:ext>
            </a:extLst>
          </p:cNvPr>
          <p:cNvSpPr txBox="1"/>
          <p:nvPr/>
        </p:nvSpPr>
        <p:spPr>
          <a:xfrm>
            <a:off x="3378200" y="5275144"/>
            <a:ext cx="4572000" cy="53860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sore throat</a:t>
            </a:r>
          </a:p>
        </p:txBody>
      </p:sp>
      <p:sp>
        <p:nvSpPr>
          <p:cNvPr id="10" name="headache">
            <a:extLst>
              <a:ext uri="{FF2B5EF4-FFF2-40B4-BE49-F238E27FC236}">
                <a16:creationId xmlns:a16="http://schemas.microsoft.com/office/drawing/2014/main" id="{5D3914C0-0F87-2596-E07C-53318BD12BCC}"/>
              </a:ext>
            </a:extLst>
          </p:cNvPr>
          <p:cNvSpPr txBox="1"/>
          <p:nvPr/>
        </p:nvSpPr>
        <p:spPr>
          <a:xfrm>
            <a:off x="9034463" y="4829213"/>
            <a:ext cx="4572000" cy="53860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matter 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headache">
            <a:extLst>
              <a:ext uri="{FF2B5EF4-FFF2-40B4-BE49-F238E27FC236}">
                <a16:creationId xmlns:a16="http://schemas.microsoft.com/office/drawing/2014/main" id="{7E9595A5-54D8-FAAA-AAF1-84F4F45723B8}"/>
              </a:ext>
            </a:extLst>
          </p:cNvPr>
          <p:cNvSpPr txBox="1"/>
          <p:nvPr/>
        </p:nvSpPr>
        <p:spPr>
          <a:xfrm>
            <a:off x="7607300" y="5275144"/>
            <a:ext cx="5003800" cy="53860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a stomach ache</a:t>
            </a:r>
          </a:p>
        </p:txBody>
      </p:sp>
    </p:spTree>
    <p:extLst>
      <p:ext uri="{BB962C8B-B14F-4D97-AF65-F5344CB8AC3E}">
        <p14:creationId xmlns:p14="http://schemas.microsoft.com/office/powerpoint/2010/main" val="18757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47471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Let’s sing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6E6807-6F44-78F4-FA94-1FDC725602E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1200" y="945772"/>
            <a:ext cx="10698695" cy="5277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DCB212-F3CA-6C6D-E142-CD32660BC224}"/>
              </a:ext>
            </a:extLst>
          </p:cNvPr>
          <p:cNvSpPr/>
          <p:nvPr/>
        </p:nvSpPr>
        <p:spPr>
          <a:xfrm>
            <a:off x="9004300" y="5448300"/>
            <a:ext cx="2120900" cy="616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rack 44">
            <a:hlinkClick r:id="" action="ppaction://media"/>
            <a:extLst>
              <a:ext uri="{FF2B5EF4-FFF2-40B4-BE49-F238E27FC236}">
                <a16:creationId xmlns:a16="http://schemas.microsoft.com/office/drawing/2014/main" id="{0B957EAD-B379-0DF0-FF59-1CA9254E4E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21325" y="354676"/>
            <a:ext cx="406400" cy="4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9" name="U 15 l 1.6. cau 1">
            <a:hlinkClick r:id="" action="ppaction://media"/>
            <a:extLst>
              <a:ext uri="{FF2B5EF4-FFF2-40B4-BE49-F238E27FC236}">
                <a16:creationId xmlns:a16="http://schemas.microsoft.com/office/drawing/2014/main" id="{4387A5B4-6A0C-51D8-4B6A-B5A91DCF85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20147" y="116840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 15 l 1.6. cau 2, 7">
            <a:hlinkClick r:id="" action="ppaction://media"/>
            <a:extLst>
              <a:ext uri="{FF2B5EF4-FFF2-40B4-BE49-F238E27FC236}">
                <a16:creationId xmlns:a16="http://schemas.microsoft.com/office/drawing/2014/main" id="{3E3BE73E-7C9A-4008-ED91-8702D235A21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04800" y="179742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U 15 l 1.6. cau 2, 7">
            <a:hlinkClick r:id="" action="ppaction://media"/>
            <a:extLst>
              <a:ext uri="{FF2B5EF4-FFF2-40B4-BE49-F238E27FC236}">
                <a16:creationId xmlns:a16="http://schemas.microsoft.com/office/drawing/2014/main" id="{4B00713B-76C6-AFB5-06D3-391FB31EEBC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590647" y="188632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 15 l 1.6. cau 3,8">
            <a:hlinkClick r:id="" action="ppaction://media"/>
            <a:extLst>
              <a:ext uri="{FF2B5EF4-FFF2-40B4-BE49-F238E27FC236}">
                <a16:creationId xmlns:a16="http://schemas.microsoft.com/office/drawing/2014/main" id="{72BA536B-8E30-347F-7D38-4FBDD90232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04800" y="25193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15 l 1.6. cau 3,8">
            <a:hlinkClick r:id="" action="ppaction://media"/>
            <a:extLst>
              <a:ext uri="{FF2B5EF4-FFF2-40B4-BE49-F238E27FC236}">
                <a16:creationId xmlns:a16="http://schemas.microsoft.com/office/drawing/2014/main" id="{4690EFEC-CCBE-B5F3-459D-D55E1E31F82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682194" y="25368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15 l 1.6. cau 5">
            <a:hlinkClick r:id="" action="ppaction://media"/>
            <a:extLst>
              <a:ext uri="{FF2B5EF4-FFF2-40B4-BE49-F238E27FC236}">
                <a16:creationId xmlns:a16="http://schemas.microsoft.com/office/drawing/2014/main" id="{F1157E4F-18B7-FCCA-62FD-96B0226D73C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02152" y="390048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5 l 1.6. cau 4">
            <a:hlinkClick r:id="" action="ppaction://media"/>
            <a:extLst>
              <a:ext uri="{FF2B5EF4-FFF2-40B4-BE49-F238E27FC236}">
                <a16:creationId xmlns:a16="http://schemas.microsoft.com/office/drawing/2014/main" id="{3B368979-C7BA-04E9-FCBD-21E13CC5E9F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20147" y="319068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15 l 1.6. cau 6">
            <a:hlinkClick r:id="" action="ppaction://media"/>
            <a:extLst>
              <a:ext uri="{FF2B5EF4-FFF2-40B4-BE49-F238E27FC236}">
                <a16:creationId xmlns:a16="http://schemas.microsoft.com/office/drawing/2014/main" id="{A982783C-C0D6-D58B-00E7-654F7A42E95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590647" y="114310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 15 l 1.6. cau 9">
            <a:hlinkClick r:id="" action="ppaction://media"/>
            <a:extLst>
              <a:ext uri="{FF2B5EF4-FFF2-40B4-BE49-F238E27FC236}">
                <a16:creationId xmlns:a16="http://schemas.microsoft.com/office/drawing/2014/main" id="{5F2FBE84-FCDD-43D3-66D8-43100212CAB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654147" y="321272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8" name="U 15 l 1.6. cau 10">
            <a:hlinkClick r:id="" action="ppaction://media"/>
            <a:extLst>
              <a:ext uri="{FF2B5EF4-FFF2-40B4-BE49-F238E27FC236}">
                <a16:creationId xmlns:a16="http://schemas.microsoft.com/office/drawing/2014/main" id="{7BFA9423-06E0-82DB-9A26-132F224E75B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689600" y="388835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580169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2884</TotalTime>
  <Words>77</Words>
  <Application>Microsoft Office PowerPoint</Application>
  <PresentationFormat>Widescreen</PresentationFormat>
  <Paragraphs>22</Paragraphs>
  <Slides>4</Slides>
  <Notes>4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A3.OpenSansBold-San</vt:lpstr>
      <vt:lpstr>A3.OpenSans-San</vt:lpstr>
      <vt:lpstr>Arial</vt:lpstr>
      <vt:lpstr>Calibri</vt:lpstr>
      <vt:lpstr>Calibri Light</vt:lpstr>
      <vt:lpstr>Congenial Black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154</cp:revision>
  <dcterms:created xsi:type="dcterms:W3CDTF">2021-11-11T15:46:46Z</dcterms:created>
  <dcterms:modified xsi:type="dcterms:W3CDTF">2025-04-07T13:56:30Z</dcterms:modified>
</cp:coreProperties>
</file>