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443" r:id="rId3"/>
    <p:sldId id="935" r:id="rId4"/>
    <p:sldId id="683" r:id="rId5"/>
    <p:sldId id="745" r:id="rId6"/>
    <p:sldId id="746" r:id="rId7"/>
    <p:sldId id="747" r:id="rId8"/>
    <p:sldId id="789" r:id="rId9"/>
    <p:sldId id="1031" r:id="rId10"/>
    <p:sldId id="751" r:id="rId11"/>
    <p:sldId id="1034" r:id="rId12"/>
    <p:sldId id="1035" r:id="rId13"/>
    <p:sldId id="1036" r:id="rId14"/>
    <p:sldId id="93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0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0.mp3"/><Relationship Id="rId18" Type="http://schemas.openxmlformats.org/officeDocument/2006/relationships/image" Target="../media/image9.png"/><Relationship Id="rId3" Type="http://schemas.microsoft.com/office/2007/relationships/media" Target="../media/media12.mp3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17" Type="http://schemas.openxmlformats.org/officeDocument/2006/relationships/image" Target="../media/image2.png"/><Relationship Id="rId2" Type="http://schemas.openxmlformats.org/officeDocument/2006/relationships/audio" Target="../media/media11.mp3"/><Relationship Id="rId16" Type="http://schemas.openxmlformats.org/officeDocument/2006/relationships/notesSlide" Target="../notesSlides/notesSlide7.xml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9.mp3"/><Relationship Id="rId5" Type="http://schemas.microsoft.com/office/2007/relationships/media" Target="../media/media1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8.mp3"/><Relationship Id="rId19" Type="http://schemas.openxmlformats.org/officeDocument/2006/relationships/image" Target="../media/image4.png"/><Relationship Id="rId4" Type="http://schemas.openxmlformats.org/officeDocument/2006/relationships/audio" Target="../media/media12.mp3"/><Relationship Id="rId9" Type="http://schemas.microsoft.com/office/2007/relationships/media" Target="../media/media8.mp3"/><Relationship Id="rId14" Type="http://schemas.openxmlformats.org/officeDocument/2006/relationships/audio" Target="../media/media10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41" y="1546224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15:OUR HEALTH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DE5BAB5-B1F4-8E34-8ADE-FB48335EEC2E}"/>
              </a:ext>
            </a:extLst>
          </p:cNvPr>
          <p:cNvSpPr/>
          <p:nvPr/>
        </p:nvSpPr>
        <p:spPr>
          <a:xfrm>
            <a:off x="3130263" y="825143"/>
            <a:ext cx="6332551" cy="558911"/>
          </a:xfrm>
          <a:prstGeom prst="wedgeRoundRectCallout">
            <a:avLst>
              <a:gd name="adj1" fmla="val -3504"/>
              <a:gd name="adj2" fmla="val 8513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should……………….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98AC6D34-55F3-1774-A87B-F9BEE0D97554}"/>
              </a:ext>
            </a:extLst>
          </p:cNvPr>
          <p:cNvSpPr/>
          <p:nvPr/>
        </p:nvSpPr>
        <p:spPr>
          <a:xfrm>
            <a:off x="3605924" y="5266848"/>
            <a:ext cx="5171089" cy="558911"/>
          </a:xfrm>
          <a:prstGeom prst="wedgeRoundRectCallout">
            <a:avLst>
              <a:gd name="adj1" fmla="val 3016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Thanks for your advice.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C66E0-3982-792A-0E48-B581870BAA47}"/>
              </a:ext>
            </a:extLst>
          </p:cNvPr>
          <p:cNvSpPr/>
          <p:nvPr/>
        </p:nvSpPr>
        <p:spPr>
          <a:xfrm>
            <a:off x="5185104" y="711551"/>
            <a:ext cx="396177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a rest</a:t>
            </a:r>
          </a:p>
        </p:txBody>
      </p:sp>
      <p:pic>
        <p:nvPicPr>
          <p:cNvPr id="9" name="Google Shape;599;p25">
            <a:extLst>
              <a:ext uri="{FF2B5EF4-FFF2-40B4-BE49-F238E27FC236}">
                <a16:creationId xmlns:a16="http://schemas.microsoft.com/office/drawing/2014/main" id="{A2DDA2C4-1092-810E-0378-6F32C09BC8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4990" y="2127948"/>
            <a:ext cx="3923610" cy="2536824"/>
          </a:xfrm>
          <a:prstGeom prst="rect">
            <a:avLst/>
          </a:prstGeom>
          <a:noFill/>
          <a:ln w="76200" cap="sq" cmpd="thickThin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338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DE5BAB5-B1F4-8E34-8ADE-FB48335EEC2E}"/>
              </a:ext>
            </a:extLst>
          </p:cNvPr>
          <p:cNvSpPr/>
          <p:nvPr/>
        </p:nvSpPr>
        <p:spPr>
          <a:xfrm>
            <a:off x="3130263" y="825143"/>
            <a:ext cx="6332551" cy="558911"/>
          </a:xfrm>
          <a:prstGeom prst="wedgeRoundRectCallout">
            <a:avLst>
              <a:gd name="adj1" fmla="val -3504"/>
              <a:gd name="adj2" fmla="val 8513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should……………….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98AC6D34-55F3-1774-A87B-F9BEE0D97554}"/>
              </a:ext>
            </a:extLst>
          </p:cNvPr>
          <p:cNvSpPr/>
          <p:nvPr/>
        </p:nvSpPr>
        <p:spPr>
          <a:xfrm>
            <a:off x="3605924" y="5266848"/>
            <a:ext cx="5171089" cy="558911"/>
          </a:xfrm>
          <a:prstGeom prst="wedgeRoundRectCallout">
            <a:avLst>
              <a:gd name="adj1" fmla="val 3016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Thanks for your advice.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C66E0-3982-792A-0E48-B581870BAA47}"/>
              </a:ext>
            </a:extLst>
          </p:cNvPr>
          <p:cNvSpPr/>
          <p:nvPr/>
        </p:nvSpPr>
        <p:spPr>
          <a:xfrm>
            <a:off x="5299404" y="724251"/>
            <a:ext cx="396177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drink warm water</a:t>
            </a:r>
          </a:p>
        </p:txBody>
      </p:sp>
      <p:pic>
        <p:nvPicPr>
          <p:cNvPr id="9" name="Google Shape;600;p25">
            <a:extLst>
              <a:ext uri="{FF2B5EF4-FFF2-40B4-BE49-F238E27FC236}">
                <a16:creationId xmlns:a16="http://schemas.microsoft.com/office/drawing/2014/main" id="{DF7A1605-8C2E-D5EC-6650-F05D508B1C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322" y="2040774"/>
            <a:ext cx="4129478" cy="2490699"/>
          </a:xfrm>
          <a:prstGeom prst="rect">
            <a:avLst/>
          </a:prstGeom>
          <a:noFill/>
          <a:ln w="76200" cap="sq" cmpd="thickThin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819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DE5BAB5-B1F4-8E34-8ADE-FB48335EEC2E}"/>
              </a:ext>
            </a:extLst>
          </p:cNvPr>
          <p:cNvSpPr/>
          <p:nvPr/>
        </p:nvSpPr>
        <p:spPr>
          <a:xfrm>
            <a:off x="3130263" y="825143"/>
            <a:ext cx="6332551" cy="558911"/>
          </a:xfrm>
          <a:prstGeom prst="wedgeRoundRectCallout">
            <a:avLst>
              <a:gd name="adj1" fmla="val -3504"/>
              <a:gd name="adj2" fmla="val 8513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should……………….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98AC6D34-55F3-1774-A87B-F9BEE0D97554}"/>
              </a:ext>
            </a:extLst>
          </p:cNvPr>
          <p:cNvSpPr/>
          <p:nvPr/>
        </p:nvSpPr>
        <p:spPr>
          <a:xfrm>
            <a:off x="3605924" y="5266848"/>
            <a:ext cx="5171089" cy="558911"/>
          </a:xfrm>
          <a:prstGeom prst="wedgeRoundRectCallout">
            <a:avLst>
              <a:gd name="adj1" fmla="val 3016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Thanks for your advice.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C66E0-3982-792A-0E48-B581870BAA47}"/>
              </a:ext>
            </a:extLst>
          </p:cNvPr>
          <p:cNvSpPr/>
          <p:nvPr/>
        </p:nvSpPr>
        <p:spPr>
          <a:xfrm>
            <a:off x="4842204" y="711551"/>
            <a:ext cx="501299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some medicine</a:t>
            </a:r>
          </a:p>
        </p:txBody>
      </p:sp>
      <p:pic>
        <p:nvPicPr>
          <p:cNvPr id="9" name="Google Shape;601;p25">
            <a:extLst>
              <a:ext uri="{FF2B5EF4-FFF2-40B4-BE49-F238E27FC236}">
                <a16:creationId xmlns:a16="http://schemas.microsoft.com/office/drawing/2014/main" id="{66739365-DBE0-F0B2-4731-2D8A3CD57B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5400" y="2103247"/>
            <a:ext cx="4521200" cy="2444407"/>
          </a:xfrm>
          <a:prstGeom prst="rect">
            <a:avLst/>
          </a:prstGeom>
          <a:noFill/>
          <a:ln w="76200" cap="sq" cmpd="thickThin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427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7A6D3-FA63-3684-436A-821302981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2" y="686373"/>
            <a:ext cx="11273286" cy="55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B8CB0-5107-CBB5-17BC-136039C3BD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712" y="945773"/>
            <a:ext cx="10967709" cy="5412986"/>
          </a:xfrm>
          <a:prstGeom prst="rect">
            <a:avLst/>
          </a:prstGeom>
        </p:spPr>
      </p:pic>
      <p:pic>
        <p:nvPicPr>
          <p:cNvPr id="4" name="Track 45">
            <a:hlinkClick r:id="" action="ppaction://media"/>
            <a:extLst>
              <a:ext uri="{FF2B5EF4-FFF2-40B4-BE49-F238E27FC236}">
                <a16:creationId xmlns:a16="http://schemas.microsoft.com/office/drawing/2014/main" id="{4230E3E0-DFC6-91DE-D9AC-ACC963F3B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180848" y="296041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9" name="U 15 L 2. 1. a 1">
            <a:hlinkClick r:id="" action="ppaction://media"/>
            <a:extLst>
              <a:ext uri="{FF2B5EF4-FFF2-40B4-BE49-F238E27FC236}">
                <a16:creationId xmlns:a16="http://schemas.microsoft.com/office/drawing/2014/main" id="{E36E40B5-BC34-9CB0-B1A7-BAE92822E7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5296" y="141006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5 L 2. 1. a 1. 2.1">
            <a:hlinkClick r:id="" action="ppaction://media"/>
            <a:extLst>
              <a:ext uri="{FF2B5EF4-FFF2-40B4-BE49-F238E27FC236}">
                <a16:creationId xmlns:a16="http://schemas.microsoft.com/office/drawing/2014/main" id="{E64290A0-6A13-AD2B-02A0-411083BE5E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18979" y="525429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5 L 2. 1. a .2.2">
            <a:hlinkClick r:id="" action="ppaction://media"/>
            <a:extLst>
              <a:ext uri="{FF2B5EF4-FFF2-40B4-BE49-F238E27FC236}">
                <a16:creationId xmlns:a16="http://schemas.microsoft.com/office/drawing/2014/main" id="{C1823791-6ED3-84FC-1FDD-6FEE74BDF55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21524" y="57090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5 L 2. 1. b 1">
            <a:hlinkClick r:id="" action="ppaction://media"/>
            <a:extLst>
              <a:ext uri="{FF2B5EF4-FFF2-40B4-BE49-F238E27FC236}">
                <a16:creationId xmlns:a16="http://schemas.microsoft.com/office/drawing/2014/main" id="{1FD30A16-2B1E-F017-B3C7-0D1B56AAFF2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180848" y="161668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5 L 2. 1. b 2">
            <a:hlinkClick r:id="" action="ppaction://media"/>
            <a:extLst>
              <a:ext uri="{FF2B5EF4-FFF2-40B4-BE49-F238E27FC236}">
                <a16:creationId xmlns:a16="http://schemas.microsoft.com/office/drawing/2014/main" id="{E418C81E-589E-23C6-6DE2-6295E327B7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2413" y="565708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504203" y="4633502"/>
            <a:ext cx="77829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the dentist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teɪk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sʌm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medɪsn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61017E-989B-E8FD-ACE7-7AEA51D6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34" y="823970"/>
            <a:ext cx="4438637" cy="231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5 L 2.2. 1">
            <a:hlinkClick r:id="" action="ppaction://media"/>
            <a:extLst>
              <a:ext uri="{FF2B5EF4-FFF2-40B4-BE49-F238E27FC236}">
                <a16:creationId xmlns:a16="http://schemas.microsoft.com/office/drawing/2014/main" id="{B41767CE-0B1A-A3D5-BB58-6203B572F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4731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483182" y="4601655"/>
            <a:ext cx="8059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rest /ˌ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hæv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ə ˈrest/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64FEDB-BDB3-B646-40FC-4DBB7C6B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39" y="1997371"/>
            <a:ext cx="4083761" cy="224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5 L 2.2. 2">
            <a:hlinkClick r:id="" action="ppaction://media"/>
            <a:extLst>
              <a:ext uri="{FF2B5EF4-FFF2-40B4-BE49-F238E27FC236}">
                <a16:creationId xmlns:a16="http://schemas.microsoft.com/office/drawing/2014/main" id="{103B6135-2508-91A5-497F-E937C0F546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2481" y="30226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139121" y="4547784"/>
            <a:ext cx="8403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warm water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drɪŋk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wɔːtə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9716E6-5AA0-3750-19D3-AC3D0963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824259"/>
            <a:ext cx="4134726" cy="241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5 L 2.2. 3">
            <a:hlinkClick r:id="" action="ppaction://media"/>
            <a:extLst>
              <a:ext uri="{FF2B5EF4-FFF2-40B4-BE49-F238E27FC236}">
                <a16:creationId xmlns:a16="http://schemas.microsoft.com/office/drawing/2014/main" id="{40847744-4BEB-3E4E-73DF-0B4AB7157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5241" y="303382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972660" y="4468969"/>
            <a:ext cx="8565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some medicine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teɪk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sʌm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medɪsn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CCB747-136B-46A2-9F26-5D7424D3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89" y="2009773"/>
            <a:ext cx="373850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5 L 2.2. 4">
            <a:hlinkClick r:id="" action="ppaction://media"/>
            <a:extLst>
              <a:ext uri="{FF2B5EF4-FFF2-40B4-BE49-F238E27FC236}">
                <a16:creationId xmlns:a16="http://schemas.microsoft.com/office/drawing/2014/main" id="{7153B822-2954-BC33-1F4E-5A8AE2DC17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6260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399" y="381000"/>
            <a:ext cx="497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VOCABULARY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439918" y="1577665"/>
            <a:ext cx="789940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500" b="1" dirty="0"/>
              <a:t>Go to the dentist: </a:t>
            </a:r>
            <a:r>
              <a:rPr lang="vi-VN" sz="3500" b="1" dirty="0"/>
              <a:t>đi khám nha sĩ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Have a rest:nghĩ ngơi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Drink warm water:uống nước ấm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Take some medicine: uống thuốc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endParaRPr lang="vi-VN" sz="3500" b="1" dirty="0"/>
          </a:p>
          <a:p>
            <a:pPr marL="457200" indent="-457200">
              <a:lnSpc>
                <a:spcPct val="200000"/>
              </a:lnSpc>
              <a:buFontTx/>
              <a:buChar char="-"/>
            </a:pPr>
            <a:endParaRPr lang="vi-VN" sz="35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2622263" y="825143"/>
            <a:ext cx="6332551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should……………….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4" y="1528116"/>
            <a:ext cx="5171089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Thanks for your advice.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4677104" y="711551"/>
            <a:ext cx="396177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to the dentist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D2AEE3-50DA-E14F-9A1E-2FAFBD0ECB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3379" y="2232393"/>
            <a:ext cx="9501352" cy="4199937"/>
          </a:xfrm>
          <a:prstGeom prst="rect">
            <a:avLst/>
          </a:prstGeom>
        </p:spPr>
      </p:pic>
      <p:pic>
        <p:nvPicPr>
          <p:cNvPr id="12" name="Track 46">
            <a:hlinkClick r:id="" action="ppaction://media"/>
            <a:extLst>
              <a:ext uri="{FF2B5EF4-FFF2-40B4-BE49-F238E27FC236}">
                <a16:creationId xmlns:a16="http://schemas.microsoft.com/office/drawing/2014/main" id="{F9694A15-4595-2B2F-DAEF-06973AE79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8538" y="30647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3" name="U 15 L 2.2.  you shuold go to thte dentist">
            <a:hlinkClick r:id="" action="ppaction://media"/>
            <a:extLst>
              <a:ext uri="{FF2B5EF4-FFF2-40B4-BE49-F238E27FC236}">
                <a16:creationId xmlns:a16="http://schemas.microsoft.com/office/drawing/2014/main" id="{B81A4422-EDEA-6BB3-085E-9558116FB0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58727" y="919168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4" name="U 15 L 2.2. Thanks....">
            <a:hlinkClick r:id="" action="ppaction://media"/>
            <a:extLst>
              <a:ext uri="{FF2B5EF4-FFF2-40B4-BE49-F238E27FC236}">
                <a16:creationId xmlns:a16="http://schemas.microsoft.com/office/drawing/2014/main" id="{84EF4B9B-E079-4CA9-7F90-5EC11B8C01E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10154" y="1605024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5" name="U 15 L 2.2. 1">
            <a:hlinkClick r:id="" action="ppaction://media"/>
            <a:extLst>
              <a:ext uri="{FF2B5EF4-FFF2-40B4-BE49-F238E27FC236}">
                <a16:creationId xmlns:a16="http://schemas.microsoft.com/office/drawing/2014/main" id="{0B7297E3-CD96-1E05-BE15-32B8C9BCDE1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86979" y="378084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5 L 2.2. 2">
            <a:hlinkClick r:id="" action="ppaction://media"/>
            <a:extLst>
              <a:ext uri="{FF2B5EF4-FFF2-40B4-BE49-F238E27FC236}">
                <a16:creationId xmlns:a16="http://schemas.microsoft.com/office/drawing/2014/main" id="{7329CCC9-EF3E-9265-A8F1-86179F3F4BA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79290" y="392596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5 L 2.2. 3">
            <a:hlinkClick r:id="" action="ppaction://media"/>
            <a:extLst>
              <a:ext uri="{FF2B5EF4-FFF2-40B4-BE49-F238E27FC236}">
                <a16:creationId xmlns:a16="http://schemas.microsoft.com/office/drawing/2014/main" id="{32DECDBE-7DF4-055F-8FE1-9825E8EC5D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86979" y="613103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5 L 2.2. 4">
            <a:hlinkClick r:id="" action="ppaction://media"/>
            <a:extLst>
              <a:ext uri="{FF2B5EF4-FFF2-40B4-BE49-F238E27FC236}">
                <a16:creationId xmlns:a16="http://schemas.microsoft.com/office/drawing/2014/main" id="{5F9B484A-A1B1-0AD7-71FF-5CCD30011EA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5338" y="603186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204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ogle Shape;613;p26">
            <a:extLst>
              <a:ext uri="{FF2B5EF4-FFF2-40B4-BE49-F238E27FC236}">
                <a16:creationId xmlns:a16="http://schemas.microsoft.com/office/drawing/2014/main" id="{B22C2A04-848E-D778-2D95-31B2D1FF80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1917228"/>
            <a:ext cx="4921049" cy="2832572"/>
          </a:xfrm>
          <a:prstGeom prst="rect">
            <a:avLst/>
          </a:prstGeom>
          <a:noFill/>
          <a:ln w="76200" cap="sq" cmpd="thickThin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DE5BAB5-B1F4-8E34-8ADE-FB48335EEC2E}"/>
              </a:ext>
            </a:extLst>
          </p:cNvPr>
          <p:cNvSpPr/>
          <p:nvPr/>
        </p:nvSpPr>
        <p:spPr>
          <a:xfrm>
            <a:off x="3130263" y="825143"/>
            <a:ext cx="6332551" cy="558911"/>
          </a:xfrm>
          <a:prstGeom prst="wedgeRoundRectCallout">
            <a:avLst>
              <a:gd name="adj1" fmla="val -3504"/>
              <a:gd name="adj2" fmla="val 8513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should……………….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98AC6D34-55F3-1774-A87B-F9BEE0D97554}"/>
              </a:ext>
            </a:extLst>
          </p:cNvPr>
          <p:cNvSpPr/>
          <p:nvPr/>
        </p:nvSpPr>
        <p:spPr>
          <a:xfrm>
            <a:off x="3605924" y="5266848"/>
            <a:ext cx="5171089" cy="558911"/>
          </a:xfrm>
          <a:prstGeom prst="wedgeRoundRectCallout">
            <a:avLst>
              <a:gd name="adj1" fmla="val 3016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Thanks for your advice.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C66E0-3982-792A-0E48-B581870BAA47}"/>
              </a:ext>
            </a:extLst>
          </p:cNvPr>
          <p:cNvSpPr/>
          <p:nvPr/>
        </p:nvSpPr>
        <p:spPr>
          <a:xfrm>
            <a:off x="5185104" y="711551"/>
            <a:ext cx="396177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to the dentist</a:t>
            </a:r>
          </a:p>
        </p:txBody>
      </p:sp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2420</TotalTime>
  <Words>269</Words>
  <Application>Microsoft Office PowerPoint</Application>
  <PresentationFormat>Widescreen</PresentationFormat>
  <Paragraphs>56</Paragraphs>
  <Slides>13</Slides>
  <Notes>12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152</cp:revision>
  <dcterms:created xsi:type="dcterms:W3CDTF">2021-11-11T15:46:46Z</dcterms:created>
  <dcterms:modified xsi:type="dcterms:W3CDTF">2025-04-07T13:58:50Z</dcterms:modified>
</cp:coreProperties>
</file>