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608" r:id="rId3"/>
    <p:sldId id="699" r:id="rId4"/>
    <p:sldId id="1391" r:id="rId5"/>
    <p:sldId id="1025" r:id="rId6"/>
    <p:sldId id="1175" r:id="rId7"/>
    <p:sldId id="1176" r:id="rId8"/>
    <p:sldId id="1177" r:id="rId9"/>
    <p:sldId id="1178" r:id="rId10"/>
    <p:sldId id="1387" r:id="rId11"/>
    <p:sldId id="939" r:id="rId12"/>
    <p:sldId id="941" r:id="rId13"/>
    <p:sldId id="1346" r:id="rId14"/>
    <p:sldId id="558" r:id="rId15"/>
    <p:sldId id="1347" r:id="rId16"/>
    <p:sldId id="1348" r:id="rId17"/>
    <p:sldId id="1392" r:id="rId18"/>
    <p:sldId id="1350" r:id="rId19"/>
    <p:sldId id="1393" r:id="rId20"/>
    <p:sldId id="1352" r:id="rId21"/>
    <p:sldId id="1394" r:id="rId22"/>
    <p:sldId id="1354" r:id="rId23"/>
    <p:sldId id="525" r:id="rId24"/>
    <p:sldId id="1319" r:id="rId25"/>
    <p:sldId id="45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FF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46" d="100"/>
          <a:sy n="46" d="100"/>
        </p:scale>
        <p:origin x="52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0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68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6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1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63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58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88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5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7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93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5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8.mp3"/><Relationship Id="rId16" Type="http://schemas.openxmlformats.org/officeDocument/2006/relationships/image" Target="../media/image11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5" Type="http://schemas.openxmlformats.org/officeDocument/2006/relationships/image" Target="../media/image17.png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18" Type="http://schemas.openxmlformats.org/officeDocument/2006/relationships/image" Target="../media/image2.png"/><Relationship Id="rId3" Type="http://schemas.microsoft.com/office/2007/relationships/media" Target="../media/media14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image" Target="../media/image15.png"/><Relationship Id="rId2" Type="http://schemas.openxmlformats.org/officeDocument/2006/relationships/audio" Target="../media/media13.mp3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11.png"/><Relationship Id="rId1" Type="http://schemas.microsoft.com/office/2007/relationships/media" Target="../media/media13.mp3"/><Relationship Id="rId6" Type="http://schemas.openxmlformats.org/officeDocument/2006/relationships/audio" Target="../media/media11.mp3"/><Relationship Id="rId11" Type="http://schemas.microsoft.com/office/2007/relationships/media" Target="../media/media17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6.mp3"/><Relationship Id="rId19" Type="http://schemas.openxmlformats.org/officeDocument/2006/relationships/image" Target="../media/image18.png"/><Relationship Id="rId4" Type="http://schemas.openxmlformats.org/officeDocument/2006/relationships/audio" Target="../media/media14.mp3"/><Relationship Id="rId9" Type="http://schemas.microsoft.com/office/2007/relationships/media" Target="../media/media16.mp3"/><Relationship Id="rId14" Type="http://schemas.openxmlformats.org/officeDocument/2006/relationships/audio" Target="../media/media1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8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C913B-BA63-4013-B576-9827583546B4}"/>
              </a:ext>
            </a:extLst>
          </p:cNvPr>
          <p:cNvSpPr/>
          <p:nvPr/>
        </p:nvSpPr>
        <p:spPr>
          <a:xfrm>
            <a:off x="1552330" y="2035343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</a:t>
            </a:r>
            <a:r>
              <a:rPr lang="en-US" sz="79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CLASS 5</a:t>
            </a:r>
            <a:endParaRPr lang="en-US" sz="79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E6F2E-44FB-4DA1-98C4-8794F40A326C}"/>
              </a:ext>
            </a:extLst>
          </p:cNvPr>
          <p:cNvSpPr/>
          <p:nvPr/>
        </p:nvSpPr>
        <p:spPr>
          <a:xfrm>
            <a:off x="2693831" y="5165081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Trần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Thanh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Tâm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WordArt 7">
            <a:extLst>
              <a:ext uri="{FF2B5EF4-FFF2-40B4-BE49-F238E27FC236}">
                <a16:creationId xmlns:a16="http://schemas.microsoft.com/office/drawing/2014/main" id="{3DBCE99A-445E-4D52-9967-66146BB51A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743201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Nguyen Du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40754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9FAE23-5559-2576-4A73-5D61B0C88F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0063" y="471486"/>
            <a:ext cx="10879399" cy="5813699"/>
          </a:xfrm>
          <a:prstGeom prst="rect">
            <a:avLst/>
          </a:prstGeom>
        </p:spPr>
      </p:pic>
      <p:pic>
        <p:nvPicPr>
          <p:cNvPr id="3" name="Track 49">
            <a:hlinkClick r:id="" action="ppaction://media"/>
            <a:extLst>
              <a:ext uri="{FF2B5EF4-FFF2-40B4-BE49-F238E27FC236}">
                <a16:creationId xmlns:a16="http://schemas.microsoft.com/office/drawing/2014/main" id="{D3854C90-40AE-ABF7-528F-F85AC173B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51669" y="178588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4" name="U 15 L3. 2. c 1">
            <a:hlinkClick r:id="" action="ppaction://media"/>
            <a:extLst>
              <a:ext uri="{FF2B5EF4-FFF2-40B4-BE49-F238E27FC236}">
                <a16:creationId xmlns:a16="http://schemas.microsoft.com/office/drawing/2014/main" id="{8E64B6C5-913F-70B4-F41D-862D3C00A1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917" y="2733510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" name="U 15 L3. 2. c 3">
            <a:hlinkClick r:id="" action="ppaction://media"/>
            <a:extLst>
              <a:ext uri="{FF2B5EF4-FFF2-40B4-BE49-F238E27FC236}">
                <a16:creationId xmlns:a16="http://schemas.microsoft.com/office/drawing/2014/main" id="{C9A42B60-A208-3C73-ADAD-9AD905DFFE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976" y="4634186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0" name="U 15 L3. 2. c2">
            <a:hlinkClick r:id="" action="ppaction://media"/>
            <a:extLst>
              <a:ext uri="{FF2B5EF4-FFF2-40B4-BE49-F238E27FC236}">
                <a16:creationId xmlns:a16="http://schemas.microsoft.com/office/drawing/2014/main" id="{A07EA97D-F0DC-17FA-0B6E-CEE2886AA5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5055" y="3686476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1" name="U 15 L3. 2. c 4">
            <a:hlinkClick r:id="" action="ppaction://media"/>
            <a:extLst>
              <a:ext uri="{FF2B5EF4-FFF2-40B4-BE49-F238E27FC236}">
                <a16:creationId xmlns:a16="http://schemas.microsoft.com/office/drawing/2014/main" id="{0771D2C2-29E8-375F-9F8C-3E960AC137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0017" y="5539856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cxnSp>
        <p:nvCxnSpPr>
          <p:cNvPr id="12" name="Google Shape;678;p36">
            <a:extLst>
              <a:ext uri="{FF2B5EF4-FFF2-40B4-BE49-F238E27FC236}">
                <a16:creationId xmlns:a16="http://schemas.microsoft.com/office/drawing/2014/main" id="{53F3D64A-595C-015D-A70E-558E643486D9}"/>
              </a:ext>
            </a:extLst>
          </p:cNvPr>
          <p:cNvCxnSpPr>
            <a:cxnSpLocks/>
          </p:cNvCxnSpPr>
          <p:nvPr/>
        </p:nvCxnSpPr>
        <p:spPr>
          <a:xfrm>
            <a:off x="5368160" y="3175382"/>
            <a:ext cx="790903" cy="0"/>
          </a:xfrm>
          <a:prstGeom prst="straightConnector1">
            <a:avLst/>
          </a:prstGeom>
          <a:noFill/>
          <a:ln w="762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678;p36">
            <a:extLst>
              <a:ext uri="{FF2B5EF4-FFF2-40B4-BE49-F238E27FC236}">
                <a16:creationId xmlns:a16="http://schemas.microsoft.com/office/drawing/2014/main" id="{1C3940DA-7242-BEE1-A9B4-9C2F1D726F0F}"/>
              </a:ext>
            </a:extLst>
          </p:cNvPr>
          <p:cNvCxnSpPr>
            <a:cxnSpLocks/>
          </p:cNvCxnSpPr>
          <p:nvPr/>
        </p:nvCxnSpPr>
        <p:spPr>
          <a:xfrm>
            <a:off x="5793830" y="4048890"/>
            <a:ext cx="790903" cy="0"/>
          </a:xfrm>
          <a:prstGeom prst="straightConnector1">
            <a:avLst/>
          </a:prstGeom>
          <a:noFill/>
          <a:ln w="762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678;p36">
            <a:extLst>
              <a:ext uri="{FF2B5EF4-FFF2-40B4-BE49-F238E27FC236}">
                <a16:creationId xmlns:a16="http://schemas.microsoft.com/office/drawing/2014/main" id="{061E1471-5040-4D76-AC35-0552C53069EA}"/>
              </a:ext>
            </a:extLst>
          </p:cNvPr>
          <p:cNvCxnSpPr>
            <a:cxnSpLocks/>
          </p:cNvCxnSpPr>
          <p:nvPr/>
        </p:nvCxnSpPr>
        <p:spPr>
          <a:xfrm>
            <a:off x="4353912" y="5040586"/>
            <a:ext cx="627991" cy="0"/>
          </a:xfrm>
          <a:prstGeom prst="straightConnector1">
            <a:avLst/>
          </a:prstGeom>
          <a:noFill/>
          <a:ln w="762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678;p36">
            <a:extLst>
              <a:ext uri="{FF2B5EF4-FFF2-40B4-BE49-F238E27FC236}">
                <a16:creationId xmlns:a16="http://schemas.microsoft.com/office/drawing/2014/main" id="{C5DD1339-BEAD-4C9C-7FE6-6F1FDF6A210E}"/>
              </a:ext>
            </a:extLst>
          </p:cNvPr>
          <p:cNvCxnSpPr>
            <a:cxnSpLocks/>
          </p:cNvCxnSpPr>
          <p:nvPr/>
        </p:nvCxnSpPr>
        <p:spPr>
          <a:xfrm>
            <a:off x="2188780" y="5946256"/>
            <a:ext cx="790903" cy="0"/>
          </a:xfrm>
          <a:prstGeom prst="straightConnector1">
            <a:avLst/>
          </a:prstGeom>
          <a:noFill/>
          <a:ln w="762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90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FD39D-6392-E87D-E247-AFE1863B48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512" y="495299"/>
            <a:ext cx="10739274" cy="5978973"/>
          </a:xfrm>
          <a:prstGeom prst="rect">
            <a:avLst/>
          </a:prstGeom>
        </p:spPr>
      </p:pic>
      <p:pic>
        <p:nvPicPr>
          <p:cNvPr id="3" name="Track 50">
            <a:hlinkClick r:id="" action="ppaction://media"/>
            <a:extLst>
              <a:ext uri="{FF2B5EF4-FFF2-40B4-BE49-F238E27FC236}">
                <a16:creationId xmlns:a16="http://schemas.microsoft.com/office/drawing/2014/main" id="{AD1154C8-8EB8-066A-A3C5-438F64EE1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47173" y="518947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4" name="U 15 L3. 3. c 1., 5">
            <a:hlinkClick r:id="" action="ppaction://media"/>
            <a:extLst>
              <a:ext uri="{FF2B5EF4-FFF2-40B4-BE49-F238E27FC236}">
                <a16:creationId xmlns:a16="http://schemas.microsoft.com/office/drawing/2014/main" id="{F99BE070-E417-55ED-4F12-E80D27279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1103" y="13024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U 15 L3. 3. c 1., 5">
            <a:hlinkClick r:id="" action="ppaction://media"/>
            <a:extLst>
              <a:ext uri="{FF2B5EF4-FFF2-40B4-BE49-F238E27FC236}">
                <a16:creationId xmlns:a16="http://schemas.microsoft.com/office/drawing/2014/main" id="{2CE27F70-B3F8-9C9B-DC87-7A475D8B0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30900" y="457638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15 L3. 2. c2">
            <a:hlinkClick r:id="" action="ppaction://media"/>
            <a:extLst>
              <a:ext uri="{FF2B5EF4-FFF2-40B4-BE49-F238E27FC236}">
                <a16:creationId xmlns:a16="http://schemas.microsoft.com/office/drawing/2014/main" id="{8F339606-67C9-A091-F431-7C0E3C0DF7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6651" y="16904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15 L3. 3. c 3, 7">
            <a:hlinkClick r:id="" action="ppaction://media"/>
            <a:extLst>
              <a:ext uri="{FF2B5EF4-FFF2-40B4-BE49-F238E27FC236}">
                <a16:creationId xmlns:a16="http://schemas.microsoft.com/office/drawing/2014/main" id="{CA96975B-CE35-8FCD-F2B5-D34408E7EE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1103" y="20547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15 L3. 3. c 3, 7">
            <a:hlinkClick r:id="" action="ppaction://media"/>
            <a:extLst>
              <a:ext uri="{FF2B5EF4-FFF2-40B4-BE49-F238E27FC236}">
                <a16:creationId xmlns:a16="http://schemas.microsoft.com/office/drawing/2014/main" id="{BEEBE26E-5711-D34C-4195-0BF347C871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30900" y="53746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15 L3. 3. c 4">
            <a:hlinkClick r:id="" action="ppaction://media"/>
            <a:extLst>
              <a:ext uri="{FF2B5EF4-FFF2-40B4-BE49-F238E27FC236}">
                <a16:creationId xmlns:a16="http://schemas.microsoft.com/office/drawing/2014/main" id="{28563A7E-9E8A-7772-2672-61BE546577C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1103" y="244272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15 L3. 3. c 6">
            <a:hlinkClick r:id="" action="ppaction://media"/>
            <a:extLst>
              <a:ext uri="{FF2B5EF4-FFF2-40B4-BE49-F238E27FC236}">
                <a16:creationId xmlns:a16="http://schemas.microsoft.com/office/drawing/2014/main" id="{9500325B-75C1-D4F1-C75E-EDEA99DA641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30900" y="500642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5 L3. 3. c 8">
            <a:hlinkClick r:id="" action="ppaction://media"/>
            <a:extLst>
              <a:ext uri="{FF2B5EF4-FFF2-40B4-BE49-F238E27FC236}">
                <a16:creationId xmlns:a16="http://schemas.microsoft.com/office/drawing/2014/main" id="{7B86EB4A-D468-2C1D-266D-AB9788BF99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51920" y="57212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904812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55737" y="794996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108076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239520" y="3484408"/>
            <a:ext cx="9843151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12000" dirty="0">
                <a:solidFill>
                  <a:srgbClr val="00B050"/>
                </a:solidFill>
                <a:latin typeface="Congenial" panose="02000503040000020004" pitchFamily="2" charset="0"/>
              </a:rPr>
              <a:t>HOT SEAT</a:t>
            </a: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063694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1" y="4990949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8" y="3615763"/>
            <a:ext cx="3447215" cy="27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952B47-E7DC-40B2-856B-39A18E48284C}"/>
              </a:ext>
            </a:extLst>
          </p:cNvPr>
          <p:cNvGrpSpPr/>
          <p:nvPr/>
        </p:nvGrpSpPr>
        <p:grpSpPr>
          <a:xfrm>
            <a:off x="1" y="432122"/>
            <a:ext cx="11982705" cy="6151791"/>
            <a:chOff x="0" y="324091"/>
            <a:chExt cx="8987029" cy="4613843"/>
          </a:xfrm>
          <a:blipFill>
            <a:blip r:embed="rId5"/>
            <a:stretch>
              <a:fillRect/>
            </a:stretch>
          </a:blip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CA62E4-DB59-4A7B-8E6B-7D67221948CF}"/>
                </a:ext>
              </a:extLst>
            </p:cNvPr>
            <p:cNvGrpSpPr/>
            <p:nvPr/>
          </p:nvGrpSpPr>
          <p:grpSpPr>
            <a:xfrm>
              <a:off x="0" y="324091"/>
              <a:ext cx="8987029" cy="4613843"/>
              <a:chOff x="-43471" y="358815"/>
              <a:chExt cx="8987029" cy="4613843"/>
            </a:xfrm>
            <a:grpFill/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B1641B7-C41A-41D6-BAB5-EBE72ABBDE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t="619" b="4376"/>
              <a:stretch/>
            </p:blipFill>
            <p:spPr bwMode="auto">
              <a:xfrm>
                <a:off x="4227587" y="358815"/>
                <a:ext cx="4715971" cy="4613843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332D113-55CD-4FA4-AFF7-0C47C122F42A}"/>
                  </a:ext>
                </a:extLst>
              </p:cNvPr>
              <p:cNvGrpSpPr/>
              <p:nvPr/>
            </p:nvGrpSpPr>
            <p:grpSpPr>
              <a:xfrm>
                <a:off x="-43471" y="921827"/>
                <a:ext cx="4271058" cy="2604304"/>
                <a:chOff x="-43471" y="921827"/>
                <a:chExt cx="4271058" cy="2604304"/>
              </a:xfrm>
              <a:grpFill/>
            </p:grpSpPr>
            <p:sp>
              <p:nvSpPr>
                <p:cNvPr id="4" name="Cloud 3">
                  <a:extLst>
                    <a:ext uri="{FF2B5EF4-FFF2-40B4-BE49-F238E27FC236}">
                      <a16:creationId xmlns:a16="http://schemas.microsoft.com/office/drawing/2014/main" id="{3DEE763A-0CA3-45C4-BC46-F0D5DF19BB48}"/>
                    </a:ext>
                  </a:extLst>
                </p:cNvPr>
                <p:cNvSpPr/>
                <p:nvPr/>
              </p:nvSpPr>
              <p:spPr>
                <a:xfrm>
                  <a:off x="-43471" y="921827"/>
                  <a:ext cx="4271058" cy="2604304"/>
                </a:xfrm>
                <a:prstGeom prst="cloud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D41159-6A7F-4162-A65E-D6EF67693287}"/>
                    </a:ext>
                  </a:extLst>
                </p:cNvPr>
                <p:cNvSpPr txBox="1"/>
                <p:nvPr/>
              </p:nvSpPr>
              <p:spPr>
                <a:xfrm>
                  <a:off x="575298" y="1439149"/>
                  <a:ext cx="3033523" cy="15465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Hot seat </a:t>
                  </a:r>
                </a:p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Game</a:t>
                  </a:r>
                </a:p>
              </p:txBody>
            </p:sp>
          </p:grpSp>
        </p:grpSp>
        <p:pic>
          <p:nvPicPr>
            <p:cNvPr id="1028" name="Picture 4" descr="Phim Hoạt Hình Minh Họa Của đồ Nội Thất Ghế | Công cụ đồ họa ...">
              <a:extLst>
                <a:ext uri="{FF2B5EF4-FFF2-40B4-BE49-F238E27FC236}">
                  <a16:creationId xmlns:a16="http://schemas.microsoft.com/office/drawing/2014/main" id="{C16B50C9-7913-41B7-82CB-4A4C3E92E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893" y="1279393"/>
              <a:ext cx="1781778" cy="2026336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873DFC07-4152-4152-3E44-DF28556F3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7457" y="4984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359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532153" y="73571"/>
            <a:ext cx="1396474" cy="24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194706" y="4149818"/>
            <a:ext cx="1380285" cy="24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54C0726-2BAE-D2B3-077B-1F1A97AA13D4}"/>
              </a:ext>
            </a:extLst>
          </p:cNvPr>
          <p:cNvSpPr/>
          <p:nvPr/>
        </p:nvSpPr>
        <p:spPr>
          <a:xfrm>
            <a:off x="3130263" y="825143"/>
            <a:ext cx="6332551" cy="558911"/>
          </a:xfrm>
          <a:prstGeom prst="wedgeRoundRectCallout">
            <a:avLst>
              <a:gd name="adj1" fmla="val -3504"/>
              <a:gd name="adj2" fmla="val 8513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should……………….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3BD441A5-C1F9-F8F3-4F39-AA0AF039DF61}"/>
              </a:ext>
            </a:extLst>
          </p:cNvPr>
          <p:cNvSpPr/>
          <p:nvPr/>
        </p:nvSpPr>
        <p:spPr>
          <a:xfrm>
            <a:off x="3605924" y="5266848"/>
            <a:ext cx="5171089" cy="558911"/>
          </a:xfrm>
          <a:prstGeom prst="wedgeRoundRectCallout">
            <a:avLst>
              <a:gd name="adj1" fmla="val 3016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Thanks for your advice.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CAC525-C3D1-74A6-4437-AC45A48DEED6}"/>
              </a:ext>
            </a:extLst>
          </p:cNvPr>
          <p:cNvSpPr/>
          <p:nvPr/>
        </p:nvSpPr>
        <p:spPr>
          <a:xfrm>
            <a:off x="5299404" y="724251"/>
            <a:ext cx="39617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 warm water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4077CD-3A2C-2BF9-7276-167A958D1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23" y="2119605"/>
            <a:ext cx="3266890" cy="26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1CF59-5AF6-FD70-6611-CC3DACA879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54910" y="1"/>
            <a:ext cx="813038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0F86245-4B1C-B5D5-7B45-F3F5018B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61" y="2519362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8C46735-B6FD-EEE0-FF4A-92C9D95C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3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747330" y="381085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271708" y="4719723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B0DC945B-CF64-407F-5E4C-102CB3B522D0}"/>
              </a:ext>
            </a:extLst>
          </p:cNvPr>
          <p:cNvSpPr/>
          <p:nvPr/>
        </p:nvSpPr>
        <p:spPr>
          <a:xfrm>
            <a:off x="3130263" y="825143"/>
            <a:ext cx="6332551" cy="558911"/>
          </a:xfrm>
          <a:prstGeom prst="wedgeRoundRectCallout">
            <a:avLst>
              <a:gd name="adj1" fmla="val -3504"/>
              <a:gd name="adj2" fmla="val 8513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should……………….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9544DBC1-FF3D-B6FC-A8B5-94A38DB494CD}"/>
              </a:ext>
            </a:extLst>
          </p:cNvPr>
          <p:cNvSpPr/>
          <p:nvPr/>
        </p:nvSpPr>
        <p:spPr>
          <a:xfrm>
            <a:off x="3605924" y="5266848"/>
            <a:ext cx="5171089" cy="558911"/>
          </a:xfrm>
          <a:prstGeom prst="wedgeRoundRectCallout">
            <a:avLst>
              <a:gd name="adj1" fmla="val 3016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Thanks for your advice.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9610B-2914-60E7-0C78-2C4061395494}"/>
              </a:ext>
            </a:extLst>
          </p:cNvPr>
          <p:cNvSpPr/>
          <p:nvPr/>
        </p:nvSpPr>
        <p:spPr>
          <a:xfrm>
            <a:off x="5185104" y="711551"/>
            <a:ext cx="39617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 to the dentist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3A84F-7BF9-F5C2-2368-1FD060E1B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22" y="1909263"/>
            <a:ext cx="3299756" cy="28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3692B-CB7D-A535-342A-6ABD78ED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66800" y="-1"/>
            <a:ext cx="886459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16F1890-F8D6-25A5-E1A0-48C0E83C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61" y="2078109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D174AF82-FCB8-0EFE-06DB-64503205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399" y="11488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19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417854" y="273354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864297" y="4620500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F30CEF0B-DA55-4585-97DA-CA8D6E570F64}"/>
              </a:ext>
            </a:extLst>
          </p:cNvPr>
          <p:cNvSpPr/>
          <p:nvPr/>
        </p:nvSpPr>
        <p:spPr>
          <a:xfrm>
            <a:off x="3130263" y="825143"/>
            <a:ext cx="6332551" cy="558911"/>
          </a:xfrm>
          <a:prstGeom prst="wedgeRoundRectCallout">
            <a:avLst>
              <a:gd name="adj1" fmla="val -3504"/>
              <a:gd name="adj2" fmla="val 8513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should……………….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AF4C79E6-5203-3C7F-37C3-2C33D315422A}"/>
              </a:ext>
            </a:extLst>
          </p:cNvPr>
          <p:cNvSpPr/>
          <p:nvPr/>
        </p:nvSpPr>
        <p:spPr>
          <a:xfrm>
            <a:off x="3605924" y="5266848"/>
            <a:ext cx="5171089" cy="558911"/>
          </a:xfrm>
          <a:prstGeom prst="wedgeRoundRectCallout">
            <a:avLst>
              <a:gd name="adj1" fmla="val 3016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Thanks for your advice.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7737C0-B6B4-3A49-CA83-3EDF35727925}"/>
              </a:ext>
            </a:extLst>
          </p:cNvPr>
          <p:cNvSpPr/>
          <p:nvPr/>
        </p:nvSpPr>
        <p:spPr>
          <a:xfrm>
            <a:off x="5185104" y="711551"/>
            <a:ext cx="39617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a rest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BC83D-FA1C-154C-E904-DC25B7D8D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24" y="1892226"/>
            <a:ext cx="4529466" cy="28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A3A1BF5-FCE0-224C-9412-BEEC624A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F237EE0C-F24E-9470-6B0D-19592AE1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61" y="2118950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13387-BB65-82A6-E18F-5769BA9C6B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6207" b="40006"/>
          <a:stretch/>
        </p:blipFill>
        <p:spPr>
          <a:xfrm>
            <a:off x="2220112" y="706316"/>
            <a:ext cx="2250451" cy="41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53" y="2047388"/>
            <a:ext cx="105805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15:OUR HEALTH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671357" y="73571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347626" y="4118716"/>
            <a:ext cx="1598360" cy="28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91D81112-E5B9-C2B0-861E-BD351BC4476E}"/>
              </a:ext>
            </a:extLst>
          </p:cNvPr>
          <p:cNvSpPr/>
          <p:nvPr/>
        </p:nvSpPr>
        <p:spPr>
          <a:xfrm>
            <a:off x="3130263" y="825143"/>
            <a:ext cx="6332551" cy="558911"/>
          </a:xfrm>
          <a:prstGeom prst="wedgeRoundRectCallout">
            <a:avLst>
              <a:gd name="adj1" fmla="val -3504"/>
              <a:gd name="adj2" fmla="val 8513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should……………….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41DA8F09-E16F-7627-2F8B-391966A18C80}"/>
              </a:ext>
            </a:extLst>
          </p:cNvPr>
          <p:cNvSpPr/>
          <p:nvPr/>
        </p:nvSpPr>
        <p:spPr>
          <a:xfrm>
            <a:off x="3605924" y="5266848"/>
            <a:ext cx="5171089" cy="558911"/>
          </a:xfrm>
          <a:prstGeom prst="wedgeRoundRectCallout">
            <a:avLst>
              <a:gd name="adj1" fmla="val 3016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Thanks for your advice.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7F4456-22DE-90DA-DEA7-E70B56B6795A}"/>
              </a:ext>
            </a:extLst>
          </p:cNvPr>
          <p:cNvSpPr/>
          <p:nvPr/>
        </p:nvSpPr>
        <p:spPr>
          <a:xfrm>
            <a:off x="4842204" y="711551"/>
            <a:ext cx="501299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take some medicine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CC072-DC49-3967-63F5-480E57A22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99" y="1705796"/>
            <a:ext cx="3151277" cy="31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270300-3C9F-CD8B-4B55-8EA1A3983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59" y="385761"/>
            <a:ext cx="10911662" cy="6078834"/>
          </a:xfrm>
          <a:prstGeom prst="rect">
            <a:avLst/>
          </a:prstGeom>
        </p:spPr>
      </p:pic>
      <p:pic>
        <p:nvPicPr>
          <p:cNvPr id="2" name="Picture 1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334D82C-D593-F80C-9A66-1F5D29549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61" y="270986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8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13410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15- lesson 3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3874">
            <a:off x="9958859" y="-23272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909188">
            <a:off x="-685800" y="191504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15473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1306786">
            <a:off x="8659513" y="1036910"/>
            <a:ext cx="2110845" cy="113457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782294" y="1138880"/>
            <a:ext cx="2470838" cy="3633586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229380" y="4926926"/>
            <a:ext cx="9733241" cy="1703092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3654527" y="1532233"/>
            <a:ext cx="6674167" cy="264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7"/>
              </a:lnSpc>
            </a:pPr>
            <a:r>
              <a:rPr lang="en-US" sz="774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0837"/>
              </a:lnSpc>
            </a:pPr>
            <a:r>
              <a:rPr lang="en-US" sz="774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9202403" y="3725547"/>
            <a:ext cx="1025065" cy="100072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9244762" cy="1666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796465" y="3120425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UNDERLINE ONE MORE STRESSED WORD. THEN REPEAT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121234" y="286955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374534" y="4023592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629802" y="409920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720631" y="4927205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045400" y="494597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358329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140119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03083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07369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3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2055813"/>
            <a:ext cx="8964942" cy="3976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LISTEN AND  CHOOSE TRUE OR FALSE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089F49D4-5143-4E7C-B968-A7783AE00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274D4DB-C5A0-4DAC-B9C3-F37A78D62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6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976FE9-7CE0-EA5B-372B-B9A36453B877}"/>
              </a:ext>
            </a:extLst>
          </p:cNvPr>
          <p:cNvSpPr/>
          <p:nvPr/>
        </p:nvSpPr>
        <p:spPr>
          <a:xfrm>
            <a:off x="3607724" y="5201260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TRUE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6037A6-1E9E-CAED-22A7-7A2B43CCE4CC}"/>
              </a:ext>
            </a:extLst>
          </p:cNvPr>
          <p:cNvSpPr/>
          <p:nvPr/>
        </p:nvSpPr>
        <p:spPr>
          <a:xfrm>
            <a:off x="6542549" y="5201260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FALSE</a:t>
            </a:r>
            <a:endParaRPr lang="en-US" sz="3500" b="1" dirty="0">
              <a:solidFill>
                <a:schemeClr val="tx1"/>
              </a:solidFill>
            </a:endParaRPr>
          </a:p>
        </p:txBody>
      </p:sp>
      <p:pic>
        <p:nvPicPr>
          <p:cNvPr id="14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C4BB7ACC-ED6E-9B6D-E790-D29CD8293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4114584" y="4732400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BB22BE9-2B5B-65B3-84E4-3AEA728B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824259"/>
            <a:ext cx="4134726" cy="24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 15 L 2.2. 3">
            <a:hlinkClick r:id="" action="ppaction://media"/>
            <a:extLst>
              <a:ext uri="{FF2B5EF4-FFF2-40B4-BE49-F238E27FC236}">
                <a16:creationId xmlns:a16="http://schemas.microsoft.com/office/drawing/2014/main" id="{4ECCF319-1901-D161-CC83-AC84B4505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5241" y="303382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42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176A2A-8728-B5D6-DECF-AB09C22983F0}"/>
              </a:ext>
            </a:extLst>
          </p:cNvPr>
          <p:cNvSpPr/>
          <p:nvPr/>
        </p:nvSpPr>
        <p:spPr>
          <a:xfrm>
            <a:off x="3142211" y="5190511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TRUE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99B3C-C7D7-2FE7-AB1A-1F2C3029EBC8}"/>
              </a:ext>
            </a:extLst>
          </p:cNvPr>
          <p:cNvSpPr/>
          <p:nvPr/>
        </p:nvSpPr>
        <p:spPr>
          <a:xfrm>
            <a:off x="6077036" y="5190511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FALSE</a:t>
            </a:r>
            <a:endParaRPr lang="en-US" sz="35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629CAFC9-9B86-B297-F093-532164BCF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6874409" y="4792265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FD35D5-B8C7-B417-DF51-F58097E4D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39" y="1997371"/>
            <a:ext cx="4083761" cy="224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U 15 L 2.2. 1">
            <a:hlinkClick r:id="" action="ppaction://media"/>
            <a:extLst>
              <a:ext uri="{FF2B5EF4-FFF2-40B4-BE49-F238E27FC236}">
                <a16:creationId xmlns:a16="http://schemas.microsoft.com/office/drawing/2014/main" id="{FEC12349-AF9E-E482-AD46-1E3330437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4731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1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118EEC-F86E-6A08-4351-30D8B6530DEF}"/>
              </a:ext>
            </a:extLst>
          </p:cNvPr>
          <p:cNvSpPr/>
          <p:nvPr/>
        </p:nvSpPr>
        <p:spPr>
          <a:xfrm>
            <a:off x="3142211" y="5190511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TRUE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E3A0A1-6CF0-A931-1240-87B4601F15AE}"/>
              </a:ext>
            </a:extLst>
          </p:cNvPr>
          <p:cNvSpPr/>
          <p:nvPr/>
        </p:nvSpPr>
        <p:spPr>
          <a:xfrm>
            <a:off x="6077036" y="5190511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FALSE</a:t>
            </a:r>
            <a:endParaRPr lang="en-US" sz="35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C65DEA0F-75C8-BED9-7087-BC41B2941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3649071" y="4721651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2BC0598-1933-FCA9-DAEE-DFBC6E31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89" y="2009773"/>
            <a:ext cx="3738508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 15 L 2.2. 4">
            <a:hlinkClick r:id="" action="ppaction://media"/>
            <a:extLst>
              <a:ext uri="{FF2B5EF4-FFF2-40B4-BE49-F238E27FC236}">
                <a16:creationId xmlns:a16="http://schemas.microsoft.com/office/drawing/2014/main" id="{52AD7FBD-0CD9-00FD-1FBC-1979AD46D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6260" y="28797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42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B069B1-6D6E-472A-47CB-69514DD64705}"/>
              </a:ext>
            </a:extLst>
          </p:cNvPr>
          <p:cNvSpPr/>
          <p:nvPr/>
        </p:nvSpPr>
        <p:spPr>
          <a:xfrm>
            <a:off x="3813134" y="5209504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TRUE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B1DA90-61BD-C1FD-17CB-D9EAD6DFAD68}"/>
              </a:ext>
            </a:extLst>
          </p:cNvPr>
          <p:cNvSpPr/>
          <p:nvPr/>
        </p:nvSpPr>
        <p:spPr>
          <a:xfrm>
            <a:off x="6481227" y="5235422"/>
            <a:ext cx="1897640" cy="1276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</a:rPr>
              <a:t>FALSE</a:t>
            </a:r>
            <a:endParaRPr lang="en-US" sz="35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EB2F183E-B361-D94F-D542-F5EEC728F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7771015" y="4799813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4A69C88-1F9D-E9B7-9CAA-B620284C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39" y="1924271"/>
            <a:ext cx="4438637" cy="231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U 15 L 2.2. 2">
            <a:hlinkClick r:id="" action="ppaction://media"/>
            <a:extLst>
              <a:ext uri="{FF2B5EF4-FFF2-40B4-BE49-F238E27FC236}">
                <a16:creationId xmlns:a16="http://schemas.microsoft.com/office/drawing/2014/main" id="{ED7DF20B-E36D-4CE5-D7CD-D9D317C2D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0372" y="288062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1025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236242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C9A6D-28DC-34D3-D1C6-AF58BD6B49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8113" y="1303282"/>
            <a:ext cx="10024241" cy="4601559"/>
          </a:xfrm>
          <a:prstGeom prst="rect">
            <a:avLst/>
          </a:prstGeom>
        </p:spPr>
      </p:pic>
      <p:pic>
        <p:nvPicPr>
          <p:cNvPr id="4" name="Track 48">
            <a:hlinkClick r:id="" action="ppaction://media"/>
            <a:extLst>
              <a:ext uri="{FF2B5EF4-FFF2-40B4-BE49-F238E27FC236}">
                <a16:creationId xmlns:a16="http://schemas.microsoft.com/office/drawing/2014/main" id="{153A4D94-4135-1F19-7DB5-AF54AC160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2933" y="34851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9" name="U 15 L3. 1. c 1">
            <a:hlinkClick r:id="" action="ppaction://media"/>
            <a:extLst>
              <a:ext uri="{FF2B5EF4-FFF2-40B4-BE49-F238E27FC236}">
                <a16:creationId xmlns:a16="http://schemas.microsoft.com/office/drawing/2014/main" id="{9B8EAB3B-5A12-0158-3942-37FA7AA8EA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3246" y="2147121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U 15 L3. 1. c 2">
            <a:hlinkClick r:id="" action="ppaction://media"/>
            <a:extLst>
              <a:ext uri="{FF2B5EF4-FFF2-40B4-BE49-F238E27FC236}">
                <a16:creationId xmlns:a16="http://schemas.microsoft.com/office/drawing/2014/main" id="{E7423289-5516-62B6-8D19-BE1A5F5EE1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3246" y="4627071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77395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2219</TotalTime>
  <Words>419</Words>
  <Application>Microsoft Office PowerPoint</Application>
  <PresentationFormat>Widescreen</PresentationFormat>
  <Paragraphs>102</Paragraphs>
  <Slides>24</Slides>
  <Notes>22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.VnTime</vt:lpstr>
      <vt:lpstr>A3.OpenSansBold-San</vt:lpstr>
      <vt:lpstr>A3.OpenSans-San</vt:lpstr>
      <vt:lpstr>Arial</vt:lpstr>
      <vt:lpstr>Calibri</vt:lpstr>
      <vt:lpstr>Calibri Light</vt:lpstr>
      <vt:lpstr>Comic Sans MS</vt:lpstr>
      <vt:lpstr>Congenial</vt:lpstr>
      <vt:lpstr>Impact</vt:lpstr>
      <vt:lpstr>StoryBook Rough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Thanh Tâm</cp:lastModifiedBy>
  <cp:revision>141</cp:revision>
  <dcterms:created xsi:type="dcterms:W3CDTF">2021-11-11T15:46:46Z</dcterms:created>
  <dcterms:modified xsi:type="dcterms:W3CDTF">2024-07-03T14:42:44Z</dcterms:modified>
</cp:coreProperties>
</file>