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sldIdLst>
    <p:sldId id="931" r:id="rId3"/>
    <p:sldId id="774" r:id="rId4"/>
    <p:sldId id="932" r:id="rId5"/>
    <p:sldId id="1035" r:id="rId6"/>
    <p:sldId id="1234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FF5050"/>
    <a:srgbClr val="FFFFCC"/>
    <a:srgbClr val="FFFF99"/>
    <a:srgbClr val="A8BB2E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85" autoAdjust="0"/>
    <p:restoredTop sz="78832" autoAdjust="0"/>
  </p:normalViewPr>
  <p:slideViewPr>
    <p:cSldViewPr snapToGrid="0">
      <p:cViewPr varScale="1">
        <p:scale>
          <a:sx n="71" d="100"/>
          <a:sy n="71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3T14:45:53.46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61,'3'-2,"1"-1,-1 1,0 0,1 0,-1 0,1 1,0-1,-1 1,8-2,38-4,-22 3,80-10,123-2,111 17,-131 1,5054-2,-5224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3T14:45:56.73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0 192,'2906'0,"-454"0,-2268-13,-93 4,-56 4,0-2,0-1,53-20,-57 17,0 1,0 2,1 1,0 1,35-2,0 7,0 2,-1-4,0-2,76-16,-25-10,-74 19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3T14:46:00.1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30,'30'-6,"0"2,47-2,-52 5,912-11,-716 13,189 27,-126-4,-111-18,90 6,581 6,-586-20,-130 1,215 7,-196 18,7 0,160-11,-117-6,1096 9,-908-17,-370 1,-2 1,0-1,0-1,0 0,0 0,0-1,-1-1,21-7,-8-2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3T14:46:02.43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0 177,'0'0,"1"-1,-1 0,1 0,-1 0,1 0,-1 0,1 1,-1-1,1 0,0 1,-1-1,1 0,0 1,0-1,0 1,-1-1,1 1,0-1,0 1,0 0,1-1,5-3,22-10,-1 1,2 1,0 2,0 1,37-7,162-14,-167 23,901-40,-190 49,-465-3,-128 15,-37-1,562-8,-415-7,873 2,-1129 1,51 10,8 0,464-4,-144-6,-343 3,-17 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3T14:48:10.279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1 181,'58'-2,"1"-3,67-15,-45 7,234-40,200-28,-426 75,106 5,-112 3,1600 2,-1129-5,-499 5,0 2,0 2,79 23,42 6,-6-18,181-5,-235-11,166 24,-181-13,112 1,-202-15,43-1,87 12,-55 0,87-1,88-11,-92-1,-131 2,0-2,51-8,-22-2,-39 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3T14:48:21.887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0,'4078'0,"-4045"0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3T14:48:24.958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91,'342'-12,"-139"-1,137-16,-217 12,172-2,3969 22,-2471-4,-1771 1,1 1,-1 0,1 2,-1 1,33 9,-24-1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3T14:50:03.842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2,'240'-2,"255"5,-356 12,-47-3,85 7,407 23,1992-45,-1416 4,-1133-2,1-2,36-8,-34 5,54-3,19 9,-72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3T14:50:06.598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1,'51'1,"89"16,-73-7,884 64,-741-63,-162-9,-8-1,73 12,48 16,209 8,167-27,-493-8,-1 1,49 11,-77-12,83 7,-28-5,687 19,-697-23,-4 2,63 11,39 2,560-14,-333-3,622 2,-967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41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41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07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96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069F0-B8D4-4841-AF23-326ACF4E749B}" type="datetimeFigureOut">
              <a:rPr lang="en-US"/>
              <a:pPr>
                <a:defRPr/>
              </a:pPr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1EB63-822E-40D0-96BD-00928042F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  <p:sldLayoutId id="2147483674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image" Target="../media/image17.png"/><Relationship Id="rId18" Type="http://schemas.openxmlformats.org/officeDocument/2006/relationships/customXml" Target="../ink/ink7.xml"/><Relationship Id="rId3" Type="http://schemas.openxmlformats.org/officeDocument/2006/relationships/image" Target="../media/image2.png"/><Relationship Id="rId21" Type="http://schemas.openxmlformats.org/officeDocument/2006/relationships/image" Target="../media/image21.png"/><Relationship Id="rId7" Type="http://schemas.openxmlformats.org/officeDocument/2006/relationships/image" Target="../media/image14.png"/><Relationship Id="rId12" Type="http://schemas.openxmlformats.org/officeDocument/2006/relationships/customXml" Target="../ink/ink4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6" Type="http://schemas.openxmlformats.org/officeDocument/2006/relationships/customXml" Target="../ink/ink6.xml"/><Relationship Id="rId20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6.png"/><Relationship Id="rId5" Type="http://schemas.openxmlformats.org/officeDocument/2006/relationships/customXml" Target="../ink/ink1.xml"/><Relationship Id="rId15" Type="http://schemas.openxmlformats.org/officeDocument/2006/relationships/image" Target="../media/image18.png"/><Relationship Id="rId23" Type="http://schemas.openxmlformats.org/officeDocument/2006/relationships/image" Target="../media/image22.png"/><Relationship Id="rId10" Type="http://schemas.openxmlformats.org/officeDocument/2006/relationships/customXml" Target="../ink/ink3.xml"/><Relationship Id="rId19" Type="http://schemas.openxmlformats.org/officeDocument/2006/relationships/image" Target="../media/image20.png"/><Relationship Id="rId4" Type="http://schemas.openxmlformats.org/officeDocument/2006/relationships/image" Target="../media/image3.png"/><Relationship Id="rId9" Type="http://schemas.openxmlformats.org/officeDocument/2006/relationships/image" Target="../media/image15.png"/><Relationship Id="rId14" Type="http://schemas.openxmlformats.org/officeDocument/2006/relationships/customXml" Target="../ink/ink5.xml"/><Relationship Id="rId22" Type="http://schemas.openxmlformats.org/officeDocument/2006/relationships/customXml" Target="../ink/ink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0C561AA7-B508-9097-B4C3-1D1697272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38" y="3214683"/>
            <a:ext cx="966311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 b="1" dirty="0">
                <a:solidFill>
                  <a:srgbClr val="0000FF"/>
                </a:solidFill>
                <a:latin typeface="Arial" pitchFamily="34" charset="0"/>
              </a:rPr>
              <a:t>           LESSON 3 ( 4, 5, 6)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16ABEFED-285C-00BA-52F4-99DCE5836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929492"/>
            <a:ext cx="89535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6000" b="1" dirty="0">
                <a:latin typeface="Arial" pitchFamily="34" charset="0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</a:rPr>
              <a:t>UNIT 15: OUR HEALTH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29862C-AA7A-A884-4388-D1A7D14BA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66987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A8F814F-1105-0B8C-E0B6-0A1BB7D28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57487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233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A63C766-96E6-1F23-9E36-4F8079F25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193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ED38B5-65FE-1ABE-727C-D969C5967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098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AA0CF85-AB94-B67B-5559-9D2009C05C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827" y="363099"/>
            <a:ext cx="10766042" cy="595361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9DBBE7F-B093-AA55-9ECB-0BD70D930D55}"/>
                  </a:ext>
                </a:extLst>
              </p14:cNvPr>
              <p14:cNvContentPartPr/>
              <p14:nvPr/>
            </p14:nvContentPartPr>
            <p14:xfrm>
              <a:off x="1818079" y="3382796"/>
              <a:ext cx="2271960" cy="223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9DBBE7F-B093-AA55-9ECB-0BD70D930D5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764079" y="3274796"/>
                <a:ext cx="2379600" cy="23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1D867013-4D41-CAB0-0FA8-FEBC9E5B7A64}"/>
                  </a:ext>
                </a:extLst>
              </p14:cNvPr>
              <p14:cNvContentPartPr/>
              <p14:nvPr/>
            </p14:nvContentPartPr>
            <p14:xfrm>
              <a:off x="1838959" y="3482876"/>
              <a:ext cx="2382840" cy="6948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1D867013-4D41-CAB0-0FA8-FEBC9E5B7A6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84959" y="3374876"/>
                <a:ext cx="2490480" cy="285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75451900-A863-8582-700F-BEDB73844562}"/>
                  </a:ext>
                </a:extLst>
              </p14:cNvPr>
              <p14:cNvContentPartPr/>
              <p14:nvPr/>
            </p14:nvContentPartPr>
            <p14:xfrm>
              <a:off x="1859839" y="3751436"/>
              <a:ext cx="2403360" cy="640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75451900-A863-8582-700F-BEDB738445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805839" y="3643796"/>
                <a:ext cx="2511000" cy="27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A2A71EB-EC2C-04A4-EDE1-82242B36AB8B}"/>
                  </a:ext>
                </a:extLst>
              </p14:cNvPr>
              <p14:cNvContentPartPr/>
              <p14:nvPr/>
            </p14:nvContentPartPr>
            <p14:xfrm>
              <a:off x="1849759" y="3929636"/>
              <a:ext cx="2289240" cy="640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A2A71EB-EC2C-04A4-EDE1-82242B36AB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95759" y="3821996"/>
                <a:ext cx="2396880" cy="279720"/>
              </a:xfrm>
              <a:prstGeom prst="rect">
                <a:avLst/>
              </a:prstGeom>
            </p:spPr>
          </p:pic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3189FB9-7D7A-34DD-A7C7-0146FB137B4D}"/>
              </a:ext>
            </a:extLst>
          </p:cNvPr>
          <p:cNvCxnSpPr/>
          <p:nvPr/>
        </p:nvCxnSpPr>
        <p:spPr>
          <a:xfrm>
            <a:off x="4221799" y="4845269"/>
            <a:ext cx="1727056" cy="0"/>
          </a:xfrm>
          <a:prstGeom prst="straightConnector1">
            <a:avLst/>
          </a:prstGeom>
          <a:ln w="38100">
            <a:solidFill>
              <a:srgbClr val="FF5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CAA8C3B-EC87-72E8-3671-BF7F04F0BFC9}"/>
              </a:ext>
            </a:extLst>
          </p:cNvPr>
          <p:cNvCxnSpPr>
            <a:cxnSpLocks/>
          </p:cNvCxnSpPr>
          <p:nvPr/>
        </p:nvCxnSpPr>
        <p:spPr>
          <a:xfrm>
            <a:off x="4138999" y="4845269"/>
            <a:ext cx="1809856" cy="830317"/>
          </a:xfrm>
          <a:prstGeom prst="straightConnector1">
            <a:avLst/>
          </a:prstGeom>
          <a:ln w="38100">
            <a:solidFill>
              <a:srgbClr val="FF5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5E955D47-2D64-0472-D6BE-8F0D8E8EC612}"/>
                  </a:ext>
                </a:extLst>
              </p14:cNvPr>
              <p14:cNvContentPartPr/>
              <p14:nvPr/>
            </p14:nvContentPartPr>
            <p14:xfrm>
              <a:off x="5254999" y="2856476"/>
              <a:ext cx="2384280" cy="774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5E955D47-2D64-0472-D6BE-8F0D8E8EC61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201359" y="2748476"/>
                <a:ext cx="2491920" cy="29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9142B67A-CEA8-5299-E772-E5E6F18F87AD}"/>
                  </a:ext>
                </a:extLst>
              </p14:cNvPr>
              <p14:cNvContentPartPr/>
              <p14:nvPr/>
            </p14:nvContentPartPr>
            <p14:xfrm>
              <a:off x="6463519" y="3531116"/>
              <a:ext cx="148032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9142B67A-CEA8-5299-E772-E5E6F18F87AD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409519" y="3423116"/>
                <a:ext cx="158796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23207182-A1FF-DA1A-600C-EC10DB163EDF}"/>
                  </a:ext>
                </a:extLst>
              </p14:cNvPr>
              <p14:cNvContentPartPr/>
              <p14:nvPr/>
            </p14:nvContentPartPr>
            <p14:xfrm>
              <a:off x="5244199" y="3771956"/>
              <a:ext cx="2721240" cy="327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23207182-A1FF-DA1A-600C-EC10DB163EDF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190559" y="3664316"/>
                <a:ext cx="2828880" cy="248400"/>
              </a:xfrm>
              <a:prstGeom prst="rect">
                <a:avLst/>
              </a:prstGeom>
            </p:spPr>
          </p:pic>
        </mc:Fallback>
      </mc:AlternateContent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E749CF5-CD26-EFD5-2EC4-E31823B95C61}"/>
              </a:ext>
            </a:extLst>
          </p:cNvPr>
          <p:cNvCxnSpPr>
            <a:cxnSpLocks/>
          </p:cNvCxnSpPr>
          <p:nvPr/>
        </p:nvCxnSpPr>
        <p:spPr>
          <a:xfrm flipV="1">
            <a:off x="4216548" y="5369862"/>
            <a:ext cx="1879452" cy="61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DCAC72D-7C56-F9CE-89CE-0D46C7B040E2}"/>
              </a:ext>
            </a:extLst>
          </p:cNvPr>
          <p:cNvCxnSpPr>
            <a:cxnSpLocks/>
          </p:cNvCxnSpPr>
          <p:nvPr/>
        </p:nvCxnSpPr>
        <p:spPr>
          <a:xfrm>
            <a:off x="4175148" y="5369862"/>
            <a:ext cx="1851256" cy="588757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2575878C-E010-B0D3-4976-A53D02352BE7}"/>
                  </a:ext>
                </a:extLst>
              </p14:cNvPr>
              <p14:cNvContentPartPr/>
              <p14:nvPr/>
            </p14:nvContentPartPr>
            <p14:xfrm>
              <a:off x="8628919" y="3803996"/>
              <a:ext cx="2098800" cy="3312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2575878C-E010-B0D3-4976-A53D02352BE7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574919" y="3695996"/>
                <a:ext cx="2206440" cy="24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BCAAB915-A29F-986E-1F46-DF14C625B682}"/>
                  </a:ext>
                </a:extLst>
              </p14:cNvPr>
              <p14:cNvContentPartPr/>
              <p14:nvPr/>
            </p14:nvContentPartPr>
            <p14:xfrm>
              <a:off x="8639719" y="3951596"/>
              <a:ext cx="2286000" cy="10584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BCAAB915-A29F-986E-1F46-DF14C625B682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8585719" y="3843956"/>
                <a:ext cx="2393640" cy="321480"/>
              </a:xfrm>
              <a:prstGeom prst="rect">
                <a:avLst/>
              </a:prstGeom>
            </p:spPr>
          </p:pic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42D39E2-3AD1-9E67-00C1-791A3CDFC47F}"/>
              </a:ext>
            </a:extLst>
          </p:cNvPr>
          <p:cNvCxnSpPr>
            <a:cxnSpLocks/>
          </p:cNvCxnSpPr>
          <p:nvPr/>
        </p:nvCxnSpPr>
        <p:spPr>
          <a:xfrm flipV="1">
            <a:off x="4175148" y="5029445"/>
            <a:ext cx="1773707" cy="84557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03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A63C766-96E6-1F23-9E36-4F8079F25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193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ED38B5-65FE-1ABE-727C-D969C5967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098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53D5E46-CD73-9E80-5B5B-F3D35E3993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213" y="460512"/>
            <a:ext cx="11042924" cy="526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10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A63C766-96E6-1F23-9E36-4F8079F25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193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ED38B5-65FE-1ABE-727C-D969C5967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098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BE3726-4B84-14DE-3024-875DC26C9B88}"/>
              </a:ext>
            </a:extLst>
          </p:cNvPr>
          <p:cNvSpPr txBox="1"/>
          <p:nvPr/>
        </p:nvSpPr>
        <p:spPr>
          <a:xfrm>
            <a:off x="1252195" y="214020"/>
            <a:ext cx="269593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Let’s </a:t>
            </a:r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write</a:t>
            </a:r>
          </a:p>
        </p:txBody>
      </p:sp>
      <p:sp>
        <p:nvSpPr>
          <p:cNvPr id="2" name="Google Shape;570;p23">
            <a:extLst>
              <a:ext uri="{FF2B5EF4-FFF2-40B4-BE49-F238E27FC236}">
                <a16:creationId xmlns:a16="http://schemas.microsoft.com/office/drawing/2014/main" id="{EB4AF34A-E4F1-8837-94B3-B87924C6C95B}"/>
              </a:ext>
            </a:extLst>
          </p:cNvPr>
          <p:cNvSpPr/>
          <p:nvPr/>
        </p:nvSpPr>
        <p:spPr>
          <a:xfrm>
            <a:off x="822570" y="957116"/>
            <a:ext cx="11023600" cy="6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Minh has a headache. He should……………..…</a:t>
            </a:r>
            <a:endParaRPr sz="40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572;p23">
            <a:extLst>
              <a:ext uri="{FF2B5EF4-FFF2-40B4-BE49-F238E27FC236}">
                <a16:creationId xmlns:a16="http://schemas.microsoft.com/office/drawing/2014/main" id="{FB2F7583-26B9-54D6-78E9-343C1BBE0F0E}"/>
              </a:ext>
            </a:extLst>
          </p:cNvPr>
          <p:cNvSpPr/>
          <p:nvPr/>
        </p:nvSpPr>
        <p:spPr>
          <a:xfrm>
            <a:off x="870098" y="2447022"/>
            <a:ext cx="10571199" cy="1292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Linda has toothache</a:t>
            </a:r>
            <a:r>
              <a:rPr lang="en-US" sz="4000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. She should go to the dentist. She shouldn’t eat sweets too much.</a:t>
            </a:r>
            <a:r>
              <a:rPr lang="en-US" sz="4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200" dirty="0">
              <a:solidFill>
                <a:srgbClr val="00B050"/>
              </a:solidFill>
            </a:endParaRPr>
          </a:p>
        </p:txBody>
      </p:sp>
      <p:sp>
        <p:nvSpPr>
          <p:cNvPr id="4" name="Google Shape;572;p23">
            <a:extLst>
              <a:ext uri="{FF2B5EF4-FFF2-40B4-BE49-F238E27FC236}">
                <a16:creationId xmlns:a16="http://schemas.microsoft.com/office/drawing/2014/main" id="{9E07338D-F182-8E38-7CF7-6BA60C021F41}"/>
              </a:ext>
            </a:extLst>
          </p:cNvPr>
          <p:cNvSpPr/>
          <p:nvPr/>
        </p:nvSpPr>
        <p:spPr>
          <a:xfrm>
            <a:off x="870097" y="3843603"/>
            <a:ext cx="10571199" cy="1292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Linh has a sore throat</a:t>
            </a:r>
            <a:r>
              <a:rPr lang="en-US" sz="4000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. She should go to the doctor. She shouldn’t eat ice cream. </a:t>
            </a:r>
            <a:endParaRPr sz="1200" dirty="0">
              <a:solidFill>
                <a:srgbClr val="00B050"/>
              </a:solidFill>
            </a:endParaRPr>
          </a:p>
        </p:txBody>
      </p:sp>
      <p:sp>
        <p:nvSpPr>
          <p:cNvPr id="9" name="Google Shape;570;p23">
            <a:extLst>
              <a:ext uri="{FF2B5EF4-FFF2-40B4-BE49-F238E27FC236}">
                <a16:creationId xmlns:a16="http://schemas.microsoft.com/office/drawing/2014/main" id="{A5DF4733-9D6C-D5B3-A8A9-25228A8A3F57}"/>
              </a:ext>
            </a:extLst>
          </p:cNvPr>
          <p:cNvSpPr/>
          <p:nvPr/>
        </p:nvSpPr>
        <p:spPr>
          <a:xfrm>
            <a:off x="8443126" y="879868"/>
            <a:ext cx="3176844" cy="6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have a rest. </a:t>
            </a:r>
            <a:endParaRPr sz="40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570;p23">
            <a:extLst>
              <a:ext uri="{FF2B5EF4-FFF2-40B4-BE49-F238E27FC236}">
                <a16:creationId xmlns:a16="http://schemas.microsoft.com/office/drawing/2014/main" id="{2A84F0ED-C9CE-834A-1962-39750BAAA385}"/>
              </a:ext>
            </a:extLst>
          </p:cNvPr>
          <p:cNvSpPr/>
          <p:nvPr/>
        </p:nvSpPr>
        <p:spPr>
          <a:xfrm>
            <a:off x="870098" y="1665994"/>
            <a:ext cx="11023600" cy="6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 shouldn’t watch TV too much. </a:t>
            </a:r>
            <a:endParaRPr sz="40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801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A63C766-96E6-1F23-9E36-4F8079F25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193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ED38B5-65FE-1ABE-727C-D969C5967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098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BE3726-4B84-14DE-3024-875DC26C9B88}"/>
              </a:ext>
            </a:extLst>
          </p:cNvPr>
          <p:cNvSpPr txBox="1"/>
          <p:nvPr/>
        </p:nvSpPr>
        <p:spPr>
          <a:xfrm>
            <a:off x="1168113" y="194201"/>
            <a:ext cx="201843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</a:p>
        </p:txBody>
      </p:sp>
      <p:grpSp>
        <p:nvGrpSpPr>
          <p:cNvPr id="3" name="Google Shape;651;p27">
            <a:extLst>
              <a:ext uri="{FF2B5EF4-FFF2-40B4-BE49-F238E27FC236}">
                <a16:creationId xmlns:a16="http://schemas.microsoft.com/office/drawing/2014/main" id="{B3E6E6E7-24B3-D009-9471-BDB6BDBEF737}"/>
              </a:ext>
            </a:extLst>
          </p:cNvPr>
          <p:cNvGrpSpPr/>
          <p:nvPr/>
        </p:nvGrpSpPr>
        <p:grpSpPr>
          <a:xfrm>
            <a:off x="685800" y="1073252"/>
            <a:ext cx="10896600" cy="4984648"/>
            <a:chOff x="2819400" y="2404940"/>
            <a:chExt cx="13872373" cy="5477119"/>
          </a:xfrm>
        </p:grpSpPr>
        <p:pic>
          <p:nvPicPr>
            <p:cNvPr id="4" name="Google Shape;652;p27">
              <a:extLst>
                <a:ext uri="{FF2B5EF4-FFF2-40B4-BE49-F238E27FC236}">
                  <a16:creationId xmlns:a16="http://schemas.microsoft.com/office/drawing/2014/main" id="{28F06AA7-8930-E724-6006-405E18C1175C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19400" y="2404940"/>
              <a:ext cx="13872373" cy="5477119"/>
            </a:xfrm>
            <a:prstGeom prst="rect">
              <a:avLst/>
            </a:prstGeom>
            <a:solidFill>
              <a:srgbClr val="ECECEC"/>
            </a:solidFill>
            <a:ln w="1905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000" algn="tl" rotWithShape="0">
                <a:srgbClr val="000000">
                  <a:alpha val="40784"/>
                </a:srgbClr>
              </a:outerShdw>
            </a:effectLst>
          </p:spPr>
        </p:pic>
        <p:sp>
          <p:nvSpPr>
            <p:cNvPr id="9" name="Google Shape;653;p27">
              <a:extLst>
                <a:ext uri="{FF2B5EF4-FFF2-40B4-BE49-F238E27FC236}">
                  <a16:creationId xmlns:a16="http://schemas.microsoft.com/office/drawing/2014/main" id="{8D1CE7BD-A620-6659-DE4D-5F96BB3A1018}"/>
                </a:ext>
              </a:extLst>
            </p:cNvPr>
            <p:cNvSpPr/>
            <p:nvPr/>
          </p:nvSpPr>
          <p:spPr>
            <a:xfrm>
              <a:off x="14097000" y="6495729"/>
              <a:ext cx="2267511" cy="512525"/>
            </a:xfrm>
            <a:prstGeom prst="roundRect">
              <a:avLst>
                <a:gd name="adj" fmla="val 16667"/>
              </a:avLst>
            </a:prstGeom>
            <a:solidFill>
              <a:srgbClr val="D8D8D8"/>
            </a:solidFill>
            <a:ln w="25400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744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27204049"/>
</p:tagLst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10A84C02-4F09-40FE-82F3-79312BC08B2E}" vid="{69A41932-5ED9-47B3-8A6B-37B62AB78E1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A84C02-4F09-40FE-82F3-79312BC08B2E}" vid="{8CF0B9B1-669A-4898-A12F-E87E9FA76E1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2201</TotalTime>
  <Words>115</Words>
  <Application>Microsoft Office PowerPoint</Application>
  <PresentationFormat>Widescreen</PresentationFormat>
  <Paragraphs>17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STD_PHUONG</cp:lastModifiedBy>
  <cp:revision>140</cp:revision>
  <dcterms:created xsi:type="dcterms:W3CDTF">2021-11-11T15:46:46Z</dcterms:created>
  <dcterms:modified xsi:type="dcterms:W3CDTF">2025-04-08T01:16:00Z</dcterms:modified>
</cp:coreProperties>
</file>