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726" r:id="rId3"/>
    <p:sldId id="1033" r:id="rId4"/>
    <p:sldId id="778" r:id="rId5"/>
    <p:sldId id="1035" r:id="rId6"/>
    <p:sldId id="1407" r:id="rId7"/>
    <p:sldId id="1409" r:id="rId8"/>
    <p:sldId id="1408" r:id="rId9"/>
    <p:sldId id="1410" r:id="rId10"/>
    <p:sldId id="141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3" d="100"/>
          <a:sy n="73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5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audio" Target="../media/media14.mp3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microsoft.com/office/2007/relationships/media" Target="../media/media14.mp3"/><Relationship Id="rId2" Type="http://schemas.openxmlformats.org/officeDocument/2006/relationships/audio" Target="../media/media6.mp3"/><Relationship Id="rId16" Type="http://schemas.openxmlformats.org/officeDocument/2006/relationships/audio" Target="../media/media13.mp3"/><Relationship Id="rId20" Type="http://schemas.openxmlformats.org/officeDocument/2006/relationships/notesSlide" Target="../notesSlides/notesSlide4.xml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microsoft.com/office/2007/relationships/media" Target="../media/media13.mp3"/><Relationship Id="rId23" Type="http://schemas.openxmlformats.org/officeDocument/2006/relationships/image" Target="../media/image4.png"/><Relationship Id="rId10" Type="http://schemas.openxmlformats.org/officeDocument/2006/relationships/audio" Target="../media/media10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12.jpg"/><Relationship Id="rId10" Type="http://schemas.openxmlformats.org/officeDocument/2006/relationships/image" Target="../media/image39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13.jpg"/><Relationship Id="rId10" Type="http://schemas.openxmlformats.org/officeDocument/2006/relationships/image" Target="../media/image39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3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7.gif"/><Relationship Id="rId5" Type="http://schemas.openxmlformats.org/officeDocument/2006/relationships/image" Target="../media/image36.svg"/><Relationship Id="rId10" Type="http://schemas.openxmlformats.org/officeDocument/2006/relationships/image" Target="../media/image16.pn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9CA9C1B-9048-1753-294B-B2AF4D40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269" y="3227724"/>
            <a:ext cx="9258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LESSON 1 (4, 5, 6)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C6F9026-E038-9618-03A5-D7E26AA1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24" y="1288732"/>
            <a:ext cx="1045239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16 :SEASONS AND </a:t>
            </a:r>
          </a:p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        THE WEATHER</a:t>
            </a:r>
          </a:p>
        </p:txBody>
      </p:sp>
    </p:spTree>
    <p:extLst>
      <p:ext uri="{BB962C8B-B14F-4D97-AF65-F5344CB8AC3E}">
        <p14:creationId xmlns:p14="http://schemas.microsoft.com/office/powerpoint/2010/main" val="35717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3011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Listen and 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EFB175-03EB-81AD-4E28-0B535A8223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97" r="797"/>
          <a:stretch/>
        </p:blipFill>
        <p:spPr>
          <a:xfrm>
            <a:off x="1618593" y="1003749"/>
            <a:ext cx="8765627" cy="2774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80130-CE0A-DB7E-683A-81EA283A1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3" r="93"/>
          <a:stretch/>
        </p:blipFill>
        <p:spPr>
          <a:xfrm>
            <a:off x="1618593" y="3844817"/>
            <a:ext cx="8765627" cy="2774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9DA68D-42A1-80F4-0B44-C7E89C409A42}"/>
              </a:ext>
            </a:extLst>
          </p:cNvPr>
          <p:cNvSpPr txBox="1"/>
          <p:nvPr/>
        </p:nvSpPr>
        <p:spPr>
          <a:xfrm>
            <a:off x="9665642" y="3019577"/>
            <a:ext cx="5383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5F7F9-7A51-4291-A79D-CD58684FD093}"/>
              </a:ext>
            </a:extLst>
          </p:cNvPr>
          <p:cNvSpPr txBox="1"/>
          <p:nvPr/>
        </p:nvSpPr>
        <p:spPr>
          <a:xfrm>
            <a:off x="5131458" y="2999425"/>
            <a:ext cx="5179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F90E8-0A9D-7B08-6C80-5A9E33FA5D94}"/>
              </a:ext>
            </a:extLst>
          </p:cNvPr>
          <p:cNvSpPr txBox="1"/>
          <p:nvPr/>
        </p:nvSpPr>
        <p:spPr>
          <a:xfrm>
            <a:off x="5251341" y="5890944"/>
            <a:ext cx="5179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BFE14-2AF2-529C-054C-0DA3B79B14E8}"/>
              </a:ext>
            </a:extLst>
          </p:cNvPr>
          <p:cNvSpPr txBox="1"/>
          <p:nvPr/>
        </p:nvSpPr>
        <p:spPr>
          <a:xfrm>
            <a:off x="9548993" y="5890944"/>
            <a:ext cx="5179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2" name="Track 54">
            <a:hlinkClick r:id="" action="ppaction://media"/>
            <a:extLst>
              <a:ext uri="{FF2B5EF4-FFF2-40B4-BE49-F238E27FC236}">
                <a16:creationId xmlns:a16="http://schemas.microsoft.com/office/drawing/2014/main" id="{2B5AC1FD-EE08-B3DC-6272-A4376FC6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06453" y="37415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3" name="U16 L 1.4. Number 1">
            <a:hlinkClick r:id="" action="ppaction://media"/>
            <a:extLst>
              <a:ext uri="{FF2B5EF4-FFF2-40B4-BE49-F238E27FC236}">
                <a16:creationId xmlns:a16="http://schemas.microsoft.com/office/drawing/2014/main" id="{CEAB393E-2F94-F0FF-1A80-A7A73E2C3F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3752" y="152312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16 L 1.4. Number 2">
            <a:hlinkClick r:id="" action="ppaction://media"/>
            <a:extLst>
              <a:ext uri="{FF2B5EF4-FFF2-40B4-BE49-F238E27FC236}">
                <a16:creationId xmlns:a16="http://schemas.microsoft.com/office/drawing/2014/main" id="{5F446708-7076-7C68-5FDA-44EE1FCEEC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4773" y="238326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16 L 1.4. Number 3">
            <a:hlinkClick r:id="" action="ppaction://media"/>
            <a:extLst>
              <a:ext uri="{FF2B5EF4-FFF2-40B4-BE49-F238E27FC236}">
                <a16:creationId xmlns:a16="http://schemas.microsoft.com/office/drawing/2014/main" id="{E91BAB69-D2CE-F962-9E5C-ABCF525DC1D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139" y="331128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16 L 1.4. Number 4">
            <a:hlinkClick r:id="" action="ppaction://media"/>
            <a:extLst>
              <a:ext uri="{FF2B5EF4-FFF2-40B4-BE49-F238E27FC236}">
                <a16:creationId xmlns:a16="http://schemas.microsoft.com/office/drawing/2014/main" id="{752CFC2B-CA2B-B701-E70F-C86EF8066FC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0629" y="420454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20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CCDC1E-3ABF-4112-668E-D571B530C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97" y="652019"/>
            <a:ext cx="10730405" cy="56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5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747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Let’s sing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CC51A-1F85-9F2D-0576-06E317F582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6080" y="844356"/>
            <a:ext cx="11110913" cy="5430319"/>
          </a:xfrm>
          <a:prstGeom prst="rect">
            <a:avLst/>
          </a:prstGeom>
        </p:spPr>
      </p:pic>
      <p:pic>
        <p:nvPicPr>
          <p:cNvPr id="4" name="Track 55">
            <a:hlinkClick r:id="" action="ppaction://media"/>
            <a:extLst>
              <a:ext uri="{FF2B5EF4-FFF2-40B4-BE49-F238E27FC236}">
                <a16:creationId xmlns:a16="http://schemas.microsoft.com/office/drawing/2014/main" id="{09372BB6-90CC-E8E6-F491-4F5B334D5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21325" y="418743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9" name="U16 L 1.6 cau 1">
            <a:hlinkClick r:id="" action="ppaction://media"/>
            <a:extLst>
              <a:ext uri="{FF2B5EF4-FFF2-40B4-BE49-F238E27FC236}">
                <a16:creationId xmlns:a16="http://schemas.microsoft.com/office/drawing/2014/main" id="{0955F98F-51E4-0438-4AA9-DD01F7C772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18373" y="195404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6 L 1.6 cau 2">
            <a:hlinkClick r:id="" action="ppaction://media"/>
            <a:extLst>
              <a:ext uri="{FF2B5EF4-FFF2-40B4-BE49-F238E27FC236}">
                <a16:creationId xmlns:a16="http://schemas.microsoft.com/office/drawing/2014/main" id="{4B8EA735-FC62-405E-C1AC-428A1BD314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39393" y="242433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16 L 1.6 cau 3">
            <a:hlinkClick r:id="" action="ppaction://media"/>
            <a:extLst>
              <a:ext uri="{FF2B5EF4-FFF2-40B4-BE49-F238E27FC236}">
                <a16:creationId xmlns:a16="http://schemas.microsoft.com/office/drawing/2014/main" id="{9FCE3750-EE17-A075-B707-15D25AAFD9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18373" y="286488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16 L 1.6 cau 4">
            <a:hlinkClick r:id="" action="ppaction://media"/>
            <a:extLst>
              <a:ext uri="{FF2B5EF4-FFF2-40B4-BE49-F238E27FC236}">
                <a16:creationId xmlns:a16="http://schemas.microsoft.com/office/drawing/2014/main" id="{7A5EEF36-CA1F-1433-4902-E1858EA545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28883" y="333517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16 L 1.6 cau 5">
            <a:hlinkClick r:id="" action="ppaction://media"/>
            <a:extLst>
              <a:ext uri="{FF2B5EF4-FFF2-40B4-BE49-F238E27FC236}">
                <a16:creationId xmlns:a16="http://schemas.microsoft.com/office/drawing/2014/main" id="{AE4D43F6-10DF-221F-5848-018EBC2DE4A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28883" y="378325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16 L 1.6 cau 6">
            <a:hlinkClick r:id="" action="ppaction://media"/>
            <a:extLst>
              <a:ext uri="{FF2B5EF4-FFF2-40B4-BE49-F238E27FC236}">
                <a16:creationId xmlns:a16="http://schemas.microsoft.com/office/drawing/2014/main" id="{F75A895A-8DCC-B61F-2D4B-611DE70349D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39393" y="416747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16 L 1.6 cau 7">
            <a:hlinkClick r:id="" action="ppaction://media"/>
            <a:extLst>
              <a:ext uri="{FF2B5EF4-FFF2-40B4-BE49-F238E27FC236}">
                <a16:creationId xmlns:a16="http://schemas.microsoft.com/office/drawing/2014/main" id="{9CDA3BA4-A8EC-E1F0-DA0E-A4CC68CD07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28884" y="467307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16 L 1.6 cau 8">
            <a:hlinkClick r:id="" action="ppaction://media"/>
            <a:extLst>
              <a:ext uri="{FF2B5EF4-FFF2-40B4-BE49-F238E27FC236}">
                <a16:creationId xmlns:a16="http://schemas.microsoft.com/office/drawing/2014/main" id="{0DFBEDAC-850D-DE3C-7BB2-EF8E6B4F407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18373" y="514598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8016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1129809" y="234792"/>
            <a:ext cx="906141" cy="901199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325" y="-106171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47639" y="5722140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4640" y="3636054"/>
            <a:ext cx="9723120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weather is cold in summer in Quy Nhon City.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B6D2A-E8EE-63FD-C8AC-09C528AC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23" y="576580"/>
            <a:ext cx="4146097" cy="24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381725">
            <a:off x="11612728" y="84819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29" y="-1314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1535568" y="6199422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06731" y="3908475"/>
            <a:ext cx="7900561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weather is cold in winter in America.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70C3C-BC47-C043-1557-53BC5B0214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59" y="732992"/>
            <a:ext cx="3893681" cy="25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16336" y="5947447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107" y="174148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384464" y="131070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1562505" y="6373611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864007" y="4167755"/>
            <a:ext cx="6147389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It’s very hot in Spring in Da Lat.</a:t>
            </a:r>
          </a:p>
        </p:txBody>
      </p:sp>
      <p:sp>
        <p:nvSpPr>
          <p:cNvPr id="19" name="YES"/>
          <p:cNvSpPr/>
          <p:nvPr/>
        </p:nvSpPr>
        <p:spPr>
          <a:xfrm>
            <a:off x="728127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1094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77FF5-C546-5350-CCEF-7FF5A41A6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835238"/>
            <a:ext cx="4013836" cy="24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093627" y="58004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792" y="616939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512280" y="6199422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25594" y="104413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702972" y="3854776"/>
            <a:ext cx="11031828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It’s cool in autumn in Gia Lai Province.</a:t>
            </a:r>
          </a:p>
        </p:txBody>
      </p:sp>
      <p:sp>
        <p:nvSpPr>
          <p:cNvPr id="19" name="YES"/>
          <p:cNvSpPr/>
          <p:nvPr/>
        </p:nvSpPr>
        <p:spPr>
          <a:xfrm>
            <a:off x="731520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4487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BD534-AB21-4D7F-A98E-FAD3D833AC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61" y="827784"/>
            <a:ext cx="3935399" cy="26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70809" y="2401981"/>
            <a:ext cx="2324100" cy="2054037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44585" y="5490139"/>
            <a:ext cx="685802" cy="682061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0809" y="5490139"/>
            <a:ext cx="1276171" cy="1269210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1432054" y="320735"/>
            <a:ext cx="830706" cy="826175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3616623" y="958153"/>
            <a:ext cx="560065" cy="557010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1725">
            <a:off x="9484341" y="1569612"/>
            <a:ext cx="616971" cy="613606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1136125" y="126865"/>
            <a:ext cx="926827" cy="921771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3409" y="4445000"/>
            <a:ext cx="2058591" cy="2413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509963" y="1549400"/>
            <a:ext cx="596698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2812</TotalTime>
  <Words>113</Words>
  <Application>Microsoft Office PowerPoint</Application>
  <PresentationFormat>Widescreen</PresentationFormat>
  <Paragraphs>29</Paragraphs>
  <Slides>9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A3.OpenSansBold-San</vt:lpstr>
      <vt:lpstr>A3.OpenSans-San</vt:lpstr>
      <vt:lpstr>Arial</vt:lpstr>
      <vt:lpstr>Berlin Sans FB Demi</vt:lpstr>
      <vt:lpstr>Calibri</vt:lpstr>
      <vt:lpstr>Calibri Light</vt:lpstr>
      <vt:lpstr>Comic Sans MS</vt:lpstr>
      <vt:lpstr>Gloucester MT Extra Condensed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151</cp:revision>
  <dcterms:created xsi:type="dcterms:W3CDTF">2021-11-11T15:46:46Z</dcterms:created>
  <dcterms:modified xsi:type="dcterms:W3CDTF">2025-04-08T02:25:06Z</dcterms:modified>
</cp:coreProperties>
</file>