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443" r:id="rId3"/>
    <p:sldId id="1034" r:id="rId4"/>
    <p:sldId id="683" r:id="rId5"/>
    <p:sldId id="745" r:id="rId6"/>
    <p:sldId id="746" r:id="rId7"/>
    <p:sldId id="747" r:id="rId8"/>
    <p:sldId id="789" r:id="rId9"/>
    <p:sldId id="748" r:id="rId10"/>
    <p:sldId id="439" r:id="rId11"/>
    <p:sldId id="1031" r:id="rId12"/>
    <p:sldId id="751" r:id="rId13"/>
    <p:sldId id="1035" r:id="rId14"/>
    <p:sldId id="1036" r:id="rId15"/>
    <p:sldId id="1037" r:id="rId16"/>
    <p:sldId id="103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050"/>
    <a:srgbClr val="A8BB2E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3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0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9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0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2.xml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4.png"/><Relationship Id="rId2" Type="http://schemas.openxmlformats.org/officeDocument/2006/relationships/audio" Target="../media/media6.mp3"/><Relationship Id="rId16" Type="http://schemas.openxmlformats.org/officeDocument/2006/relationships/image" Target="../media/image10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2.png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7D49E-3802-20E6-85A7-F445BB8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C7193-6FCF-E48A-03B4-5AE8EB9E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BE0C81B-9374-0F41-AE6F-4F55A925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792" y="3286124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0070C0"/>
                </a:solidFill>
                <a:latin typeface="Arial" pitchFamily="34" charset="0"/>
              </a:rPr>
              <a:t>LESSON 2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89CE7DE-2614-2507-AAFB-81ACA56A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51" y="1578783"/>
            <a:ext cx="10841883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  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</a:rPr>
              <a:t>UNIT 16 :SEASONS AND 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Arial" pitchFamily="34" charset="0"/>
              </a:rPr>
              <a:t>        THE WEATHER</a:t>
            </a:r>
          </a:p>
          <a:p>
            <a:pPr algn="ctr" eaLnBrk="1" hangingPunct="1"/>
            <a:endParaRPr lang="en-US" sz="45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1650125" y="825143"/>
            <a:ext cx="77251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do you usually wear in 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1650125" y="1528116"/>
            <a:ext cx="3668109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wear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7201639" y="690531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2322783" y="1405074"/>
            <a:ext cx="3373821" cy="647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blouse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24DDA5-E203-C1D0-F93E-ADC4C96BF1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2505" y="2337196"/>
            <a:ext cx="10068254" cy="3926970"/>
          </a:xfrm>
          <a:prstGeom prst="rect">
            <a:avLst/>
          </a:prstGeom>
        </p:spPr>
      </p:pic>
      <p:pic>
        <p:nvPicPr>
          <p:cNvPr id="10" name="U 16 L 2. 2. 1">
            <a:hlinkClick r:id="" action="ppaction://media"/>
            <a:extLst>
              <a:ext uri="{FF2B5EF4-FFF2-40B4-BE49-F238E27FC236}">
                <a16:creationId xmlns:a16="http://schemas.microsoft.com/office/drawing/2014/main" id="{7D0D92EB-6DC0-FEEB-F546-994436BF8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33215" y="382910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 16 L 2. 2. 2">
            <a:hlinkClick r:id="" action="ppaction://media"/>
            <a:extLst>
              <a:ext uri="{FF2B5EF4-FFF2-40B4-BE49-F238E27FC236}">
                <a16:creationId xmlns:a16="http://schemas.microsoft.com/office/drawing/2014/main" id="{90D7A7F0-5883-0118-F561-6E1ACD935A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900573" y="382910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6 L 2. 2. 3">
            <a:hlinkClick r:id="" action="ppaction://media"/>
            <a:extLst>
              <a:ext uri="{FF2B5EF4-FFF2-40B4-BE49-F238E27FC236}">
                <a16:creationId xmlns:a16="http://schemas.microsoft.com/office/drawing/2014/main" id="{B7269AB1-3225-87C5-ADE8-B0A7B532CB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8113" y="576069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6 L 2. 2. 4">
            <a:hlinkClick r:id="" action="ppaction://media"/>
            <a:extLst>
              <a:ext uri="{FF2B5EF4-FFF2-40B4-BE49-F238E27FC236}">
                <a16:creationId xmlns:a16="http://schemas.microsoft.com/office/drawing/2014/main" id="{79DF2D22-04FB-C9B2-BC4F-DC1922FA33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57900" y="582965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6 L 2. 2.  I wear a blouse">
            <a:hlinkClick r:id="" action="ppaction://media"/>
            <a:extLst>
              <a:ext uri="{FF2B5EF4-FFF2-40B4-BE49-F238E27FC236}">
                <a16:creationId xmlns:a16="http://schemas.microsoft.com/office/drawing/2014/main" id="{A5A34683-947D-D4CE-8536-3C39619D6E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5186" y="1747510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6" name="U 16 L 2. 2. What do u usually wear in the spring">
            <a:hlinkClick r:id="" action="ppaction://media"/>
            <a:extLst>
              <a:ext uri="{FF2B5EF4-FFF2-40B4-BE49-F238E27FC236}">
                <a16:creationId xmlns:a16="http://schemas.microsoft.com/office/drawing/2014/main" id="{BA3D1463-97FB-8242-4E01-FADFF493308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2705" y="1017457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17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DD4D3E2D-D78F-7D08-E8B7-D028E51305EE}"/>
              </a:ext>
            </a:extLst>
          </p:cNvPr>
          <p:cNvSpPr/>
          <p:nvPr/>
        </p:nvSpPr>
        <p:spPr>
          <a:xfrm>
            <a:off x="2060027" y="825143"/>
            <a:ext cx="77251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do you usually wear in 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A3A40D83-80D0-75F9-006F-DF9F3FCD74AB}"/>
              </a:ext>
            </a:extLst>
          </p:cNvPr>
          <p:cNvSpPr/>
          <p:nvPr/>
        </p:nvSpPr>
        <p:spPr>
          <a:xfrm>
            <a:off x="3983422" y="5301329"/>
            <a:ext cx="3668109" cy="558911"/>
          </a:xfrm>
          <a:prstGeom prst="wedgeRoundRectCallout">
            <a:avLst>
              <a:gd name="adj1" fmla="val 763"/>
              <a:gd name="adj2" fmla="val -9085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wear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BFD8B-49B9-AF6C-CDFE-929D48BADFD8}"/>
              </a:ext>
            </a:extLst>
          </p:cNvPr>
          <p:cNvSpPr/>
          <p:nvPr/>
        </p:nvSpPr>
        <p:spPr>
          <a:xfrm>
            <a:off x="7611541" y="690531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6751F-BF09-EA67-39FB-4E82ACE6B2B9}"/>
              </a:ext>
            </a:extLst>
          </p:cNvPr>
          <p:cNvSpPr/>
          <p:nvPr/>
        </p:nvSpPr>
        <p:spPr>
          <a:xfrm>
            <a:off x="4656080" y="5178287"/>
            <a:ext cx="3373821" cy="647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blouse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8BE575-CCB7-46DF-B30F-4E6ABC96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640" y="1833891"/>
            <a:ext cx="3951891" cy="26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DD4D3E2D-D78F-7D08-E8B7-D028E51305EE}"/>
              </a:ext>
            </a:extLst>
          </p:cNvPr>
          <p:cNvSpPr/>
          <p:nvPr/>
        </p:nvSpPr>
        <p:spPr>
          <a:xfrm>
            <a:off x="2060027" y="825143"/>
            <a:ext cx="77251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do you usually wear in 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A3A40D83-80D0-75F9-006F-DF9F3FCD74AB}"/>
              </a:ext>
            </a:extLst>
          </p:cNvPr>
          <p:cNvSpPr/>
          <p:nvPr/>
        </p:nvSpPr>
        <p:spPr>
          <a:xfrm>
            <a:off x="3983422" y="5301329"/>
            <a:ext cx="3668109" cy="558911"/>
          </a:xfrm>
          <a:prstGeom prst="wedgeRoundRectCallout">
            <a:avLst>
              <a:gd name="adj1" fmla="val 763"/>
              <a:gd name="adj2" fmla="val -9085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wear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BFD8B-49B9-AF6C-CDFE-929D48BADFD8}"/>
              </a:ext>
            </a:extLst>
          </p:cNvPr>
          <p:cNvSpPr/>
          <p:nvPr/>
        </p:nvSpPr>
        <p:spPr>
          <a:xfrm>
            <a:off x="7611541" y="690531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6751F-BF09-EA67-39FB-4E82ACE6B2B9}"/>
              </a:ext>
            </a:extLst>
          </p:cNvPr>
          <p:cNvSpPr/>
          <p:nvPr/>
        </p:nvSpPr>
        <p:spPr>
          <a:xfrm>
            <a:off x="4656080" y="5178287"/>
            <a:ext cx="3373821" cy="647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blouse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76EC44-48C6-8CBB-CABC-CC344B6E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91" y="1710434"/>
            <a:ext cx="4506970" cy="30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DD4D3E2D-D78F-7D08-E8B7-D028E51305EE}"/>
              </a:ext>
            </a:extLst>
          </p:cNvPr>
          <p:cNvSpPr/>
          <p:nvPr/>
        </p:nvSpPr>
        <p:spPr>
          <a:xfrm>
            <a:off x="2060027" y="825143"/>
            <a:ext cx="77251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do you usually wear in 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A3A40D83-80D0-75F9-006F-DF9F3FCD74AB}"/>
              </a:ext>
            </a:extLst>
          </p:cNvPr>
          <p:cNvSpPr/>
          <p:nvPr/>
        </p:nvSpPr>
        <p:spPr>
          <a:xfrm>
            <a:off x="3983422" y="5301329"/>
            <a:ext cx="3668109" cy="558911"/>
          </a:xfrm>
          <a:prstGeom prst="wedgeRoundRectCallout">
            <a:avLst>
              <a:gd name="adj1" fmla="val 763"/>
              <a:gd name="adj2" fmla="val -9085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wear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BFD8B-49B9-AF6C-CDFE-929D48BADFD8}"/>
              </a:ext>
            </a:extLst>
          </p:cNvPr>
          <p:cNvSpPr/>
          <p:nvPr/>
        </p:nvSpPr>
        <p:spPr>
          <a:xfrm>
            <a:off x="7611541" y="690531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6751F-BF09-EA67-39FB-4E82ACE6B2B9}"/>
              </a:ext>
            </a:extLst>
          </p:cNvPr>
          <p:cNvSpPr/>
          <p:nvPr/>
        </p:nvSpPr>
        <p:spPr>
          <a:xfrm>
            <a:off x="4656080" y="5178287"/>
            <a:ext cx="3373821" cy="647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blouse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B9764A-FAA2-5D89-5358-79BBAD402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557" y="1696107"/>
            <a:ext cx="4697139" cy="29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DD4D3E2D-D78F-7D08-E8B7-D028E51305EE}"/>
              </a:ext>
            </a:extLst>
          </p:cNvPr>
          <p:cNvSpPr/>
          <p:nvPr/>
        </p:nvSpPr>
        <p:spPr>
          <a:xfrm>
            <a:off x="2060027" y="825143"/>
            <a:ext cx="7725104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What do you usually wear in 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A3A40D83-80D0-75F9-006F-DF9F3FCD74AB}"/>
              </a:ext>
            </a:extLst>
          </p:cNvPr>
          <p:cNvSpPr/>
          <p:nvPr/>
        </p:nvSpPr>
        <p:spPr>
          <a:xfrm>
            <a:off x="3983422" y="5301329"/>
            <a:ext cx="3668109" cy="558911"/>
          </a:xfrm>
          <a:prstGeom prst="wedgeRoundRectCallout">
            <a:avLst>
              <a:gd name="adj1" fmla="val 763"/>
              <a:gd name="adj2" fmla="val -9085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 wear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…......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BFD8B-49B9-AF6C-CDFE-929D48BADFD8}"/>
              </a:ext>
            </a:extLst>
          </p:cNvPr>
          <p:cNvSpPr/>
          <p:nvPr/>
        </p:nvSpPr>
        <p:spPr>
          <a:xfrm>
            <a:off x="7611541" y="690531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6751F-BF09-EA67-39FB-4E82ACE6B2B9}"/>
              </a:ext>
            </a:extLst>
          </p:cNvPr>
          <p:cNvSpPr/>
          <p:nvPr/>
        </p:nvSpPr>
        <p:spPr>
          <a:xfrm>
            <a:off x="4656080" y="5178287"/>
            <a:ext cx="3373821" cy="647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blouse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A82E93-0A71-69B1-A9A3-2983E701B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605" y="1788894"/>
            <a:ext cx="4440295" cy="29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3413AD-00B0-6EB0-CED4-44821C3FD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06" y="945773"/>
            <a:ext cx="9657542" cy="50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0400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Look, listen and repeat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DFE779-9A1E-79A7-BACE-695C1CF42A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091" y="527269"/>
            <a:ext cx="10344150" cy="5036919"/>
          </a:xfrm>
          <a:prstGeom prst="rect">
            <a:avLst/>
          </a:prstGeom>
        </p:spPr>
      </p:pic>
      <p:pic>
        <p:nvPicPr>
          <p:cNvPr id="11" name="Track 56">
            <a:hlinkClick r:id="" action="ppaction://media"/>
            <a:extLst>
              <a:ext uri="{FF2B5EF4-FFF2-40B4-BE49-F238E27FC236}">
                <a16:creationId xmlns:a16="http://schemas.microsoft.com/office/drawing/2014/main" id="{E15E9E2C-0D5F-A774-812D-FCD8160447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83507" y="324069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2" name="U 16 L 2. 1. A 1">
            <a:hlinkClick r:id="" action="ppaction://media"/>
            <a:extLst>
              <a:ext uri="{FF2B5EF4-FFF2-40B4-BE49-F238E27FC236}">
                <a16:creationId xmlns:a16="http://schemas.microsoft.com/office/drawing/2014/main" id="{3DDD0254-7A84-D9C6-2151-4862E44861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65359" y="171833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U 16 L 2. 1. A 2">
            <a:hlinkClick r:id="" action="ppaction://media"/>
            <a:extLst>
              <a:ext uri="{FF2B5EF4-FFF2-40B4-BE49-F238E27FC236}">
                <a16:creationId xmlns:a16="http://schemas.microsoft.com/office/drawing/2014/main" id="{FD382A40-AE5D-6434-8C71-AA2D087291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60414" y="222989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U 16 L 2. 1. B 1">
            <a:hlinkClick r:id="" action="ppaction://media"/>
            <a:extLst>
              <a:ext uri="{FF2B5EF4-FFF2-40B4-BE49-F238E27FC236}">
                <a16:creationId xmlns:a16="http://schemas.microsoft.com/office/drawing/2014/main" id="{D6AF63BD-C96F-A1A9-5C65-00CE542241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87997" y="171833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6 L 2. 1. B 2">
            <a:hlinkClick r:id="" action="ppaction://media"/>
            <a:extLst>
              <a:ext uri="{FF2B5EF4-FFF2-40B4-BE49-F238E27FC236}">
                <a16:creationId xmlns:a16="http://schemas.microsoft.com/office/drawing/2014/main" id="{2CE4E9AE-AD63-DAC5-2C59-DD77650075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45132" y="23161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11872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648496"/>
            <a:ext cx="5576552" cy="28204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293997" y="4707074"/>
            <a:ext cx="8283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Blouse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blaʊz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áo cánh, áo sơ mi nữ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0BAF1F-7DC2-1611-0677-6B7BBACC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74" y="1961957"/>
            <a:ext cx="2778891" cy="233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6 L 2. 2. 1">
            <a:hlinkClick r:id="" action="ppaction://media"/>
            <a:extLst>
              <a:ext uri="{FF2B5EF4-FFF2-40B4-BE49-F238E27FC236}">
                <a16:creationId xmlns:a16="http://schemas.microsoft.com/office/drawing/2014/main" id="{F52C9266-A9A4-48F2-DA4D-EB533DE175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8" end="534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9638" y="30829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77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050926"/>
            <a:ext cx="5576552" cy="34180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799743" y="4639427"/>
            <a:ext cx="6826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Trousers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traʊzəz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FB3BB6-16D1-617D-513F-D71420F5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25" y="1208690"/>
            <a:ext cx="4214649" cy="30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6 L 2. 2. 2">
            <a:hlinkClick r:id="" action="ppaction://media"/>
            <a:extLst>
              <a:ext uri="{FF2B5EF4-FFF2-40B4-BE49-F238E27FC236}">
                <a16:creationId xmlns:a16="http://schemas.microsoft.com/office/drawing/2014/main" id="{5B80B862-34B3-D5CE-AEA8-BB809B6501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2" end="485.65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8852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5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051034"/>
            <a:ext cx="5576552" cy="34179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245647" y="4717524"/>
            <a:ext cx="820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Jeans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dʒiːnz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quần bò, quần Jeans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FAC3CD-C5C0-3338-C639-77264556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96" y="1224806"/>
            <a:ext cx="2654311" cy="30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6 L 2. 2. 3">
            <a:hlinkClick r:id="" action="ppaction://media"/>
            <a:extLst>
              <a:ext uri="{FF2B5EF4-FFF2-40B4-BE49-F238E27FC236}">
                <a16:creationId xmlns:a16="http://schemas.microsoft.com/office/drawing/2014/main" id="{157FC2E1-0735-8BEA-6176-73B7327B11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22" end="185.8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5655" y="27098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93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09AD-C213-BCB2-43F5-5CE8737D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666ED-1768-06D8-4B5C-1554210D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DF1C36-1920-CD67-64B0-93C402151246}"/>
              </a:ext>
            </a:extLst>
          </p:cNvPr>
          <p:cNvSpPr/>
          <p:nvPr/>
        </p:nvSpPr>
        <p:spPr>
          <a:xfrm>
            <a:off x="3387144" y="1294554"/>
            <a:ext cx="5576552" cy="317441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53B8D-6A85-4AD4-B21A-916716913BBD}"/>
              </a:ext>
            </a:extLst>
          </p:cNvPr>
          <p:cNvSpPr txBox="1"/>
          <p:nvPr/>
        </p:nvSpPr>
        <p:spPr>
          <a:xfrm>
            <a:off x="2724920" y="4729438"/>
            <a:ext cx="7523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Jumper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dʒʌmpə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835C5EC-1B8D-13B5-A7FA-6EB68385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2" y="1545021"/>
            <a:ext cx="4466896" cy="26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 16 L 2. 2. 4">
            <a:hlinkClick r:id="" action="ppaction://media"/>
            <a:extLst>
              <a:ext uri="{FF2B5EF4-FFF2-40B4-BE49-F238E27FC236}">
                <a16:creationId xmlns:a16="http://schemas.microsoft.com/office/drawing/2014/main" id="{468DF67F-E40D-55AE-713A-0FD78DD88C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27" end="210.8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8441" y="30147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21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962400" y="381000"/>
            <a:ext cx="500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3441554" y="1588175"/>
            <a:ext cx="600286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Blouse: áo cánh, áo sơ mi nữ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Jeans: quần bò, quần jean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Trousers:quần dài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vi-VN" sz="3500" b="1" dirty="0"/>
              <a:t>Jumper:áo len cao cổ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45D1846-A2F4-7E1B-8968-B3C35663EB59}"/>
              </a:ext>
            </a:extLst>
          </p:cNvPr>
          <p:cNvSpPr/>
          <p:nvPr/>
        </p:nvSpPr>
        <p:spPr>
          <a:xfrm>
            <a:off x="1228724" y="857251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1.Blouse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B67B9C-451A-2F6C-AF23-E20A5B40CC40}"/>
              </a:ext>
            </a:extLst>
          </p:cNvPr>
          <p:cNvSpPr/>
          <p:nvPr/>
        </p:nvSpPr>
        <p:spPr>
          <a:xfrm>
            <a:off x="1190624" y="2328862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2.Jeans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99BA1CD-1C49-2A9D-26C0-C85E36DC460E}"/>
              </a:ext>
            </a:extLst>
          </p:cNvPr>
          <p:cNvSpPr/>
          <p:nvPr/>
        </p:nvSpPr>
        <p:spPr>
          <a:xfrm>
            <a:off x="1228724" y="3795712"/>
            <a:ext cx="28860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3.Trousers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7F01810-8B37-556C-89A7-7D90B67E1D03}"/>
              </a:ext>
            </a:extLst>
          </p:cNvPr>
          <p:cNvSpPr/>
          <p:nvPr/>
        </p:nvSpPr>
        <p:spPr>
          <a:xfrm>
            <a:off x="1228724" y="5210820"/>
            <a:ext cx="2847975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Jumper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959E660-3AC4-CE6E-D20F-5ABFDE592684}"/>
              </a:ext>
            </a:extLst>
          </p:cNvPr>
          <p:cNvSpPr/>
          <p:nvPr/>
        </p:nvSpPr>
        <p:spPr>
          <a:xfrm>
            <a:off x="11001376" y="74295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A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506576-A36B-BB35-5645-BFA6B1491522}"/>
              </a:ext>
            </a:extLst>
          </p:cNvPr>
          <p:cNvSpPr/>
          <p:nvPr/>
        </p:nvSpPr>
        <p:spPr>
          <a:xfrm>
            <a:off x="11001376" y="2247901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B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9565079-DA33-A027-1A80-CF86745B5BD1}"/>
              </a:ext>
            </a:extLst>
          </p:cNvPr>
          <p:cNvSpPr/>
          <p:nvPr/>
        </p:nvSpPr>
        <p:spPr>
          <a:xfrm>
            <a:off x="11001376" y="3886202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C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325360-FF0F-273B-5082-152A3B901231}"/>
              </a:ext>
            </a:extLst>
          </p:cNvPr>
          <p:cNvSpPr/>
          <p:nvPr/>
        </p:nvSpPr>
        <p:spPr>
          <a:xfrm>
            <a:off x="10944225" y="5448303"/>
            <a:ext cx="733424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</a:rPr>
              <a:t>D</a:t>
            </a:r>
            <a:endParaRPr lang="en-US" sz="3000" b="1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463AB4B-DABE-26BF-9134-874F74CB9630}"/>
              </a:ext>
            </a:extLst>
          </p:cNvPr>
          <p:cNvCxnSpPr/>
          <p:nvPr/>
        </p:nvCxnSpPr>
        <p:spPr>
          <a:xfrm>
            <a:off x="4076699" y="1219200"/>
            <a:ext cx="3600451" cy="28336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A174E6-3F99-6B6C-7DB2-18833491EB1E}"/>
              </a:ext>
            </a:extLst>
          </p:cNvPr>
          <p:cNvCxnSpPr>
            <a:cxnSpLocks/>
          </p:cNvCxnSpPr>
          <p:nvPr/>
        </p:nvCxnSpPr>
        <p:spPr>
          <a:xfrm flipV="1">
            <a:off x="4057649" y="905534"/>
            <a:ext cx="3619501" cy="18757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162439-6F32-9923-FE8E-76AB71B8BE27}"/>
              </a:ext>
            </a:extLst>
          </p:cNvPr>
          <p:cNvCxnSpPr>
            <a:cxnSpLocks/>
          </p:cNvCxnSpPr>
          <p:nvPr/>
        </p:nvCxnSpPr>
        <p:spPr>
          <a:xfrm>
            <a:off x="4114799" y="4248150"/>
            <a:ext cx="3562351" cy="19621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9F8594-9C83-C9E5-FAE4-E39085BD1AEC}"/>
              </a:ext>
            </a:extLst>
          </p:cNvPr>
          <p:cNvCxnSpPr>
            <a:cxnSpLocks/>
          </p:cNvCxnSpPr>
          <p:nvPr/>
        </p:nvCxnSpPr>
        <p:spPr>
          <a:xfrm flipV="1">
            <a:off x="4114799" y="2667384"/>
            <a:ext cx="3524251" cy="29976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FB1938-BD51-9E71-3B2B-67CF9441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95" y="1995309"/>
            <a:ext cx="2384480" cy="157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62801F3A-156D-FC93-53CA-782E89B7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2759"/>
            <a:ext cx="1400174" cy="157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CC4A8D9-04B3-A7F1-7139-6A16493F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3717983"/>
            <a:ext cx="1753449" cy="121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6A2EE52A-5043-B2DC-1F47-0215A573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48" y="5047864"/>
            <a:ext cx="2172550" cy="15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71D04-C534-74DA-9C43-A475B7AB7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FB2235-37C3-EF86-E479-BAE83436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6C997-8E3A-FD87-B115-C96A19A8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FEFC2FD5-1164-A653-1769-6A7225E17F0F}"/>
              </a:ext>
            </a:extLst>
          </p:cNvPr>
          <p:cNvSpPr/>
          <p:nvPr/>
        </p:nvSpPr>
        <p:spPr>
          <a:xfrm>
            <a:off x="1524000" y="2709862"/>
            <a:ext cx="9563100" cy="233362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PATTERN</a:t>
            </a:r>
          </a:p>
        </p:txBody>
      </p:sp>
    </p:spTree>
    <p:extLst>
      <p:ext uri="{BB962C8B-B14F-4D97-AF65-F5344CB8AC3E}">
        <p14:creationId xmlns:p14="http://schemas.microsoft.com/office/powerpoint/2010/main" val="1923879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2388</TotalTime>
  <Words>305</Words>
  <Application>Microsoft Office PowerPoint</Application>
  <PresentationFormat>Widescreen</PresentationFormat>
  <Paragraphs>72</Paragraphs>
  <Slides>15</Slides>
  <Notes>14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152</cp:revision>
  <dcterms:created xsi:type="dcterms:W3CDTF">2021-11-11T15:46:46Z</dcterms:created>
  <dcterms:modified xsi:type="dcterms:W3CDTF">2025-04-08T02:27:02Z</dcterms:modified>
</cp:coreProperties>
</file>