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audio2.wav" ContentType="audio/wav"/>
  <Override PartName="/ppt/media/audio4.wav" ContentType="audio/wav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462" r:id="rId3"/>
    <p:sldId id="1175" r:id="rId4"/>
    <p:sldId id="1178" r:id="rId5"/>
    <p:sldId id="1177" r:id="rId6"/>
    <p:sldId id="1176" r:id="rId7"/>
    <p:sldId id="1033" r:id="rId8"/>
    <p:sldId id="1233" r:id="rId9"/>
    <p:sldId id="1324" r:id="rId10"/>
    <p:sldId id="507" r:id="rId11"/>
    <p:sldId id="508" r:id="rId12"/>
    <p:sldId id="1325" r:id="rId13"/>
    <p:sldId id="1326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BCF8FE"/>
    <a:srgbClr val="FF5050"/>
    <a:srgbClr val="A8BB2E"/>
    <a:srgbClr val="FF7C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3" d="100"/>
          <a:sy n="73" d="100"/>
        </p:scale>
        <p:origin x="4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FC74D-4EDA-4534-A667-EAE75BE8E0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48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*Key: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b, 2. a, 3. b, 4.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62AC-4C88-4A6C-B077-90ACA039364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83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*Key: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b, 2. a, 3. b, 4.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62AC-4C88-4A6C-B077-90ACA039364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50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*Key: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b, 2. a, 3. b, 4.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62AC-4C88-4A6C-B077-90ACA039364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8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52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93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95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74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15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F774B-2D99-4A84-BE05-FB7CB2702A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52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*Key: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b, 2. a, 3. b, 4.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62AC-4C88-4A6C-B077-90ACA039364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47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69F0-B8D4-4841-AF23-326ACF4E749B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EB63-822E-40D0-96BD-00928042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4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2.png"/><Relationship Id="rId18" Type="http://schemas.openxmlformats.org/officeDocument/2006/relationships/image" Target="../media/image28.svg"/><Relationship Id="rId3" Type="http://schemas.openxmlformats.org/officeDocument/2006/relationships/audio" Target="../media/media9.mp3"/><Relationship Id="rId21" Type="http://schemas.openxmlformats.org/officeDocument/2006/relationships/image" Target="../media/image17.png"/><Relationship Id="rId7" Type="http://schemas.openxmlformats.org/officeDocument/2006/relationships/audio" Target="../media/audio3.wav"/><Relationship Id="rId12" Type="http://schemas.openxmlformats.org/officeDocument/2006/relationships/image" Target="../media/image10.wmf"/><Relationship Id="rId17" Type="http://schemas.openxmlformats.org/officeDocument/2006/relationships/image" Target="../media/image16.png"/><Relationship Id="rId2" Type="http://schemas.microsoft.com/office/2007/relationships/media" Target="../media/media9.mp3"/><Relationship Id="rId16" Type="http://schemas.openxmlformats.org/officeDocument/2006/relationships/image" Target="../media/image15.gif"/><Relationship Id="rId20" Type="http://schemas.openxmlformats.org/officeDocument/2006/relationships/image" Target="../media/image32.svg"/><Relationship Id="rId1" Type="http://schemas.openxmlformats.org/officeDocument/2006/relationships/vmlDrawing" Target="../drawings/vmlDrawing2.vml"/><Relationship Id="rId6" Type="http://schemas.openxmlformats.org/officeDocument/2006/relationships/audio" Target="../media/audio2.wav"/><Relationship Id="rId11" Type="http://schemas.openxmlformats.org/officeDocument/2006/relationships/oleObject" Target="../embeddings/oleObject1.bin"/><Relationship Id="rId5" Type="http://schemas.openxmlformats.org/officeDocument/2006/relationships/notesSlide" Target="../notesSlides/notesSlide10.xml"/><Relationship Id="rId15" Type="http://schemas.openxmlformats.org/officeDocument/2006/relationships/image" Target="../media/image14.png"/><Relationship Id="rId23" Type="http://schemas.openxmlformats.org/officeDocument/2006/relationships/image" Target="../media/image20.jpeg"/><Relationship Id="rId10" Type="http://schemas.openxmlformats.org/officeDocument/2006/relationships/image" Target="../media/image11.jpeg"/><Relationship Id="rId19" Type="http://schemas.openxmlformats.org/officeDocument/2006/relationships/image" Target="../media/image18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png"/><Relationship Id="rId14" Type="http://schemas.openxmlformats.org/officeDocument/2006/relationships/image" Target="../media/image13.gif"/><Relationship Id="rId22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2.png"/><Relationship Id="rId18" Type="http://schemas.openxmlformats.org/officeDocument/2006/relationships/image" Target="../media/image28.svg"/><Relationship Id="rId3" Type="http://schemas.openxmlformats.org/officeDocument/2006/relationships/audio" Target="../media/media9.mp3"/><Relationship Id="rId21" Type="http://schemas.openxmlformats.org/officeDocument/2006/relationships/image" Target="../media/image17.png"/><Relationship Id="rId7" Type="http://schemas.openxmlformats.org/officeDocument/2006/relationships/audio" Target="../media/audio3.wav"/><Relationship Id="rId12" Type="http://schemas.openxmlformats.org/officeDocument/2006/relationships/image" Target="../media/image10.wmf"/><Relationship Id="rId17" Type="http://schemas.openxmlformats.org/officeDocument/2006/relationships/image" Target="../media/image16.png"/><Relationship Id="rId2" Type="http://schemas.microsoft.com/office/2007/relationships/media" Target="../media/media9.mp3"/><Relationship Id="rId16" Type="http://schemas.openxmlformats.org/officeDocument/2006/relationships/image" Target="../media/image15.gif"/><Relationship Id="rId20" Type="http://schemas.openxmlformats.org/officeDocument/2006/relationships/image" Target="../media/image32.svg"/><Relationship Id="rId1" Type="http://schemas.openxmlformats.org/officeDocument/2006/relationships/vmlDrawing" Target="../drawings/vmlDrawing3.vml"/><Relationship Id="rId6" Type="http://schemas.openxmlformats.org/officeDocument/2006/relationships/audio" Target="../media/audio2.wav"/><Relationship Id="rId11" Type="http://schemas.openxmlformats.org/officeDocument/2006/relationships/oleObject" Target="../embeddings/oleObject1.bin"/><Relationship Id="rId5" Type="http://schemas.openxmlformats.org/officeDocument/2006/relationships/notesSlide" Target="../notesSlides/notesSlide11.xml"/><Relationship Id="rId15" Type="http://schemas.openxmlformats.org/officeDocument/2006/relationships/image" Target="../media/image14.png"/><Relationship Id="rId23" Type="http://schemas.openxmlformats.org/officeDocument/2006/relationships/image" Target="../media/image21.jpeg"/><Relationship Id="rId10" Type="http://schemas.openxmlformats.org/officeDocument/2006/relationships/image" Target="../media/image11.jpeg"/><Relationship Id="rId19" Type="http://schemas.openxmlformats.org/officeDocument/2006/relationships/image" Target="../media/image18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png"/><Relationship Id="rId14" Type="http://schemas.openxmlformats.org/officeDocument/2006/relationships/image" Target="../media/image13.gif"/><Relationship Id="rId22" Type="http://schemas.openxmlformats.org/officeDocument/2006/relationships/image" Target="../media/image3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2.png"/><Relationship Id="rId18" Type="http://schemas.openxmlformats.org/officeDocument/2006/relationships/image" Target="../media/image28.svg"/><Relationship Id="rId3" Type="http://schemas.openxmlformats.org/officeDocument/2006/relationships/audio" Target="../media/media9.mp3"/><Relationship Id="rId21" Type="http://schemas.openxmlformats.org/officeDocument/2006/relationships/image" Target="../media/image17.png"/><Relationship Id="rId7" Type="http://schemas.openxmlformats.org/officeDocument/2006/relationships/audio" Target="../media/audio3.wav"/><Relationship Id="rId12" Type="http://schemas.openxmlformats.org/officeDocument/2006/relationships/image" Target="../media/image10.wmf"/><Relationship Id="rId17" Type="http://schemas.openxmlformats.org/officeDocument/2006/relationships/image" Target="../media/image16.png"/><Relationship Id="rId2" Type="http://schemas.microsoft.com/office/2007/relationships/media" Target="../media/media9.mp3"/><Relationship Id="rId16" Type="http://schemas.openxmlformats.org/officeDocument/2006/relationships/image" Target="../media/image15.gif"/><Relationship Id="rId20" Type="http://schemas.openxmlformats.org/officeDocument/2006/relationships/image" Target="../media/image32.svg"/><Relationship Id="rId1" Type="http://schemas.openxmlformats.org/officeDocument/2006/relationships/vmlDrawing" Target="../drawings/vmlDrawing4.vml"/><Relationship Id="rId6" Type="http://schemas.openxmlformats.org/officeDocument/2006/relationships/audio" Target="../media/audio2.wav"/><Relationship Id="rId11" Type="http://schemas.openxmlformats.org/officeDocument/2006/relationships/oleObject" Target="../embeddings/oleObject1.bin"/><Relationship Id="rId5" Type="http://schemas.openxmlformats.org/officeDocument/2006/relationships/notesSlide" Target="../notesSlides/notesSlide12.xml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11.jpeg"/><Relationship Id="rId19" Type="http://schemas.openxmlformats.org/officeDocument/2006/relationships/image" Target="../media/image18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png"/><Relationship Id="rId14" Type="http://schemas.openxmlformats.org/officeDocument/2006/relationships/image" Target="../media/image13.gif"/><Relationship Id="rId22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microsoft.com/office/2007/relationships/media" Target="../media/media6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image" Target="../media/image4.png"/><Relationship Id="rId5" Type="http://schemas.microsoft.com/office/2007/relationships/media" Target="../media/media7.mp3"/><Relationship Id="rId10" Type="http://schemas.openxmlformats.org/officeDocument/2006/relationships/image" Target="../media/image1.png"/><Relationship Id="rId4" Type="http://schemas.openxmlformats.org/officeDocument/2006/relationships/audio" Target="../media/media6.mp3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8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2.png"/><Relationship Id="rId18" Type="http://schemas.openxmlformats.org/officeDocument/2006/relationships/image" Target="../media/image28.svg"/><Relationship Id="rId3" Type="http://schemas.openxmlformats.org/officeDocument/2006/relationships/audio" Target="../media/media9.mp3"/><Relationship Id="rId21" Type="http://schemas.openxmlformats.org/officeDocument/2006/relationships/image" Target="../media/image18.png"/><Relationship Id="rId7" Type="http://schemas.openxmlformats.org/officeDocument/2006/relationships/audio" Target="../media/audio3.wav"/><Relationship Id="rId12" Type="http://schemas.openxmlformats.org/officeDocument/2006/relationships/image" Target="../media/image10.wmf"/><Relationship Id="rId17" Type="http://schemas.openxmlformats.org/officeDocument/2006/relationships/image" Target="../media/image16.png"/><Relationship Id="rId2" Type="http://schemas.microsoft.com/office/2007/relationships/media" Target="../media/media9.mp3"/><Relationship Id="rId16" Type="http://schemas.openxmlformats.org/officeDocument/2006/relationships/image" Target="../media/image15.gif"/><Relationship Id="rId20" Type="http://schemas.openxmlformats.org/officeDocument/2006/relationships/image" Target="../media/image30.svg"/><Relationship Id="rId1" Type="http://schemas.openxmlformats.org/officeDocument/2006/relationships/vmlDrawing" Target="../drawings/vmlDrawing1.vml"/><Relationship Id="rId6" Type="http://schemas.openxmlformats.org/officeDocument/2006/relationships/audio" Target="../media/audio2.wav"/><Relationship Id="rId11" Type="http://schemas.openxmlformats.org/officeDocument/2006/relationships/oleObject" Target="../embeddings/oleObject1.bin"/><Relationship Id="rId5" Type="http://schemas.openxmlformats.org/officeDocument/2006/relationships/notesSlide" Target="../notesSlides/notesSlide9.xml"/><Relationship Id="rId15" Type="http://schemas.openxmlformats.org/officeDocument/2006/relationships/image" Target="../media/image14.png"/><Relationship Id="rId23" Type="http://schemas.openxmlformats.org/officeDocument/2006/relationships/image" Target="../media/image19.png"/><Relationship Id="rId10" Type="http://schemas.openxmlformats.org/officeDocument/2006/relationships/image" Target="../media/image11.jpeg"/><Relationship Id="rId19" Type="http://schemas.openxmlformats.org/officeDocument/2006/relationships/image" Target="../media/image17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png"/><Relationship Id="rId14" Type="http://schemas.openxmlformats.org/officeDocument/2006/relationships/image" Target="../media/image13.gif"/><Relationship Id="rId22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Box 2"/>
          <p:cNvSpPr txBox="1">
            <a:spLocks noChangeArrowheads="1"/>
          </p:cNvSpPr>
          <p:nvPr/>
        </p:nvSpPr>
        <p:spPr bwMode="auto">
          <a:xfrm>
            <a:off x="608779" y="3178327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 b="1" dirty="0">
                <a:latin typeface="Arial" pitchFamily="34" charset="0"/>
              </a:rPr>
              <a:t>                </a:t>
            </a:r>
            <a:r>
              <a:rPr lang="en-US" sz="4800" b="1" dirty="0">
                <a:solidFill>
                  <a:srgbClr val="FFFF00"/>
                </a:solidFill>
                <a:latin typeface="Arial" pitchFamily="34" charset="0"/>
              </a:rPr>
              <a:t>LESSON 2 ( 4, 5, 6)</a:t>
            </a:r>
          </a:p>
        </p:txBody>
      </p:sp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1671638" y="1586592"/>
            <a:ext cx="8953500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500" b="1" dirty="0">
                <a:latin typeface="Arial" pitchFamily="34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</a:rPr>
              <a:t>UNIT 16 :SEASONS AND </a:t>
            </a:r>
          </a:p>
          <a:p>
            <a:pPr algn="ctr" eaLnBrk="1" hangingPunct="1"/>
            <a:r>
              <a:rPr lang="en-US" sz="4800" b="1" dirty="0">
                <a:solidFill>
                  <a:srgbClr val="FF0000"/>
                </a:solidFill>
                <a:latin typeface="Arial" pitchFamily="34" charset="0"/>
              </a:rPr>
              <a:t>        THE WEATHER</a:t>
            </a:r>
          </a:p>
          <a:p>
            <a:pPr algn="ctr" eaLnBrk="1" hangingPunct="1"/>
            <a:r>
              <a:rPr lang="en-US" sz="4500" b="1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en-US" sz="4500" b="1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5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16186" y="6190593"/>
            <a:ext cx="609600" cy="609600"/>
          </a:xfrm>
          <a:prstGeom prst="rect">
            <a:avLst/>
          </a:prstGeom>
        </p:spPr>
      </p:pic>
      <p:sp>
        <p:nvSpPr>
          <p:cNvPr id="8" name="Freeform 2">
            <a:extLst>
              <a:ext uri="{FF2B5EF4-FFF2-40B4-BE49-F238E27FC236}">
                <a16:creationId xmlns:a16="http://schemas.microsoft.com/office/drawing/2014/main" id="{29EE0B9C-65EF-7FFD-7516-813F4F3B64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9222" b="-9222"/>
            </a:stretch>
          </a:blipFill>
        </p:spPr>
        <p:txBody>
          <a:bodyPr/>
          <a:lstStyle/>
          <a:p>
            <a:endParaRPr lang="en-US" sz="1200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617337" y="263172"/>
            <a:ext cx="7213600" cy="830997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UVN Ai Cap" panose="02040603050506020204" pitchFamily="18" charset="0"/>
              </a:rPr>
              <a:t>Choose a, b or c, then Say.</a:t>
            </a:r>
          </a:p>
        </p:txBody>
      </p:sp>
      <p:pic>
        <p:nvPicPr>
          <p:cNvPr id="33" name="Picture 4" descr="het gio" hidden="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22168" y="503560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3" y="170282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3" y="170282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3" y="170282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3" y="170282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3" y="170282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2" y="170282"/>
            <a:ext cx="1363378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3" y="170282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3" y="170282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3" y="170282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3" y="170282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4" y="599534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sz="13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START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60FFE7D4-3F46-375B-D6C5-C9FB30C26BE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230890" y="151973"/>
            <a:ext cx="1968220" cy="216287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006F17B-A0C5-36F6-0B66-2AC300F19F07}"/>
              </a:ext>
            </a:extLst>
          </p:cNvPr>
          <p:cNvSpPr/>
          <p:nvPr/>
        </p:nvSpPr>
        <p:spPr>
          <a:xfrm>
            <a:off x="627316" y="2425502"/>
            <a:ext cx="5934419" cy="36958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78AC46C6-100F-F6E4-D413-451CB0C92686}"/>
              </a:ext>
            </a:extLst>
          </p:cNvPr>
          <p:cNvSpPr/>
          <p:nvPr/>
        </p:nvSpPr>
        <p:spPr>
          <a:xfrm>
            <a:off x="6096000" y="2272480"/>
            <a:ext cx="656933" cy="637822"/>
          </a:xfrm>
          <a:custGeom>
            <a:avLst/>
            <a:gdLst/>
            <a:ahLst/>
            <a:cxnLst/>
            <a:rect l="l" t="t" r="r" b="b"/>
            <a:pathLst>
              <a:path w="985399" h="956733">
                <a:moveTo>
                  <a:pt x="0" y="0"/>
                </a:moveTo>
                <a:lnTo>
                  <a:pt x="985399" y="0"/>
                </a:lnTo>
                <a:lnTo>
                  <a:pt x="985399" y="956733"/>
                </a:lnTo>
                <a:lnTo>
                  <a:pt x="0" y="95673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3F321E8F-07BF-FFD9-7367-E9E3CDAE336E}"/>
              </a:ext>
            </a:extLst>
          </p:cNvPr>
          <p:cNvSpPr/>
          <p:nvPr/>
        </p:nvSpPr>
        <p:spPr>
          <a:xfrm rot="2812547">
            <a:off x="-452310" y="5395385"/>
            <a:ext cx="2129923" cy="1924068"/>
          </a:xfrm>
          <a:custGeom>
            <a:avLst/>
            <a:gdLst/>
            <a:ahLst/>
            <a:cxnLst/>
            <a:rect l="l" t="t" r="r" b="b"/>
            <a:pathLst>
              <a:path w="690011" h="687502">
                <a:moveTo>
                  <a:pt x="0" y="0"/>
                </a:moveTo>
                <a:lnTo>
                  <a:pt x="690011" y="0"/>
                </a:lnTo>
                <a:lnTo>
                  <a:pt x="690011" y="687502"/>
                </a:lnTo>
                <a:lnTo>
                  <a:pt x="0" y="68750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CCD677A1-6156-A4A1-3B9A-689116A6BD90}"/>
              </a:ext>
            </a:extLst>
          </p:cNvPr>
          <p:cNvSpPr/>
          <p:nvPr/>
        </p:nvSpPr>
        <p:spPr>
          <a:xfrm>
            <a:off x="11420815" y="5524440"/>
            <a:ext cx="497871" cy="525265"/>
          </a:xfrm>
          <a:custGeom>
            <a:avLst/>
            <a:gdLst/>
            <a:ahLst/>
            <a:cxnLst/>
            <a:rect l="l" t="t" r="r" b="b"/>
            <a:pathLst>
              <a:path w="619811" h="617557">
                <a:moveTo>
                  <a:pt x="0" y="0"/>
                </a:moveTo>
                <a:lnTo>
                  <a:pt x="619811" y="0"/>
                </a:lnTo>
                <a:lnTo>
                  <a:pt x="619811" y="617557"/>
                </a:lnTo>
                <a:lnTo>
                  <a:pt x="0" y="61755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E30F7F-0757-528A-EFC9-8E4FEE3FFC2A}"/>
              </a:ext>
            </a:extLst>
          </p:cNvPr>
          <p:cNvGrpSpPr/>
          <p:nvPr/>
        </p:nvGrpSpPr>
        <p:grpSpPr>
          <a:xfrm>
            <a:off x="7264404" y="2728057"/>
            <a:ext cx="3628385" cy="852706"/>
            <a:chOff x="10341548" y="3536401"/>
            <a:chExt cx="7222552" cy="194552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5DA4C54-5A5F-7207-D5B1-EF6BB9E95C84}"/>
                </a:ext>
              </a:extLst>
            </p:cNvPr>
            <p:cNvSpPr/>
            <p:nvPr/>
          </p:nvSpPr>
          <p:spPr>
            <a:xfrm>
              <a:off x="10341548" y="3536401"/>
              <a:ext cx="7222552" cy="194552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617561" y="3693892"/>
              <a:ext cx="5819781" cy="161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6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a. Jeans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8A1C2F-DA59-9FB7-68DE-3225EDC32FDE}"/>
              </a:ext>
            </a:extLst>
          </p:cNvPr>
          <p:cNvGrpSpPr/>
          <p:nvPr/>
        </p:nvGrpSpPr>
        <p:grpSpPr>
          <a:xfrm>
            <a:off x="7283454" y="3808246"/>
            <a:ext cx="3628386" cy="840006"/>
            <a:chOff x="10341548" y="3536401"/>
            <a:chExt cx="7222552" cy="1945523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D6B8FB1-D3B0-F944-C571-2EA58B68A1A9}"/>
                </a:ext>
              </a:extLst>
            </p:cNvPr>
            <p:cNvSpPr/>
            <p:nvPr/>
          </p:nvSpPr>
          <p:spPr>
            <a:xfrm>
              <a:off x="10341548" y="3536401"/>
              <a:ext cx="7222552" cy="194552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9654C7-2521-B359-7045-8D34CF121EE8}"/>
                </a:ext>
              </a:extLst>
            </p:cNvPr>
            <p:cNvSpPr txBox="1"/>
            <p:nvPr/>
          </p:nvSpPr>
          <p:spPr>
            <a:xfrm>
              <a:off x="10800105" y="3753443"/>
              <a:ext cx="5819780" cy="1639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6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b. shorts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EB38A48-9043-AEA7-85B8-085441B9BCC4}"/>
              </a:ext>
            </a:extLst>
          </p:cNvPr>
          <p:cNvGrpSpPr/>
          <p:nvPr/>
        </p:nvGrpSpPr>
        <p:grpSpPr>
          <a:xfrm>
            <a:off x="7340088" y="4889097"/>
            <a:ext cx="3572210" cy="800220"/>
            <a:chOff x="10341548" y="3536401"/>
            <a:chExt cx="7222552" cy="1945523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ED1C7FF-958F-C432-74DD-87707552616A}"/>
                </a:ext>
              </a:extLst>
            </p:cNvPr>
            <p:cNvSpPr/>
            <p:nvPr/>
          </p:nvSpPr>
          <p:spPr>
            <a:xfrm>
              <a:off x="10341548" y="3536401"/>
              <a:ext cx="7222552" cy="194552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4AF64B-F863-11C5-9ED1-2BA1C5369C0E}"/>
                </a:ext>
              </a:extLst>
            </p:cNvPr>
            <p:cNvSpPr txBox="1"/>
            <p:nvPr/>
          </p:nvSpPr>
          <p:spPr>
            <a:xfrm>
              <a:off x="10843739" y="3617616"/>
              <a:ext cx="5012207" cy="172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6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c. </a:t>
              </a:r>
              <a:r>
                <a:rPr lang="en-US" sz="4000" b="1" dirty="0">
                  <a:solidFill>
                    <a:schemeClr val="accent6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shirt</a:t>
              </a:r>
              <a:endParaRPr lang="en-US" sz="3600" b="1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5EE2576-F14D-1AF8-D897-D3B7B2A69397}"/>
              </a:ext>
            </a:extLst>
          </p:cNvPr>
          <p:cNvSpPr txBox="1"/>
          <p:nvPr/>
        </p:nvSpPr>
        <p:spPr>
          <a:xfrm>
            <a:off x="1794273" y="1324004"/>
            <a:ext cx="8741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Abadi Extra Light" panose="020B0204020104020204" pitchFamily="34" charset="0"/>
              </a:rPr>
              <a:t>He wears a T- shirt and…………</a:t>
            </a:r>
          </a:p>
        </p:txBody>
      </p:sp>
      <p:pic>
        <p:nvPicPr>
          <p:cNvPr id="1026" name="Picture 2" descr="16,200+ Handsome Man Wearing Jeans And White T Shirt Stock Photos, Pictures  &amp; Royalty-Free Images - iStock">
            <a:extLst>
              <a:ext uri="{FF2B5EF4-FFF2-40B4-BE49-F238E27FC236}">
                <a16:creationId xmlns:a16="http://schemas.microsoft.com/office/drawing/2014/main" id="{809FDBAD-6D0E-4F64-6ABB-F012662F0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98" y="2682756"/>
            <a:ext cx="2860305" cy="323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58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16186" y="6190593"/>
            <a:ext cx="609600" cy="609600"/>
          </a:xfrm>
          <a:prstGeom prst="rect">
            <a:avLst/>
          </a:prstGeom>
        </p:spPr>
      </p:pic>
      <p:sp>
        <p:nvSpPr>
          <p:cNvPr id="8" name="Freeform 2">
            <a:extLst>
              <a:ext uri="{FF2B5EF4-FFF2-40B4-BE49-F238E27FC236}">
                <a16:creationId xmlns:a16="http://schemas.microsoft.com/office/drawing/2014/main" id="{29EE0B9C-65EF-7FFD-7516-813F4F3B64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9222" b="-9222"/>
            </a:stretch>
          </a:blipFill>
        </p:spPr>
        <p:txBody>
          <a:bodyPr/>
          <a:lstStyle/>
          <a:p>
            <a:endParaRPr lang="en-US" sz="1200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617337" y="263172"/>
            <a:ext cx="7213600" cy="830997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UVN Ai Cap" panose="02040603050506020204" pitchFamily="18" charset="0"/>
              </a:rPr>
              <a:t>Choose a, b or c, then Say.</a:t>
            </a:r>
          </a:p>
        </p:txBody>
      </p:sp>
      <p:pic>
        <p:nvPicPr>
          <p:cNvPr id="33" name="Picture 4" descr="het gio" hidden="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22168" y="503560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3" y="170282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3" y="170282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3" y="170282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3" y="170282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3" y="170282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2" y="170282"/>
            <a:ext cx="1363378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3" y="170282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3" y="170282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3" y="170282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3" y="170282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4" y="599534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sz="13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START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60FFE7D4-3F46-375B-D6C5-C9FB30C26BE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37787" y="170282"/>
            <a:ext cx="1968220" cy="216287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006F17B-A0C5-36F6-0B66-2AC300F19F07}"/>
              </a:ext>
            </a:extLst>
          </p:cNvPr>
          <p:cNvSpPr/>
          <p:nvPr/>
        </p:nvSpPr>
        <p:spPr>
          <a:xfrm>
            <a:off x="612651" y="2450640"/>
            <a:ext cx="5934419" cy="36958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78AC46C6-100F-F6E4-D413-451CB0C92686}"/>
              </a:ext>
            </a:extLst>
          </p:cNvPr>
          <p:cNvSpPr/>
          <p:nvPr/>
        </p:nvSpPr>
        <p:spPr>
          <a:xfrm>
            <a:off x="6096000" y="2272480"/>
            <a:ext cx="656933" cy="637822"/>
          </a:xfrm>
          <a:custGeom>
            <a:avLst/>
            <a:gdLst/>
            <a:ahLst/>
            <a:cxnLst/>
            <a:rect l="l" t="t" r="r" b="b"/>
            <a:pathLst>
              <a:path w="985399" h="956733">
                <a:moveTo>
                  <a:pt x="0" y="0"/>
                </a:moveTo>
                <a:lnTo>
                  <a:pt x="985399" y="0"/>
                </a:lnTo>
                <a:lnTo>
                  <a:pt x="985399" y="956733"/>
                </a:lnTo>
                <a:lnTo>
                  <a:pt x="0" y="95673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3F321E8F-07BF-FFD9-7367-E9E3CDAE336E}"/>
              </a:ext>
            </a:extLst>
          </p:cNvPr>
          <p:cNvSpPr/>
          <p:nvPr/>
        </p:nvSpPr>
        <p:spPr>
          <a:xfrm rot="2812547">
            <a:off x="-452310" y="5395385"/>
            <a:ext cx="2129923" cy="1924068"/>
          </a:xfrm>
          <a:custGeom>
            <a:avLst/>
            <a:gdLst/>
            <a:ahLst/>
            <a:cxnLst/>
            <a:rect l="l" t="t" r="r" b="b"/>
            <a:pathLst>
              <a:path w="690011" h="687502">
                <a:moveTo>
                  <a:pt x="0" y="0"/>
                </a:moveTo>
                <a:lnTo>
                  <a:pt x="690011" y="0"/>
                </a:lnTo>
                <a:lnTo>
                  <a:pt x="690011" y="687502"/>
                </a:lnTo>
                <a:lnTo>
                  <a:pt x="0" y="68750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CCD677A1-6156-A4A1-3B9A-689116A6BD90}"/>
              </a:ext>
            </a:extLst>
          </p:cNvPr>
          <p:cNvSpPr/>
          <p:nvPr/>
        </p:nvSpPr>
        <p:spPr>
          <a:xfrm>
            <a:off x="11420815" y="5524440"/>
            <a:ext cx="497871" cy="525265"/>
          </a:xfrm>
          <a:custGeom>
            <a:avLst/>
            <a:gdLst/>
            <a:ahLst/>
            <a:cxnLst/>
            <a:rect l="l" t="t" r="r" b="b"/>
            <a:pathLst>
              <a:path w="619811" h="617557">
                <a:moveTo>
                  <a:pt x="0" y="0"/>
                </a:moveTo>
                <a:lnTo>
                  <a:pt x="619811" y="0"/>
                </a:lnTo>
                <a:lnTo>
                  <a:pt x="619811" y="617557"/>
                </a:lnTo>
                <a:lnTo>
                  <a:pt x="0" y="61755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E30F7F-0757-528A-EFC9-8E4FEE3FFC2A}"/>
              </a:ext>
            </a:extLst>
          </p:cNvPr>
          <p:cNvGrpSpPr/>
          <p:nvPr/>
        </p:nvGrpSpPr>
        <p:grpSpPr>
          <a:xfrm>
            <a:off x="7264404" y="2728057"/>
            <a:ext cx="2836476" cy="852706"/>
            <a:chOff x="10341548" y="3536401"/>
            <a:chExt cx="7222552" cy="194552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5DA4C54-5A5F-7207-D5B1-EF6BB9E95C84}"/>
                </a:ext>
              </a:extLst>
            </p:cNvPr>
            <p:cNvSpPr/>
            <p:nvPr/>
          </p:nvSpPr>
          <p:spPr>
            <a:xfrm>
              <a:off x="10341548" y="3536401"/>
              <a:ext cx="7222552" cy="194552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617563" y="3693892"/>
              <a:ext cx="5819780" cy="161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6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a. Jeans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8A1C2F-DA59-9FB7-68DE-3225EDC32FDE}"/>
              </a:ext>
            </a:extLst>
          </p:cNvPr>
          <p:cNvGrpSpPr/>
          <p:nvPr/>
        </p:nvGrpSpPr>
        <p:grpSpPr>
          <a:xfrm>
            <a:off x="7283454" y="3808246"/>
            <a:ext cx="2814316" cy="840006"/>
            <a:chOff x="10341548" y="3536401"/>
            <a:chExt cx="7222552" cy="1945523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D6B8FB1-D3B0-F944-C571-2EA58B68A1A9}"/>
                </a:ext>
              </a:extLst>
            </p:cNvPr>
            <p:cNvSpPr/>
            <p:nvPr/>
          </p:nvSpPr>
          <p:spPr>
            <a:xfrm>
              <a:off x="10341548" y="3536401"/>
              <a:ext cx="7222552" cy="194552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9654C7-2521-B359-7045-8D34CF121EE8}"/>
                </a:ext>
              </a:extLst>
            </p:cNvPr>
            <p:cNvSpPr txBox="1"/>
            <p:nvPr/>
          </p:nvSpPr>
          <p:spPr>
            <a:xfrm>
              <a:off x="10860121" y="3753443"/>
              <a:ext cx="5819781" cy="1639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6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b. trousers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EB38A48-9043-AEA7-85B8-085441B9BCC4}"/>
              </a:ext>
            </a:extLst>
          </p:cNvPr>
          <p:cNvGrpSpPr/>
          <p:nvPr/>
        </p:nvGrpSpPr>
        <p:grpSpPr>
          <a:xfrm>
            <a:off x="7264404" y="4889097"/>
            <a:ext cx="2814316" cy="800220"/>
            <a:chOff x="10341548" y="3536401"/>
            <a:chExt cx="7222552" cy="1945523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ED1C7FF-958F-C432-74DD-87707552616A}"/>
                </a:ext>
              </a:extLst>
            </p:cNvPr>
            <p:cNvSpPr/>
            <p:nvPr/>
          </p:nvSpPr>
          <p:spPr>
            <a:xfrm>
              <a:off x="10341548" y="3536401"/>
              <a:ext cx="7222552" cy="194552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4AF64B-F863-11C5-9ED1-2BA1C5369C0E}"/>
                </a:ext>
              </a:extLst>
            </p:cNvPr>
            <p:cNvSpPr txBox="1"/>
            <p:nvPr/>
          </p:nvSpPr>
          <p:spPr>
            <a:xfrm>
              <a:off x="10446276" y="3617616"/>
              <a:ext cx="5819781" cy="172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accent6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c. </a:t>
              </a:r>
              <a:r>
                <a:rPr lang="en-US" sz="4000" b="1" dirty="0">
                  <a:solidFill>
                    <a:schemeClr val="accent6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shorts</a:t>
              </a:r>
              <a:endParaRPr lang="en-US" sz="3600" b="1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5EE2576-F14D-1AF8-D897-D3B7B2A69397}"/>
              </a:ext>
            </a:extLst>
          </p:cNvPr>
          <p:cNvSpPr txBox="1"/>
          <p:nvPr/>
        </p:nvSpPr>
        <p:spPr>
          <a:xfrm>
            <a:off x="1794273" y="1324004"/>
            <a:ext cx="8741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Abadi Extra Light" panose="020B0204020104020204" pitchFamily="34" charset="0"/>
              </a:rPr>
              <a:t>She wears a blouse and………….. </a:t>
            </a:r>
          </a:p>
        </p:txBody>
      </p:sp>
      <p:pic>
        <p:nvPicPr>
          <p:cNvPr id="2050" name="Picture 2" descr="Illustration of a cute girl in a blue blouse and pink pants. Vector. Woman  with a telephone. Casual style of dress. Flat style. Image is isolated on a  white background. 3715894 Vector">
            <a:extLst>
              <a:ext uri="{FF2B5EF4-FFF2-40B4-BE49-F238E27FC236}">
                <a16:creationId xmlns:a16="http://schemas.microsoft.com/office/drawing/2014/main" id="{01557767-88A5-90CF-C514-F1760BD3D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804" y="2637387"/>
            <a:ext cx="2918079" cy="323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96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16186" y="6190593"/>
            <a:ext cx="609600" cy="609600"/>
          </a:xfrm>
          <a:prstGeom prst="rect">
            <a:avLst/>
          </a:prstGeom>
        </p:spPr>
      </p:pic>
      <p:sp>
        <p:nvSpPr>
          <p:cNvPr id="8" name="Freeform 2">
            <a:extLst>
              <a:ext uri="{FF2B5EF4-FFF2-40B4-BE49-F238E27FC236}">
                <a16:creationId xmlns:a16="http://schemas.microsoft.com/office/drawing/2014/main" id="{29EE0B9C-65EF-7FFD-7516-813F4F3B64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9222" b="-9222"/>
            </a:stretch>
          </a:blipFill>
        </p:spPr>
        <p:txBody>
          <a:bodyPr/>
          <a:lstStyle/>
          <a:p>
            <a:endParaRPr lang="en-US" sz="1200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617337" y="263172"/>
            <a:ext cx="7213600" cy="830997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UVN Ai Cap" panose="02040603050506020204" pitchFamily="18" charset="0"/>
              </a:rPr>
              <a:t>Choose a, b or c, then Say.</a:t>
            </a:r>
          </a:p>
        </p:txBody>
      </p:sp>
      <p:pic>
        <p:nvPicPr>
          <p:cNvPr id="33" name="Picture 4" descr="het gio" hidden="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22168" y="503560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3" y="170282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3" y="170282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3" y="170282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3" y="170282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3" y="170282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2" y="170282"/>
            <a:ext cx="1363378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3" y="170282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3" y="170282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3" y="170282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3" y="170282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4" y="599534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sz="13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START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60FFE7D4-3F46-375B-D6C5-C9FB30C26BE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37787" y="208847"/>
            <a:ext cx="1968220" cy="216287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006F17B-A0C5-36F6-0B66-2AC300F19F07}"/>
              </a:ext>
            </a:extLst>
          </p:cNvPr>
          <p:cNvSpPr/>
          <p:nvPr/>
        </p:nvSpPr>
        <p:spPr>
          <a:xfrm>
            <a:off x="627316" y="2425502"/>
            <a:ext cx="5934419" cy="36958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78AC46C6-100F-F6E4-D413-451CB0C92686}"/>
              </a:ext>
            </a:extLst>
          </p:cNvPr>
          <p:cNvSpPr/>
          <p:nvPr/>
        </p:nvSpPr>
        <p:spPr>
          <a:xfrm>
            <a:off x="6096000" y="2272480"/>
            <a:ext cx="656933" cy="637822"/>
          </a:xfrm>
          <a:custGeom>
            <a:avLst/>
            <a:gdLst/>
            <a:ahLst/>
            <a:cxnLst/>
            <a:rect l="l" t="t" r="r" b="b"/>
            <a:pathLst>
              <a:path w="985399" h="956733">
                <a:moveTo>
                  <a:pt x="0" y="0"/>
                </a:moveTo>
                <a:lnTo>
                  <a:pt x="985399" y="0"/>
                </a:lnTo>
                <a:lnTo>
                  <a:pt x="985399" y="956733"/>
                </a:lnTo>
                <a:lnTo>
                  <a:pt x="0" y="95673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3F321E8F-07BF-FFD9-7367-E9E3CDAE336E}"/>
              </a:ext>
            </a:extLst>
          </p:cNvPr>
          <p:cNvSpPr/>
          <p:nvPr/>
        </p:nvSpPr>
        <p:spPr>
          <a:xfrm rot="2812547">
            <a:off x="-452310" y="5395385"/>
            <a:ext cx="2129923" cy="1924068"/>
          </a:xfrm>
          <a:custGeom>
            <a:avLst/>
            <a:gdLst/>
            <a:ahLst/>
            <a:cxnLst/>
            <a:rect l="l" t="t" r="r" b="b"/>
            <a:pathLst>
              <a:path w="690011" h="687502">
                <a:moveTo>
                  <a:pt x="0" y="0"/>
                </a:moveTo>
                <a:lnTo>
                  <a:pt x="690011" y="0"/>
                </a:lnTo>
                <a:lnTo>
                  <a:pt x="690011" y="687502"/>
                </a:lnTo>
                <a:lnTo>
                  <a:pt x="0" y="68750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CCD677A1-6156-A4A1-3B9A-689116A6BD90}"/>
              </a:ext>
            </a:extLst>
          </p:cNvPr>
          <p:cNvSpPr/>
          <p:nvPr/>
        </p:nvSpPr>
        <p:spPr>
          <a:xfrm>
            <a:off x="11420815" y="5524440"/>
            <a:ext cx="497871" cy="525265"/>
          </a:xfrm>
          <a:custGeom>
            <a:avLst/>
            <a:gdLst/>
            <a:ahLst/>
            <a:cxnLst/>
            <a:rect l="l" t="t" r="r" b="b"/>
            <a:pathLst>
              <a:path w="619811" h="617557">
                <a:moveTo>
                  <a:pt x="0" y="0"/>
                </a:moveTo>
                <a:lnTo>
                  <a:pt x="619811" y="0"/>
                </a:lnTo>
                <a:lnTo>
                  <a:pt x="619811" y="617557"/>
                </a:lnTo>
                <a:lnTo>
                  <a:pt x="0" y="61755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E30F7F-0757-528A-EFC9-8E4FEE3FFC2A}"/>
              </a:ext>
            </a:extLst>
          </p:cNvPr>
          <p:cNvGrpSpPr/>
          <p:nvPr/>
        </p:nvGrpSpPr>
        <p:grpSpPr>
          <a:xfrm>
            <a:off x="7264403" y="2728057"/>
            <a:ext cx="3442105" cy="852706"/>
            <a:chOff x="10341548" y="3536401"/>
            <a:chExt cx="7222552" cy="194552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5DA4C54-5A5F-7207-D5B1-EF6BB9E95C84}"/>
                </a:ext>
              </a:extLst>
            </p:cNvPr>
            <p:cNvSpPr/>
            <p:nvPr/>
          </p:nvSpPr>
          <p:spPr>
            <a:xfrm>
              <a:off x="10341548" y="3536401"/>
              <a:ext cx="7222552" cy="194552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617562" y="3693892"/>
              <a:ext cx="5819781" cy="1615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6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a. jumper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8A1C2F-DA59-9FB7-68DE-3225EDC32FDE}"/>
              </a:ext>
            </a:extLst>
          </p:cNvPr>
          <p:cNvGrpSpPr/>
          <p:nvPr/>
        </p:nvGrpSpPr>
        <p:grpSpPr>
          <a:xfrm>
            <a:off x="6917372" y="3808246"/>
            <a:ext cx="3821366" cy="840006"/>
            <a:chOff x="9677180" y="3536401"/>
            <a:chExt cx="7886920" cy="1945523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D6B8FB1-D3B0-F944-C571-2EA58B68A1A9}"/>
                </a:ext>
              </a:extLst>
            </p:cNvPr>
            <p:cNvSpPr/>
            <p:nvPr/>
          </p:nvSpPr>
          <p:spPr>
            <a:xfrm>
              <a:off x="10341548" y="3536401"/>
              <a:ext cx="7222552" cy="194552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9654C7-2521-B359-7045-8D34CF121EE8}"/>
                </a:ext>
              </a:extLst>
            </p:cNvPr>
            <p:cNvSpPr txBox="1"/>
            <p:nvPr/>
          </p:nvSpPr>
          <p:spPr>
            <a:xfrm>
              <a:off x="9677180" y="3633827"/>
              <a:ext cx="5819781" cy="1639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6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b. T- shirt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EB38A48-9043-AEA7-85B8-085441B9BCC4}"/>
              </a:ext>
            </a:extLst>
          </p:cNvPr>
          <p:cNvGrpSpPr/>
          <p:nvPr/>
        </p:nvGrpSpPr>
        <p:grpSpPr>
          <a:xfrm>
            <a:off x="7095793" y="4889097"/>
            <a:ext cx="3626375" cy="800220"/>
            <a:chOff x="10036167" y="3536401"/>
            <a:chExt cx="7527933" cy="1945523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ED1C7FF-958F-C432-74DD-87707552616A}"/>
                </a:ext>
              </a:extLst>
            </p:cNvPr>
            <p:cNvSpPr/>
            <p:nvPr/>
          </p:nvSpPr>
          <p:spPr>
            <a:xfrm>
              <a:off x="10341548" y="3536401"/>
              <a:ext cx="7222552" cy="194552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4AF64B-F863-11C5-9ED1-2BA1C5369C0E}"/>
                </a:ext>
              </a:extLst>
            </p:cNvPr>
            <p:cNvSpPr txBox="1"/>
            <p:nvPr/>
          </p:nvSpPr>
          <p:spPr>
            <a:xfrm>
              <a:off x="10036167" y="3548416"/>
              <a:ext cx="5819780" cy="172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accent6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c. </a:t>
              </a:r>
              <a:r>
                <a:rPr lang="en-US" sz="4000" b="1" dirty="0">
                  <a:solidFill>
                    <a:schemeClr val="accent6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blouse</a:t>
              </a:r>
              <a:endParaRPr lang="en-US" sz="3600" b="1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5EE2576-F14D-1AF8-D897-D3B7B2A69397}"/>
              </a:ext>
            </a:extLst>
          </p:cNvPr>
          <p:cNvSpPr txBox="1"/>
          <p:nvPr/>
        </p:nvSpPr>
        <p:spPr>
          <a:xfrm>
            <a:off x="1794273" y="1324004"/>
            <a:ext cx="8741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Abadi Extra Light" panose="020B0204020104020204" pitchFamily="34" charset="0"/>
              </a:rPr>
              <a:t>She wears a……….and a skirt.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D34291-0CBD-3851-B4F0-FEBD939C7ED9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7565" r="7565"/>
          <a:stretch/>
        </p:blipFill>
        <p:spPr>
          <a:xfrm>
            <a:off x="2022479" y="2728056"/>
            <a:ext cx="2872414" cy="303266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6211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D976FE9-7CE0-EA5B-372B-B9A36453B877}"/>
              </a:ext>
            </a:extLst>
          </p:cNvPr>
          <p:cNvSpPr/>
          <p:nvPr/>
        </p:nvSpPr>
        <p:spPr>
          <a:xfrm>
            <a:off x="3607724" y="5201260"/>
            <a:ext cx="1897640" cy="12767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" b="1" dirty="0">
                <a:solidFill>
                  <a:schemeClr val="tx1"/>
                </a:solidFill>
              </a:rPr>
              <a:t>TRUE</a:t>
            </a:r>
            <a:endParaRPr lang="en-US" sz="3500" b="1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76037A6-1E9E-CAED-22A7-7A2B43CCE4CC}"/>
              </a:ext>
            </a:extLst>
          </p:cNvPr>
          <p:cNvSpPr/>
          <p:nvPr/>
        </p:nvSpPr>
        <p:spPr>
          <a:xfrm>
            <a:off x="6542549" y="5201260"/>
            <a:ext cx="1897640" cy="12767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" b="1" dirty="0">
                <a:solidFill>
                  <a:schemeClr val="tx1"/>
                </a:solidFill>
              </a:rPr>
              <a:t>FALSE</a:t>
            </a:r>
            <a:endParaRPr lang="en-US" sz="3500" b="1" dirty="0">
              <a:solidFill>
                <a:schemeClr val="tx1"/>
              </a:solidFill>
            </a:endParaRPr>
          </a:p>
        </p:txBody>
      </p:sp>
      <p:pic>
        <p:nvPicPr>
          <p:cNvPr id="14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C4BB7ACC-ED6E-9B6D-E790-D29CD8293D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4114584" y="4732400"/>
            <a:ext cx="883920" cy="87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087CDA1-F693-DB6A-B202-5857BFD61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422" y="1807535"/>
            <a:ext cx="4466896" cy="239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U 16 L 2. 2. 4">
            <a:hlinkClick r:id="" action="ppaction://media"/>
            <a:extLst>
              <a:ext uri="{FF2B5EF4-FFF2-40B4-BE49-F238E27FC236}">
                <a16:creationId xmlns:a16="http://schemas.microsoft.com/office/drawing/2014/main" id="{7046B501-DCD7-D54F-5DE5-4C82B275E70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127" end="210.8437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38441" y="301471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142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063256"/>
            <a:ext cx="5576552" cy="34057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B069B1-6D6E-472A-47CB-69514DD64705}"/>
              </a:ext>
            </a:extLst>
          </p:cNvPr>
          <p:cNvSpPr/>
          <p:nvPr/>
        </p:nvSpPr>
        <p:spPr>
          <a:xfrm>
            <a:off x="3813134" y="5209504"/>
            <a:ext cx="1897640" cy="12767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" b="1" dirty="0">
                <a:solidFill>
                  <a:schemeClr val="tx1"/>
                </a:solidFill>
              </a:rPr>
              <a:t>TRUE</a:t>
            </a:r>
            <a:endParaRPr lang="en-US" sz="3500" b="1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9B1DA90-61BD-C1FD-17CB-D9EAD6DFAD68}"/>
              </a:ext>
            </a:extLst>
          </p:cNvPr>
          <p:cNvSpPr/>
          <p:nvPr/>
        </p:nvSpPr>
        <p:spPr>
          <a:xfrm>
            <a:off x="6481227" y="5235422"/>
            <a:ext cx="1897640" cy="12767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" b="1" dirty="0">
                <a:solidFill>
                  <a:schemeClr val="tx1"/>
                </a:solidFill>
              </a:rPr>
              <a:t>FALSE</a:t>
            </a:r>
            <a:endParaRPr lang="en-US" sz="3500" b="1" dirty="0">
              <a:solidFill>
                <a:schemeClr val="tx1"/>
              </a:solidFill>
            </a:endParaRPr>
          </a:p>
        </p:txBody>
      </p:sp>
      <p:pic>
        <p:nvPicPr>
          <p:cNvPr id="11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EB2F183E-B361-D94F-D542-F5EEC728F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7771015" y="4799813"/>
            <a:ext cx="883920" cy="87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87CB8C6-86D8-BCE0-28F5-6B7DFC1C0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25" y="1208690"/>
            <a:ext cx="4214649" cy="303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U 16 L 2. 2. 3">
            <a:hlinkClick r:id="" action="ppaction://media"/>
            <a:extLst>
              <a:ext uri="{FF2B5EF4-FFF2-40B4-BE49-F238E27FC236}">
                <a16:creationId xmlns:a16="http://schemas.microsoft.com/office/drawing/2014/main" id="{7AEEBA03-F3C3-1AB2-3FB9-41946E51C9E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22" end="185.8437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90372" y="287972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1025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9118EEC-F86E-6A08-4351-30D8B6530DEF}"/>
              </a:ext>
            </a:extLst>
          </p:cNvPr>
          <p:cNvSpPr/>
          <p:nvPr/>
        </p:nvSpPr>
        <p:spPr>
          <a:xfrm>
            <a:off x="3142211" y="5190511"/>
            <a:ext cx="1897640" cy="12767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" b="1" dirty="0">
                <a:solidFill>
                  <a:schemeClr val="tx1"/>
                </a:solidFill>
              </a:rPr>
              <a:t>TRUE</a:t>
            </a:r>
            <a:endParaRPr lang="en-US" sz="3500" b="1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E3A0A1-6CF0-A931-1240-87B4601F15AE}"/>
              </a:ext>
            </a:extLst>
          </p:cNvPr>
          <p:cNvSpPr/>
          <p:nvPr/>
        </p:nvSpPr>
        <p:spPr>
          <a:xfrm>
            <a:off x="6077036" y="5190511"/>
            <a:ext cx="1897640" cy="12767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" b="1" dirty="0">
                <a:solidFill>
                  <a:schemeClr val="tx1"/>
                </a:solidFill>
              </a:rPr>
              <a:t>FALSE</a:t>
            </a:r>
            <a:endParaRPr lang="en-US" sz="3500" b="1" dirty="0">
              <a:solidFill>
                <a:schemeClr val="tx1"/>
              </a:solidFill>
            </a:endParaRPr>
          </a:p>
        </p:txBody>
      </p:sp>
      <p:pic>
        <p:nvPicPr>
          <p:cNvPr id="11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C65DEA0F-75C8-BED9-7087-BC41B29417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3649071" y="4721651"/>
            <a:ext cx="883920" cy="87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B798515-0975-EA9E-0811-56D8D0915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01" y="1961957"/>
            <a:ext cx="2778891" cy="233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U 16 L 2. 2. 1">
            <a:hlinkClick r:id="" action="ppaction://media"/>
            <a:extLst>
              <a:ext uri="{FF2B5EF4-FFF2-40B4-BE49-F238E27FC236}">
                <a16:creationId xmlns:a16="http://schemas.microsoft.com/office/drawing/2014/main" id="{21F893E9-3D43-4307-2F9C-86D56ACE2A0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18" end="534.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90372" y="292757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1423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041992"/>
            <a:ext cx="5576552" cy="342697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176A2A-8728-B5D6-DECF-AB09C22983F0}"/>
              </a:ext>
            </a:extLst>
          </p:cNvPr>
          <p:cNvSpPr/>
          <p:nvPr/>
        </p:nvSpPr>
        <p:spPr>
          <a:xfrm>
            <a:off x="3142211" y="5190511"/>
            <a:ext cx="1897640" cy="12767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" b="1" dirty="0">
                <a:solidFill>
                  <a:schemeClr val="tx1"/>
                </a:solidFill>
              </a:rPr>
              <a:t>TRUE</a:t>
            </a:r>
            <a:endParaRPr lang="en-US" sz="3500" b="1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699B3C-C7D7-2FE7-AB1A-1F2C3029EBC8}"/>
              </a:ext>
            </a:extLst>
          </p:cNvPr>
          <p:cNvSpPr/>
          <p:nvPr/>
        </p:nvSpPr>
        <p:spPr>
          <a:xfrm>
            <a:off x="6077036" y="5190511"/>
            <a:ext cx="1897640" cy="12767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" b="1" dirty="0">
                <a:solidFill>
                  <a:schemeClr val="tx1"/>
                </a:solidFill>
              </a:rPr>
              <a:t>FALSE</a:t>
            </a:r>
            <a:endParaRPr lang="en-US" sz="3500" b="1" dirty="0">
              <a:solidFill>
                <a:schemeClr val="tx1"/>
              </a:solidFill>
            </a:endParaRPr>
          </a:p>
        </p:txBody>
      </p:sp>
      <p:pic>
        <p:nvPicPr>
          <p:cNvPr id="11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629CAFC9-9B86-B297-F093-532164BCFE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6874409" y="4792265"/>
            <a:ext cx="883920" cy="87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F29C0BB-117D-17F8-4979-C91F4D793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096" y="1224806"/>
            <a:ext cx="2654311" cy="307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U 16 L 2. 2. 2">
            <a:hlinkClick r:id="" action="ppaction://media"/>
            <a:extLst>
              <a:ext uri="{FF2B5EF4-FFF2-40B4-BE49-F238E27FC236}">
                <a16:creationId xmlns:a16="http://schemas.microsoft.com/office/drawing/2014/main" id="{F1B34D1E-49E1-440E-A842-996C8A02CB6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42" end="485.656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48852" y="270986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614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381700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Listen and 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circle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838ADC-2E66-3BE2-9C21-6864E1CD357E}"/>
              </a:ext>
            </a:extLst>
          </p:cNvPr>
          <p:cNvSpPr txBox="1"/>
          <p:nvPr/>
        </p:nvSpPr>
        <p:spPr>
          <a:xfrm>
            <a:off x="977462" y="759694"/>
            <a:ext cx="10741571" cy="5549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61981" indent="-761981">
              <a:lnSpc>
                <a:spcPct val="150000"/>
              </a:lnSpc>
            </a:pP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A: What season is it in Sydney? – It’s ________. </a:t>
            </a:r>
          </a:p>
          <a:p>
            <a:pPr marL="761981" indent="-761981">
              <a:lnSpc>
                <a:spcPct val="150000"/>
              </a:lnSpc>
            </a:pP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a. autumn 			b. summer </a:t>
            </a:r>
          </a:p>
          <a:p>
            <a:pPr marL="761981" indent="-761981">
              <a:lnSpc>
                <a:spcPct val="150000"/>
              </a:lnSpc>
            </a:pP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B: What does he usually wear? – He wears _______. </a:t>
            </a:r>
          </a:p>
          <a:p>
            <a:pPr marL="761981" indent="-761981">
              <a:lnSpc>
                <a:spcPct val="150000"/>
              </a:lnSpc>
            </a:pP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a. shorts and a T-shirt 	b. jeans and a T-shirt </a:t>
            </a:r>
          </a:p>
          <a:p>
            <a:pPr marL="761981" indent="-761981">
              <a:lnSpc>
                <a:spcPct val="150000"/>
              </a:lnSpc>
            </a:pP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A: What season is it in Ha Noi? – It’s ______. </a:t>
            </a:r>
          </a:p>
          <a:p>
            <a:pPr marL="761981" indent="-761981">
              <a:lnSpc>
                <a:spcPct val="150000"/>
              </a:lnSpc>
            </a:pP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a. winter			b. summer </a:t>
            </a:r>
          </a:p>
          <a:p>
            <a:pPr marL="761981" indent="-761981">
              <a:lnSpc>
                <a:spcPct val="150000"/>
              </a:lnSpc>
            </a:pP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B: What does she usually wear? – She wears _____. </a:t>
            </a:r>
          </a:p>
          <a:p>
            <a:pPr marL="761981" indent="-761981">
              <a:lnSpc>
                <a:spcPct val="150000"/>
              </a:lnSpc>
            </a:pP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 a skirt and a jumper	           b. jeans and a jumper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CCF2AC3-581E-B91B-AC27-0665D6B94ACF}"/>
              </a:ext>
            </a:extLst>
          </p:cNvPr>
          <p:cNvSpPr/>
          <p:nvPr/>
        </p:nvSpPr>
        <p:spPr>
          <a:xfrm>
            <a:off x="5519480" y="1678552"/>
            <a:ext cx="443101" cy="4445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3E9B92A-A5CF-952D-2B5D-B7A6FE167A4E}"/>
              </a:ext>
            </a:extLst>
          </p:cNvPr>
          <p:cNvSpPr/>
          <p:nvPr/>
        </p:nvSpPr>
        <p:spPr>
          <a:xfrm>
            <a:off x="1919939" y="3103836"/>
            <a:ext cx="443101" cy="3987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5A0820-4700-D835-C2E9-4BDDA9FCCD55}"/>
              </a:ext>
            </a:extLst>
          </p:cNvPr>
          <p:cNvSpPr/>
          <p:nvPr/>
        </p:nvSpPr>
        <p:spPr>
          <a:xfrm>
            <a:off x="1919938" y="4443904"/>
            <a:ext cx="443101" cy="3987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F6FAEA-B09A-5725-58C4-0B849D5D83D0}"/>
              </a:ext>
            </a:extLst>
          </p:cNvPr>
          <p:cNvSpPr/>
          <p:nvPr/>
        </p:nvSpPr>
        <p:spPr>
          <a:xfrm>
            <a:off x="6612792" y="5815503"/>
            <a:ext cx="443101" cy="3987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Track 58">
            <a:hlinkClick r:id="" action="ppaction://media"/>
            <a:extLst>
              <a:ext uri="{FF2B5EF4-FFF2-40B4-BE49-F238E27FC236}">
                <a16:creationId xmlns:a16="http://schemas.microsoft.com/office/drawing/2014/main" id="{2F73D138-95A8-2028-ACFE-2C6C408FA7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081549" y="345766"/>
            <a:ext cx="406400" cy="40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12" name="U 16 L 2. 4. circle 1">
            <a:hlinkClick r:id="" action="ppaction://media"/>
            <a:extLst>
              <a:ext uri="{FF2B5EF4-FFF2-40B4-BE49-F238E27FC236}">
                <a16:creationId xmlns:a16="http://schemas.microsoft.com/office/drawing/2014/main" id="{507CBE69-4ED8-DDEF-4A5F-87F23A93A6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4141" y="100811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3" name="U 16 L 2. 4. circle 2">
            <a:hlinkClick r:id="" action="ppaction://media"/>
            <a:extLst>
              <a:ext uri="{FF2B5EF4-FFF2-40B4-BE49-F238E27FC236}">
                <a16:creationId xmlns:a16="http://schemas.microsoft.com/office/drawing/2014/main" id="{648B5410-87FA-F83F-B60F-7FF1211A3C9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32825" y="380545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3200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29797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Read and complete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87E2FA-CDF5-0805-C43C-83BC12D050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" b="17"/>
          <a:stretch/>
        </p:blipFill>
        <p:spPr>
          <a:xfrm>
            <a:off x="755837" y="882425"/>
            <a:ext cx="5081044" cy="31704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E07CA4-073D-BA24-4BBD-FA8AD89583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" b="17"/>
          <a:stretch/>
        </p:blipFill>
        <p:spPr>
          <a:xfrm>
            <a:off x="6347278" y="914411"/>
            <a:ext cx="5081044" cy="31384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504F11-0365-EDDC-960E-ADD45E0C536D}"/>
              </a:ext>
            </a:extLst>
          </p:cNvPr>
          <p:cNvSpPr txBox="1"/>
          <p:nvPr/>
        </p:nvSpPr>
        <p:spPr>
          <a:xfrm>
            <a:off x="253934" y="4201656"/>
            <a:ext cx="6045089" cy="2007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00559" indent="-300559">
              <a:lnSpc>
                <a:spcPct val="150000"/>
              </a:lnSpc>
            </a:pPr>
            <a:r>
              <a:rPr lang="en-US" sz="2133" b="1" dirty="0">
                <a:solidFill>
                  <a:srgbClr val="231F20"/>
                </a:solidFill>
                <a:latin typeface="Comic Sans MS" panose="030F0702030302020204" pitchFamily="66" charset="0"/>
              </a:rPr>
              <a:t>1.</a:t>
            </a:r>
            <a:r>
              <a:rPr lang="en-US" sz="2133" dirty="0">
                <a:solidFill>
                  <a:srgbClr val="ED1C24"/>
                </a:solidFill>
                <a:latin typeface="Comic Sans MS" panose="030F0702030302020204" pitchFamily="66" charset="0"/>
              </a:rPr>
              <a:t>A:</a:t>
            </a:r>
            <a:r>
              <a:rPr lang="en-US" sz="2133" dirty="0">
                <a:solidFill>
                  <a:srgbClr val="000000"/>
                </a:solidFill>
                <a:latin typeface="Comic Sans MS" panose="030F0702030302020204" pitchFamily="66" charset="0"/>
              </a:rPr>
              <a:t>How’s__________ in your place, Akiko?</a:t>
            </a:r>
            <a:r>
              <a:rPr lang="en-US" sz="2133" dirty="0">
                <a:latin typeface="Comic Sans MS" panose="030F0702030302020204" pitchFamily="66" charset="0"/>
              </a:rPr>
              <a:t> </a:t>
            </a:r>
          </a:p>
          <a:p>
            <a:pPr marL="300559" indent="-74082">
              <a:lnSpc>
                <a:spcPct val="150000"/>
              </a:lnSpc>
            </a:pPr>
            <a:r>
              <a:rPr lang="en-US" sz="2133" dirty="0">
                <a:solidFill>
                  <a:srgbClr val="FF0000"/>
                </a:solidFill>
                <a:latin typeface="Comic Sans MS" panose="030F0702030302020204" pitchFamily="66" charset="0"/>
              </a:rPr>
              <a:t>B: </a:t>
            </a:r>
            <a:r>
              <a:rPr lang="en-US" sz="2133" dirty="0">
                <a:solidFill>
                  <a:srgbClr val="000000"/>
                </a:solidFill>
                <a:latin typeface="Comic Sans MS" panose="030F0702030302020204" pitchFamily="66" charset="0"/>
              </a:rPr>
              <a:t>It’s cool and windy. It’s autumn.</a:t>
            </a:r>
            <a:r>
              <a:rPr lang="en-US" sz="2133" dirty="0">
                <a:latin typeface="Comic Sans MS" panose="030F0702030302020204" pitchFamily="66" charset="0"/>
              </a:rPr>
              <a:t> </a:t>
            </a:r>
            <a:r>
              <a:rPr lang="en-US" sz="2133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  <a:p>
            <a:pPr marL="618051" indent="-391574">
              <a:lnSpc>
                <a:spcPct val="150000"/>
              </a:lnSpc>
            </a:pPr>
            <a:r>
              <a:rPr lang="en-US" sz="2133" dirty="0">
                <a:solidFill>
                  <a:srgbClr val="FF0000"/>
                </a:solidFill>
                <a:latin typeface="Comic Sans MS" panose="030F0702030302020204" pitchFamily="66" charset="0"/>
              </a:rPr>
              <a:t>A: </a:t>
            </a:r>
            <a:r>
              <a:rPr lang="en-US" sz="2133" dirty="0">
                <a:solidFill>
                  <a:srgbClr val="000000"/>
                </a:solidFill>
                <a:latin typeface="Comic Sans MS" panose="030F0702030302020204" pitchFamily="66" charset="0"/>
              </a:rPr>
              <a:t>What do you usually wear in this season?</a:t>
            </a:r>
          </a:p>
          <a:p>
            <a:pPr marL="618051" indent="-391574">
              <a:lnSpc>
                <a:spcPct val="150000"/>
              </a:lnSpc>
            </a:pPr>
            <a:r>
              <a:rPr lang="en-US" sz="2133" dirty="0">
                <a:solidFill>
                  <a:srgbClr val="FF0000"/>
                </a:solidFill>
                <a:latin typeface="Comic Sans MS" panose="030F0702030302020204" pitchFamily="66" charset="0"/>
              </a:rPr>
              <a:t>B: </a:t>
            </a:r>
            <a:r>
              <a:rPr lang="en-US" sz="2133" dirty="0">
                <a:solidFill>
                  <a:srgbClr val="000000"/>
                </a:solidFill>
                <a:latin typeface="Comic Sans MS" panose="030F0702030302020204" pitchFamily="66" charset="0"/>
              </a:rPr>
              <a:t> I wear _____ and a ______. </a:t>
            </a:r>
          </a:p>
        </p:txBody>
      </p:sp>
      <p:sp>
        <p:nvSpPr>
          <p:cNvPr id="9" name="Google Shape;1768;p43">
            <a:extLst>
              <a:ext uri="{FF2B5EF4-FFF2-40B4-BE49-F238E27FC236}">
                <a16:creationId xmlns:a16="http://schemas.microsoft.com/office/drawing/2014/main" id="{E56847E2-A8AA-B537-A5E0-6E15BB8D7AD4}"/>
              </a:ext>
            </a:extLst>
          </p:cNvPr>
          <p:cNvSpPr txBox="1">
            <a:spLocks/>
          </p:cNvSpPr>
          <p:nvPr/>
        </p:nvSpPr>
        <p:spPr>
          <a:xfrm>
            <a:off x="1419650" y="4188245"/>
            <a:ext cx="2148941" cy="53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300" dirty="0">
                <a:solidFill>
                  <a:srgbClr val="0000FF"/>
                </a:solidFill>
                <a:latin typeface="Comic Sans MS" panose="030F0702030302020204" pitchFamily="66" charset="0"/>
              </a:rPr>
              <a:t>the weather</a:t>
            </a:r>
          </a:p>
        </p:txBody>
      </p:sp>
      <p:sp>
        <p:nvSpPr>
          <p:cNvPr id="10" name="Google Shape;1768;p43">
            <a:extLst>
              <a:ext uri="{FF2B5EF4-FFF2-40B4-BE49-F238E27FC236}">
                <a16:creationId xmlns:a16="http://schemas.microsoft.com/office/drawing/2014/main" id="{CBFE306C-1754-14A9-ECF5-11E3C66A2D62}"/>
              </a:ext>
            </a:extLst>
          </p:cNvPr>
          <p:cNvSpPr txBox="1">
            <a:spLocks/>
          </p:cNvSpPr>
          <p:nvPr/>
        </p:nvSpPr>
        <p:spPr>
          <a:xfrm>
            <a:off x="1433856" y="5637431"/>
            <a:ext cx="1623096" cy="53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jeans</a:t>
            </a:r>
          </a:p>
        </p:txBody>
      </p:sp>
      <p:sp>
        <p:nvSpPr>
          <p:cNvPr id="11" name="Google Shape;1768;p43">
            <a:extLst>
              <a:ext uri="{FF2B5EF4-FFF2-40B4-BE49-F238E27FC236}">
                <a16:creationId xmlns:a16="http://schemas.microsoft.com/office/drawing/2014/main" id="{2EFA0CEC-76A5-9227-6E1D-E4FC8C1B06C0}"/>
              </a:ext>
            </a:extLst>
          </p:cNvPr>
          <p:cNvSpPr txBox="1">
            <a:spLocks/>
          </p:cNvSpPr>
          <p:nvPr/>
        </p:nvSpPr>
        <p:spPr>
          <a:xfrm>
            <a:off x="3190806" y="5637653"/>
            <a:ext cx="1623096" cy="53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jumper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D4539B-03C1-2891-52BE-B6BE70A7547C}"/>
              </a:ext>
            </a:extLst>
          </p:cNvPr>
          <p:cNvSpPr txBox="1"/>
          <p:nvPr/>
        </p:nvSpPr>
        <p:spPr>
          <a:xfrm>
            <a:off x="6231668" y="4212639"/>
            <a:ext cx="5769460" cy="2007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064657" indent="-1064657" algn="just">
              <a:lnSpc>
                <a:spcPct val="150000"/>
              </a:lnSpc>
            </a:pPr>
            <a:r>
              <a:rPr lang="en-US" sz="2133" b="1" dirty="0">
                <a:solidFill>
                  <a:srgbClr val="231F20"/>
                </a:solidFill>
                <a:latin typeface="Comic Sans MS" panose="030F0702030302020204" pitchFamily="66" charset="0"/>
              </a:rPr>
              <a:t>2.</a:t>
            </a:r>
            <a:r>
              <a:rPr lang="en-US" sz="2133" dirty="0">
                <a:solidFill>
                  <a:srgbClr val="ED1C24"/>
                </a:solidFill>
                <a:latin typeface="Comic Sans MS" panose="030F0702030302020204" pitchFamily="66" charset="0"/>
              </a:rPr>
              <a:t>A: </a:t>
            </a:r>
            <a:r>
              <a:rPr lang="en-US" sz="2133" dirty="0">
                <a:solidFill>
                  <a:srgbClr val="000000"/>
                </a:solidFill>
                <a:latin typeface="Comic Sans MS" panose="030F0702030302020204" pitchFamily="66" charset="0"/>
              </a:rPr>
              <a:t>What season is it in London now, Tom?</a:t>
            </a:r>
          </a:p>
          <a:p>
            <a:pPr marL="1064657" indent="-838179" algn="just">
              <a:lnSpc>
                <a:spcPct val="150000"/>
              </a:lnSpc>
            </a:pPr>
            <a:r>
              <a:rPr lang="en-US" sz="2133" dirty="0">
                <a:solidFill>
                  <a:srgbClr val="FF0000"/>
                </a:solidFill>
                <a:latin typeface="Comic Sans MS" panose="030F0702030302020204" pitchFamily="66" charset="0"/>
              </a:rPr>
              <a:t>B: </a:t>
            </a:r>
            <a:r>
              <a:rPr lang="en-US" sz="2133" dirty="0">
                <a:solidFill>
                  <a:srgbClr val="000000"/>
                </a:solidFill>
                <a:latin typeface="Comic Sans MS" panose="030F0702030302020204" pitchFamily="66" charset="0"/>
              </a:rPr>
              <a:t>It’s ______. It’s very cold and snowy. </a:t>
            </a:r>
          </a:p>
          <a:p>
            <a:pPr marL="1064657" indent="-838179" algn="just">
              <a:lnSpc>
                <a:spcPct val="150000"/>
              </a:lnSpc>
            </a:pPr>
            <a:r>
              <a:rPr lang="en-US" sz="2133" dirty="0">
                <a:solidFill>
                  <a:srgbClr val="FF0000"/>
                </a:solidFill>
                <a:latin typeface="Comic Sans MS" panose="030F0702030302020204" pitchFamily="66" charset="0"/>
              </a:rPr>
              <a:t>A:</a:t>
            </a:r>
            <a:r>
              <a:rPr lang="en-US" sz="2133" dirty="0">
                <a:solidFill>
                  <a:srgbClr val="000000"/>
                </a:solidFill>
                <a:latin typeface="Comic Sans MS" panose="030F0702030302020204" pitchFamily="66" charset="0"/>
              </a:rPr>
              <a:t>What________________ in winter? </a:t>
            </a:r>
          </a:p>
          <a:p>
            <a:pPr marL="1064657" indent="-838179" algn="just">
              <a:lnSpc>
                <a:spcPct val="150000"/>
              </a:lnSpc>
            </a:pPr>
            <a:r>
              <a:rPr lang="en-US" sz="2133" dirty="0">
                <a:solidFill>
                  <a:srgbClr val="FF0000"/>
                </a:solidFill>
                <a:latin typeface="Comic Sans MS" panose="030F0702030302020204" pitchFamily="66" charset="0"/>
              </a:rPr>
              <a:t>B: </a:t>
            </a:r>
            <a:r>
              <a:rPr lang="en-US" sz="2133" dirty="0">
                <a:solidFill>
                  <a:srgbClr val="000000"/>
                </a:solidFill>
                <a:latin typeface="Comic Sans MS" panose="030F0702030302020204" pitchFamily="66" charset="0"/>
              </a:rPr>
              <a:t> I wear ______ and a coat.</a:t>
            </a:r>
          </a:p>
        </p:txBody>
      </p:sp>
      <p:sp>
        <p:nvSpPr>
          <p:cNvPr id="13" name="Google Shape;1768;p43">
            <a:extLst>
              <a:ext uri="{FF2B5EF4-FFF2-40B4-BE49-F238E27FC236}">
                <a16:creationId xmlns:a16="http://schemas.microsoft.com/office/drawing/2014/main" id="{75B08B50-CC78-CFA9-CB89-56D80A440A20}"/>
              </a:ext>
            </a:extLst>
          </p:cNvPr>
          <p:cNvSpPr txBox="1">
            <a:spLocks/>
          </p:cNvSpPr>
          <p:nvPr/>
        </p:nvSpPr>
        <p:spPr>
          <a:xfrm>
            <a:off x="7200625" y="4648173"/>
            <a:ext cx="1550539" cy="53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winter</a:t>
            </a:r>
          </a:p>
        </p:txBody>
      </p:sp>
      <p:sp>
        <p:nvSpPr>
          <p:cNvPr id="14" name="Google Shape;1768;p43">
            <a:extLst>
              <a:ext uri="{FF2B5EF4-FFF2-40B4-BE49-F238E27FC236}">
                <a16:creationId xmlns:a16="http://schemas.microsoft.com/office/drawing/2014/main" id="{6EB437E2-4A78-A2C3-ABD6-D2666437B08E}"/>
              </a:ext>
            </a:extLst>
          </p:cNvPr>
          <p:cNvSpPr txBox="1">
            <a:spLocks/>
          </p:cNvSpPr>
          <p:nvPr/>
        </p:nvSpPr>
        <p:spPr>
          <a:xfrm>
            <a:off x="7362094" y="5167786"/>
            <a:ext cx="3079368" cy="53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do you usually wear</a:t>
            </a:r>
          </a:p>
        </p:txBody>
      </p:sp>
      <p:sp>
        <p:nvSpPr>
          <p:cNvPr id="15" name="Google Shape;1768;p43">
            <a:extLst>
              <a:ext uri="{FF2B5EF4-FFF2-40B4-BE49-F238E27FC236}">
                <a16:creationId xmlns:a16="http://schemas.microsoft.com/office/drawing/2014/main" id="{E3D53C16-47CA-D247-37C3-48FE392D0DE4}"/>
              </a:ext>
            </a:extLst>
          </p:cNvPr>
          <p:cNvSpPr txBox="1">
            <a:spLocks/>
          </p:cNvSpPr>
          <p:nvPr/>
        </p:nvSpPr>
        <p:spPr>
          <a:xfrm>
            <a:off x="7474644" y="5648162"/>
            <a:ext cx="1707117" cy="53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jeans</a:t>
            </a:r>
          </a:p>
        </p:txBody>
      </p:sp>
    </p:spTree>
    <p:extLst>
      <p:ext uri="{BB962C8B-B14F-4D97-AF65-F5344CB8AC3E}">
        <p14:creationId xmlns:p14="http://schemas.microsoft.com/office/powerpoint/2010/main" val="202804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/>
      <p:bldP spid="12" grpId="0" animBg="1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hiệu Rung chuông vàng (2007 - 2010)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308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23600" y="6019800"/>
            <a:ext cx="609600" cy="609600"/>
          </a:xfrm>
        </p:spPr>
      </p:pic>
      <p:sp>
        <p:nvSpPr>
          <p:cNvPr id="6" name="Rectangle 5"/>
          <p:cNvSpPr/>
          <p:nvPr/>
        </p:nvSpPr>
        <p:spPr>
          <a:xfrm>
            <a:off x="2055471" y="2025470"/>
            <a:ext cx="808105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u="sng" dirty="0">
                <a:ln w="0"/>
                <a:cs typeface="Arial" panose="020B0604020202020204" pitchFamily="34" charset="0"/>
              </a:rPr>
              <a:t>Game:</a:t>
            </a:r>
          </a:p>
          <a:p>
            <a:pPr algn="ctr"/>
            <a:r>
              <a:rPr lang="en-US" sz="9600" b="1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RING THE BELL!</a:t>
            </a:r>
          </a:p>
        </p:txBody>
      </p:sp>
    </p:spTree>
    <p:extLst>
      <p:ext uri="{BB962C8B-B14F-4D97-AF65-F5344CB8AC3E}">
        <p14:creationId xmlns:p14="http://schemas.microsoft.com/office/powerpoint/2010/main" val="247155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16186" y="6190593"/>
            <a:ext cx="609600" cy="609600"/>
          </a:xfrm>
          <a:prstGeom prst="rect">
            <a:avLst/>
          </a:prstGeom>
        </p:spPr>
      </p:pic>
      <p:sp>
        <p:nvSpPr>
          <p:cNvPr id="8" name="Freeform 2">
            <a:extLst>
              <a:ext uri="{FF2B5EF4-FFF2-40B4-BE49-F238E27FC236}">
                <a16:creationId xmlns:a16="http://schemas.microsoft.com/office/drawing/2014/main" id="{29EE0B9C-65EF-7FFD-7516-813F4F3B64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9222" b="-9222"/>
            </a:stretch>
          </a:blipFill>
        </p:spPr>
        <p:txBody>
          <a:bodyPr/>
          <a:lstStyle/>
          <a:p>
            <a:endParaRPr lang="en-US" sz="1200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617337" y="263172"/>
            <a:ext cx="7213600" cy="830997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UVN Ai Cap" panose="02040603050506020204" pitchFamily="18" charset="0"/>
              </a:rPr>
              <a:t>Choose a, b or c, then Say.</a:t>
            </a:r>
          </a:p>
        </p:txBody>
      </p:sp>
      <p:pic>
        <p:nvPicPr>
          <p:cNvPr id="33" name="Picture 4" descr="het gio" hidden="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22168" y="503560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3" y="170282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3" y="170282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3" y="170282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3" y="170282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3" y="170282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2" y="170282"/>
            <a:ext cx="1363378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3" y="170282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3" y="170282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3" y="170282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3" y="170282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4" y="599534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sz="13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START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60FFE7D4-3F46-375B-D6C5-C9FB30C26BE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265719" y="83273"/>
            <a:ext cx="1968220" cy="216287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006F17B-A0C5-36F6-0B66-2AC300F19F07}"/>
              </a:ext>
            </a:extLst>
          </p:cNvPr>
          <p:cNvSpPr/>
          <p:nvPr/>
        </p:nvSpPr>
        <p:spPr>
          <a:xfrm>
            <a:off x="627316" y="2124224"/>
            <a:ext cx="6382824" cy="39971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78AC46C6-100F-F6E4-D413-451CB0C92686}"/>
              </a:ext>
            </a:extLst>
          </p:cNvPr>
          <p:cNvSpPr/>
          <p:nvPr/>
        </p:nvSpPr>
        <p:spPr>
          <a:xfrm>
            <a:off x="6096000" y="2272480"/>
            <a:ext cx="656933" cy="637822"/>
          </a:xfrm>
          <a:custGeom>
            <a:avLst/>
            <a:gdLst/>
            <a:ahLst/>
            <a:cxnLst/>
            <a:rect l="l" t="t" r="r" b="b"/>
            <a:pathLst>
              <a:path w="985399" h="956733">
                <a:moveTo>
                  <a:pt x="0" y="0"/>
                </a:moveTo>
                <a:lnTo>
                  <a:pt x="985399" y="0"/>
                </a:lnTo>
                <a:lnTo>
                  <a:pt x="985399" y="956733"/>
                </a:lnTo>
                <a:lnTo>
                  <a:pt x="0" y="95673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CCD677A1-6156-A4A1-3B9A-689116A6BD90}"/>
              </a:ext>
            </a:extLst>
          </p:cNvPr>
          <p:cNvSpPr/>
          <p:nvPr/>
        </p:nvSpPr>
        <p:spPr>
          <a:xfrm>
            <a:off x="11420815" y="5524440"/>
            <a:ext cx="497871" cy="525265"/>
          </a:xfrm>
          <a:custGeom>
            <a:avLst/>
            <a:gdLst/>
            <a:ahLst/>
            <a:cxnLst/>
            <a:rect l="l" t="t" r="r" b="b"/>
            <a:pathLst>
              <a:path w="619811" h="617557">
                <a:moveTo>
                  <a:pt x="0" y="0"/>
                </a:moveTo>
                <a:lnTo>
                  <a:pt x="619811" y="0"/>
                </a:lnTo>
                <a:lnTo>
                  <a:pt x="619811" y="617557"/>
                </a:lnTo>
                <a:lnTo>
                  <a:pt x="0" y="61755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E30F7F-0757-528A-EFC9-8E4FEE3FFC2A}"/>
              </a:ext>
            </a:extLst>
          </p:cNvPr>
          <p:cNvGrpSpPr/>
          <p:nvPr/>
        </p:nvGrpSpPr>
        <p:grpSpPr>
          <a:xfrm>
            <a:off x="7264403" y="2728057"/>
            <a:ext cx="3115303" cy="852706"/>
            <a:chOff x="10341548" y="3536401"/>
            <a:chExt cx="7222552" cy="194552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5DA4C54-5A5F-7207-D5B1-EF6BB9E95C84}"/>
                </a:ext>
              </a:extLst>
            </p:cNvPr>
            <p:cNvSpPr/>
            <p:nvPr/>
          </p:nvSpPr>
          <p:spPr>
            <a:xfrm>
              <a:off x="10341548" y="3536401"/>
              <a:ext cx="7222552" cy="194552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617562" y="3693892"/>
              <a:ext cx="5819780" cy="161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6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a. shirt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8A1C2F-DA59-9FB7-68DE-3225EDC32FDE}"/>
              </a:ext>
            </a:extLst>
          </p:cNvPr>
          <p:cNvGrpSpPr/>
          <p:nvPr/>
        </p:nvGrpSpPr>
        <p:grpSpPr>
          <a:xfrm>
            <a:off x="7283454" y="3808246"/>
            <a:ext cx="3089906" cy="840006"/>
            <a:chOff x="10341548" y="3536401"/>
            <a:chExt cx="7222552" cy="1945523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D6B8FB1-D3B0-F944-C571-2EA58B68A1A9}"/>
                </a:ext>
              </a:extLst>
            </p:cNvPr>
            <p:cNvSpPr/>
            <p:nvPr/>
          </p:nvSpPr>
          <p:spPr>
            <a:xfrm>
              <a:off x="10341548" y="3536401"/>
              <a:ext cx="7222552" cy="194552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9654C7-2521-B359-7045-8D34CF121EE8}"/>
                </a:ext>
              </a:extLst>
            </p:cNvPr>
            <p:cNvSpPr txBox="1"/>
            <p:nvPr/>
          </p:nvSpPr>
          <p:spPr>
            <a:xfrm>
              <a:off x="11362680" y="3590514"/>
              <a:ext cx="5819780" cy="1639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6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b. jumper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EB38A48-9043-AEA7-85B8-085441B9BCC4}"/>
              </a:ext>
            </a:extLst>
          </p:cNvPr>
          <p:cNvGrpSpPr/>
          <p:nvPr/>
        </p:nvGrpSpPr>
        <p:grpSpPr>
          <a:xfrm>
            <a:off x="7264404" y="4889097"/>
            <a:ext cx="3089906" cy="800220"/>
            <a:chOff x="10341548" y="3536401"/>
            <a:chExt cx="7222552" cy="1945523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ED1C7FF-958F-C432-74DD-87707552616A}"/>
                </a:ext>
              </a:extLst>
            </p:cNvPr>
            <p:cNvSpPr/>
            <p:nvPr/>
          </p:nvSpPr>
          <p:spPr>
            <a:xfrm>
              <a:off x="10341548" y="3536401"/>
              <a:ext cx="7222552" cy="194552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4AF64B-F863-11C5-9ED1-2BA1C5369C0E}"/>
                </a:ext>
              </a:extLst>
            </p:cNvPr>
            <p:cNvSpPr txBox="1"/>
            <p:nvPr/>
          </p:nvSpPr>
          <p:spPr>
            <a:xfrm>
              <a:off x="11208882" y="3548416"/>
              <a:ext cx="5819781" cy="172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accent6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c. </a:t>
              </a:r>
              <a:r>
                <a:rPr lang="en-US" sz="4000" b="1" dirty="0">
                  <a:solidFill>
                    <a:schemeClr val="accent6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shorts</a:t>
              </a:r>
              <a:endParaRPr lang="en-US" sz="3600" b="1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5EE2576-F14D-1AF8-D897-D3B7B2A69397}"/>
              </a:ext>
            </a:extLst>
          </p:cNvPr>
          <p:cNvSpPr txBox="1"/>
          <p:nvPr/>
        </p:nvSpPr>
        <p:spPr>
          <a:xfrm>
            <a:off x="1794273" y="1324004"/>
            <a:ext cx="8741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Abadi Extra Light" panose="020B0204020104020204" pitchFamily="34" charset="0"/>
              </a:rPr>
              <a:t>I wear a ………. and a skirt .</a:t>
            </a: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3F321E8F-07BF-FFD9-7367-E9E3CDAE336E}"/>
              </a:ext>
            </a:extLst>
          </p:cNvPr>
          <p:cNvSpPr/>
          <p:nvPr/>
        </p:nvSpPr>
        <p:spPr>
          <a:xfrm rot="2812547">
            <a:off x="-703716" y="5975299"/>
            <a:ext cx="2129923" cy="1235164"/>
          </a:xfrm>
          <a:custGeom>
            <a:avLst/>
            <a:gdLst/>
            <a:ahLst/>
            <a:cxnLst/>
            <a:rect l="l" t="t" r="r" b="b"/>
            <a:pathLst>
              <a:path w="690011" h="687502">
                <a:moveTo>
                  <a:pt x="0" y="0"/>
                </a:moveTo>
                <a:lnTo>
                  <a:pt x="690011" y="0"/>
                </a:lnTo>
                <a:lnTo>
                  <a:pt x="690011" y="687502"/>
                </a:lnTo>
                <a:lnTo>
                  <a:pt x="0" y="68750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3CB791-4DCC-59C9-1DF7-70D926CF5CB3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t="2548" b="2548"/>
          <a:stretch/>
        </p:blipFill>
        <p:spPr>
          <a:xfrm>
            <a:off x="2066570" y="2487464"/>
            <a:ext cx="3074389" cy="310619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881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2442</TotalTime>
  <Words>431</Words>
  <Application>Microsoft Office PowerPoint</Application>
  <PresentationFormat>Widescreen</PresentationFormat>
  <Paragraphs>125</Paragraphs>
  <Slides>12</Slides>
  <Notes>12</Notes>
  <HiddenSlides>0</HiddenSlides>
  <MMClips>12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A3.OpenSansBold-San</vt:lpstr>
      <vt:lpstr>A3.OpenSans-San</vt:lpstr>
      <vt:lpstr>Abadi Extra Light</vt:lpstr>
      <vt:lpstr>Arial</vt:lpstr>
      <vt:lpstr>Calibri</vt:lpstr>
      <vt:lpstr>Calibri Light</vt:lpstr>
      <vt:lpstr>Comic Sans MS</vt:lpstr>
      <vt:lpstr>Nixie One</vt:lpstr>
      <vt:lpstr>Tahoma</vt:lpstr>
      <vt:lpstr>Times New Roman</vt:lpstr>
      <vt:lpstr>UVN Ai Cap</vt:lpstr>
      <vt:lpstr>Office Theme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145</cp:revision>
  <dcterms:created xsi:type="dcterms:W3CDTF">2021-11-11T15:46:46Z</dcterms:created>
  <dcterms:modified xsi:type="dcterms:W3CDTF">2025-04-08T02:29:19Z</dcterms:modified>
</cp:coreProperties>
</file>