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876" r:id="rId3"/>
    <p:sldId id="1241" r:id="rId4"/>
    <p:sldId id="1383" r:id="rId5"/>
    <p:sldId id="1381" r:id="rId6"/>
    <p:sldId id="1382" r:id="rId7"/>
    <p:sldId id="1362" r:id="rId8"/>
    <p:sldId id="1363" r:id="rId9"/>
    <p:sldId id="1364" r:id="rId10"/>
    <p:sldId id="1365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F5050"/>
    <a:srgbClr val="A8BB2E"/>
    <a:srgbClr val="FF7C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3" d="100"/>
          <a:sy n="73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1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07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Invite a few pairs to point at the pictures and say the questions and answers in front of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3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Invite a few pairs to point at the pictures and say the questions and answers in front of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3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Invite a few pairs to point at the pictures and say the questions and answers in front of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3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5: Invite a few pairs to point at the pictures and say the questions and answers in front of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4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3DA9-B0E9-4A94-AC64-500F1D071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21.svg"/><Relationship Id="rId12" Type="http://schemas.openxmlformats.org/officeDocument/2006/relationships/image" Target="../media/image10.png"/><Relationship Id="rId17" Type="http://schemas.openxmlformats.org/officeDocument/2006/relationships/image" Target="../media/image31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5.svg"/><Relationship Id="rId5" Type="http://schemas.openxmlformats.org/officeDocument/2006/relationships/image" Target="../media/image7.png"/><Relationship Id="rId15" Type="http://schemas.openxmlformats.org/officeDocument/2006/relationships/image" Target="../media/image29.sv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21.svg"/><Relationship Id="rId12" Type="http://schemas.openxmlformats.org/officeDocument/2006/relationships/image" Target="../media/image10.png"/><Relationship Id="rId17" Type="http://schemas.openxmlformats.org/officeDocument/2006/relationships/image" Target="../media/image31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5.svg"/><Relationship Id="rId5" Type="http://schemas.openxmlformats.org/officeDocument/2006/relationships/image" Target="../media/image7.png"/><Relationship Id="rId15" Type="http://schemas.openxmlformats.org/officeDocument/2006/relationships/image" Target="../media/image29.sv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21.svg"/><Relationship Id="rId12" Type="http://schemas.openxmlformats.org/officeDocument/2006/relationships/image" Target="../media/image10.png"/><Relationship Id="rId17" Type="http://schemas.openxmlformats.org/officeDocument/2006/relationships/image" Target="../media/image31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5.svg"/><Relationship Id="rId5" Type="http://schemas.openxmlformats.org/officeDocument/2006/relationships/image" Target="../media/image7.png"/><Relationship Id="rId15" Type="http://schemas.openxmlformats.org/officeDocument/2006/relationships/image" Target="../media/image29.sv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7.svg"/><Relationship Id="rId1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21.svg"/><Relationship Id="rId12" Type="http://schemas.openxmlformats.org/officeDocument/2006/relationships/image" Target="../media/image16.png"/><Relationship Id="rId17" Type="http://schemas.openxmlformats.org/officeDocument/2006/relationships/image" Target="../media/image31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25.svg"/><Relationship Id="rId5" Type="http://schemas.openxmlformats.org/officeDocument/2006/relationships/image" Target="../media/image15.png"/><Relationship Id="rId15" Type="http://schemas.openxmlformats.org/officeDocument/2006/relationships/image" Target="../media/image29.sv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23.sv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E096092-EB2C-8B20-2B7F-599A69C0AFA5}"/>
              </a:ext>
            </a:extLst>
          </p:cNvPr>
          <p:cNvSpPr/>
          <p:nvPr/>
        </p:nvSpPr>
        <p:spPr>
          <a:xfrm>
            <a:off x="3699934" y="1845732"/>
            <a:ext cx="4961466" cy="276013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rgbClr val="0000FF"/>
                </a:solidFill>
              </a:rPr>
              <a:t>Food and drinks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2D90B3F-9228-90E3-A847-86A70DDD63D0}"/>
              </a:ext>
            </a:extLst>
          </p:cNvPr>
          <p:cNvCxnSpPr>
            <a:cxnSpLocks/>
          </p:cNvCxnSpPr>
          <p:nvPr/>
        </p:nvCxnSpPr>
        <p:spPr>
          <a:xfrm flipV="1">
            <a:off x="8128389" y="1394035"/>
            <a:ext cx="1565395" cy="95848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C63721A-C84E-1ADE-C4B3-B43A7670115F}"/>
              </a:ext>
            </a:extLst>
          </p:cNvPr>
          <p:cNvCxnSpPr>
            <a:cxnSpLocks/>
          </p:cNvCxnSpPr>
          <p:nvPr/>
        </p:nvCxnSpPr>
        <p:spPr>
          <a:xfrm>
            <a:off x="7823833" y="4277720"/>
            <a:ext cx="1080744" cy="138859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DC0B5BD-CF93-4B38-EC81-28203FC52130}"/>
              </a:ext>
            </a:extLst>
          </p:cNvPr>
          <p:cNvCxnSpPr>
            <a:cxnSpLocks/>
          </p:cNvCxnSpPr>
          <p:nvPr/>
        </p:nvCxnSpPr>
        <p:spPr>
          <a:xfrm flipV="1">
            <a:off x="6180667" y="800549"/>
            <a:ext cx="0" cy="104518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688B90-D7A2-8F0A-07B4-0EFA92970929}"/>
              </a:ext>
            </a:extLst>
          </p:cNvPr>
          <p:cNvCxnSpPr>
            <a:cxnSpLocks/>
          </p:cNvCxnSpPr>
          <p:nvPr/>
        </p:nvCxnSpPr>
        <p:spPr>
          <a:xfrm flipH="1" flipV="1">
            <a:off x="2808336" y="3531144"/>
            <a:ext cx="955230" cy="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178D120-30A6-1293-3757-1D4CF034A8BC}"/>
              </a:ext>
            </a:extLst>
          </p:cNvPr>
          <p:cNvSpPr/>
          <p:nvPr/>
        </p:nvSpPr>
        <p:spPr>
          <a:xfrm>
            <a:off x="5198533" y="169894"/>
            <a:ext cx="1964267" cy="610694"/>
          </a:xfrm>
          <a:prstGeom prst="rect">
            <a:avLst/>
          </a:prstGeom>
          <a:solidFill>
            <a:srgbClr val="BC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374D46-C1CB-E3E9-20EA-0BD62FFEF957}"/>
              </a:ext>
            </a:extLst>
          </p:cNvPr>
          <p:cNvSpPr/>
          <p:nvPr/>
        </p:nvSpPr>
        <p:spPr>
          <a:xfrm>
            <a:off x="9726163" y="1145659"/>
            <a:ext cx="2265191" cy="610694"/>
          </a:xfrm>
          <a:prstGeom prst="rect">
            <a:avLst/>
          </a:prstGeom>
          <a:solidFill>
            <a:srgbClr val="BC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615B07-D8C3-8BF4-AB7B-B1D6AE177AEB}"/>
              </a:ext>
            </a:extLst>
          </p:cNvPr>
          <p:cNvSpPr/>
          <p:nvPr/>
        </p:nvSpPr>
        <p:spPr>
          <a:xfrm>
            <a:off x="414976" y="3225797"/>
            <a:ext cx="2322415" cy="610694"/>
          </a:xfrm>
          <a:prstGeom prst="rect">
            <a:avLst/>
          </a:prstGeom>
          <a:solidFill>
            <a:srgbClr val="BC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05F742-B8F4-4CAE-A800-A9DE6FB589E8}"/>
              </a:ext>
            </a:extLst>
          </p:cNvPr>
          <p:cNvSpPr/>
          <p:nvPr/>
        </p:nvSpPr>
        <p:spPr>
          <a:xfrm>
            <a:off x="7761896" y="5816218"/>
            <a:ext cx="1964267" cy="610694"/>
          </a:xfrm>
          <a:prstGeom prst="rect">
            <a:avLst/>
          </a:prstGeom>
          <a:solidFill>
            <a:srgbClr val="BC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rgbClr val="000000"/>
                </a:solidFill>
              </a:rPr>
              <a:t>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AAF372-17A9-23B2-EF49-4B409B0B9E64}"/>
              </a:ext>
            </a:extLst>
          </p:cNvPr>
          <p:cNvCxnSpPr>
            <a:cxnSpLocks/>
          </p:cNvCxnSpPr>
          <p:nvPr/>
        </p:nvCxnSpPr>
        <p:spPr>
          <a:xfrm>
            <a:off x="8661400" y="3225797"/>
            <a:ext cx="1064763" cy="38087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987F7-BF1A-7906-C34A-57E558F1AA5E}"/>
              </a:ext>
            </a:extLst>
          </p:cNvPr>
          <p:cNvSpPr/>
          <p:nvPr/>
        </p:nvSpPr>
        <p:spPr>
          <a:xfrm>
            <a:off x="9758521" y="3301320"/>
            <a:ext cx="2312866" cy="610694"/>
          </a:xfrm>
          <a:prstGeom prst="rect">
            <a:avLst/>
          </a:prstGeom>
          <a:solidFill>
            <a:srgbClr val="BC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rgbClr val="000000"/>
                </a:solidFill>
              </a:rPr>
              <a:t>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0DD55C-4B3A-F972-88F1-AEDDFB0D9E6F}"/>
              </a:ext>
            </a:extLst>
          </p:cNvPr>
          <p:cNvCxnSpPr>
            <a:cxnSpLocks/>
          </p:cNvCxnSpPr>
          <p:nvPr/>
        </p:nvCxnSpPr>
        <p:spPr>
          <a:xfrm flipH="1">
            <a:off x="3699934" y="4347046"/>
            <a:ext cx="1092389" cy="104343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0C7A424-1167-0634-1CAD-9F7F0CAFC026}"/>
              </a:ext>
            </a:extLst>
          </p:cNvPr>
          <p:cNvSpPr/>
          <p:nvPr/>
        </p:nvSpPr>
        <p:spPr>
          <a:xfrm>
            <a:off x="2737391" y="5816218"/>
            <a:ext cx="2566747" cy="610694"/>
          </a:xfrm>
          <a:prstGeom prst="rect">
            <a:avLst/>
          </a:prstGeom>
          <a:solidFill>
            <a:srgbClr val="BC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rgbClr val="000000"/>
                </a:solidFill>
              </a:rPr>
              <a:t>?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2B470A-B674-1343-CB8A-006539397030}"/>
              </a:ext>
            </a:extLst>
          </p:cNvPr>
          <p:cNvCxnSpPr>
            <a:cxnSpLocks/>
          </p:cNvCxnSpPr>
          <p:nvPr/>
        </p:nvCxnSpPr>
        <p:spPr>
          <a:xfrm flipH="1" flipV="1">
            <a:off x="3456757" y="1394035"/>
            <a:ext cx="1128016" cy="77984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FE2080D-940C-0E65-6EB3-1143187503F1}"/>
              </a:ext>
            </a:extLst>
          </p:cNvPr>
          <p:cNvSpPr/>
          <p:nvPr/>
        </p:nvSpPr>
        <p:spPr>
          <a:xfrm>
            <a:off x="1003906" y="1017793"/>
            <a:ext cx="2452851" cy="610694"/>
          </a:xfrm>
          <a:prstGeom prst="rect">
            <a:avLst/>
          </a:prstGeom>
          <a:solidFill>
            <a:srgbClr val="BC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rgbClr val="000000"/>
                </a:solidFill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8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E096092-EB2C-8B20-2B7F-599A69C0AFA5}"/>
              </a:ext>
            </a:extLst>
          </p:cNvPr>
          <p:cNvSpPr/>
          <p:nvPr/>
        </p:nvSpPr>
        <p:spPr>
          <a:xfrm>
            <a:off x="3699934" y="1845732"/>
            <a:ext cx="4961466" cy="2760133"/>
          </a:xfrm>
          <a:prstGeom prst="ellipse">
            <a:avLst/>
          </a:prstGeom>
          <a:solidFill>
            <a:srgbClr val="BCF8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rgbClr val="0000FF"/>
                </a:solidFill>
              </a:rPr>
              <a:t>Food and drinks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2D90B3F-9228-90E3-A847-86A70DDD63D0}"/>
              </a:ext>
            </a:extLst>
          </p:cNvPr>
          <p:cNvCxnSpPr>
            <a:cxnSpLocks/>
          </p:cNvCxnSpPr>
          <p:nvPr/>
        </p:nvCxnSpPr>
        <p:spPr>
          <a:xfrm flipV="1">
            <a:off x="8128389" y="1394035"/>
            <a:ext cx="1565395" cy="95848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C63721A-C84E-1ADE-C4B3-B43A7670115F}"/>
              </a:ext>
            </a:extLst>
          </p:cNvPr>
          <p:cNvCxnSpPr>
            <a:cxnSpLocks/>
          </p:cNvCxnSpPr>
          <p:nvPr/>
        </p:nvCxnSpPr>
        <p:spPr>
          <a:xfrm>
            <a:off x="7823833" y="4277720"/>
            <a:ext cx="1080744" cy="138859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DC0B5BD-CF93-4B38-EC81-28203FC52130}"/>
              </a:ext>
            </a:extLst>
          </p:cNvPr>
          <p:cNvCxnSpPr>
            <a:cxnSpLocks/>
          </p:cNvCxnSpPr>
          <p:nvPr/>
        </p:nvCxnSpPr>
        <p:spPr>
          <a:xfrm flipV="1">
            <a:off x="6180667" y="800549"/>
            <a:ext cx="0" cy="104518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688B90-D7A2-8F0A-07B4-0EFA92970929}"/>
              </a:ext>
            </a:extLst>
          </p:cNvPr>
          <p:cNvCxnSpPr>
            <a:cxnSpLocks/>
          </p:cNvCxnSpPr>
          <p:nvPr/>
        </p:nvCxnSpPr>
        <p:spPr>
          <a:xfrm flipH="1">
            <a:off x="2819400" y="4156135"/>
            <a:ext cx="1409369" cy="81588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178D120-30A6-1293-3757-1D4CF034A8BC}"/>
              </a:ext>
            </a:extLst>
          </p:cNvPr>
          <p:cNvSpPr/>
          <p:nvPr/>
        </p:nvSpPr>
        <p:spPr>
          <a:xfrm>
            <a:off x="5198533" y="169894"/>
            <a:ext cx="1964267" cy="6106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rgbClr val="000000"/>
                </a:solidFill>
              </a:rPr>
              <a:t>rice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374D46-C1CB-E3E9-20EA-0BD62FFEF957}"/>
              </a:ext>
            </a:extLst>
          </p:cNvPr>
          <p:cNvSpPr/>
          <p:nvPr/>
        </p:nvSpPr>
        <p:spPr>
          <a:xfrm>
            <a:off x="9726163" y="1145659"/>
            <a:ext cx="2265191" cy="6106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rgbClr val="000000"/>
                </a:solidFill>
              </a:rPr>
              <a:t>fish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615B07-D8C3-8BF4-AB7B-B1D6AE177AEB}"/>
              </a:ext>
            </a:extLst>
          </p:cNvPr>
          <p:cNvSpPr/>
          <p:nvPr/>
        </p:nvSpPr>
        <p:spPr>
          <a:xfrm>
            <a:off x="1217975" y="5057562"/>
            <a:ext cx="2614624" cy="6106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rgbClr val="000000"/>
                </a:solidFill>
              </a:rPr>
              <a:t>lemonade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05F742-B8F4-4CAE-A800-A9DE6FB589E8}"/>
              </a:ext>
            </a:extLst>
          </p:cNvPr>
          <p:cNvSpPr/>
          <p:nvPr/>
        </p:nvSpPr>
        <p:spPr>
          <a:xfrm>
            <a:off x="7761896" y="5816218"/>
            <a:ext cx="1964267" cy="6106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rgbClr val="000000"/>
                </a:solidFill>
              </a:rPr>
              <a:t>chips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AAF372-17A9-23B2-EF49-4B409B0B9E64}"/>
              </a:ext>
            </a:extLst>
          </p:cNvPr>
          <p:cNvCxnSpPr>
            <a:cxnSpLocks/>
          </p:cNvCxnSpPr>
          <p:nvPr/>
        </p:nvCxnSpPr>
        <p:spPr>
          <a:xfrm>
            <a:off x="8661400" y="3225797"/>
            <a:ext cx="1064763" cy="38087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987F7-BF1A-7906-C34A-57E558F1AA5E}"/>
              </a:ext>
            </a:extLst>
          </p:cNvPr>
          <p:cNvSpPr/>
          <p:nvPr/>
        </p:nvSpPr>
        <p:spPr>
          <a:xfrm>
            <a:off x="9756367" y="3301320"/>
            <a:ext cx="2312866" cy="6106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rgbClr val="000000"/>
                </a:solidFill>
              </a:rPr>
              <a:t>apple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0DD55C-4B3A-F972-88F1-AEDDFB0D9E6F}"/>
              </a:ext>
            </a:extLst>
          </p:cNvPr>
          <p:cNvCxnSpPr>
            <a:cxnSpLocks/>
          </p:cNvCxnSpPr>
          <p:nvPr/>
        </p:nvCxnSpPr>
        <p:spPr>
          <a:xfrm flipH="1">
            <a:off x="5346700" y="4627574"/>
            <a:ext cx="944222" cy="103874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0C7A424-1167-0634-1CAD-9F7F0CAFC026}"/>
              </a:ext>
            </a:extLst>
          </p:cNvPr>
          <p:cNvSpPr/>
          <p:nvPr/>
        </p:nvSpPr>
        <p:spPr>
          <a:xfrm>
            <a:off x="4086529" y="5816218"/>
            <a:ext cx="2838301" cy="6106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rgbClr val="000000"/>
                </a:solidFill>
              </a:rPr>
              <a:t>vegetables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2B470A-B674-1343-CB8A-006539397030}"/>
              </a:ext>
            </a:extLst>
          </p:cNvPr>
          <p:cNvCxnSpPr>
            <a:cxnSpLocks/>
          </p:cNvCxnSpPr>
          <p:nvPr/>
        </p:nvCxnSpPr>
        <p:spPr>
          <a:xfrm flipH="1">
            <a:off x="2579938" y="3598102"/>
            <a:ext cx="1119996" cy="1819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FE2080D-940C-0E65-6EB3-1143187503F1}"/>
              </a:ext>
            </a:extLst>
          </p:cNvPr>
          <p:cNvSpPr/>
          <p:nvPr/>
        </p:nvSpPr>
        <p:spPr>
          <a:xfrm>
            <a:off x="152116" y="3333749"/>
            <a:ext cx="2452851" cy="6106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rgbClr val="000000"/>
                </a:solidFill>
              </a:rPr>
              <a:t>milk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27EC2C9-10CE-BF5B-D427-2CDB5A40019E}"/>
              </a:ext>
            </a:extLst>
          </p:cNvPr>
          <p:cNvCxnSpPr>
            <a:cxnSpLocks/>
          </p:cNvCxnSpPr>
          <p:nvPr/>
        </p:nvCxnSpPr>
        <p:spPr>
          <a:xfrm flipH="1" flipV="1">
            <a:off x="2758822" y="2100599"/>
            <a:ext cx="1294286" cy="34242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761181E-466D-70E3-662C-8F197D4FA354}"/>
              </a:ext>
            </a:extLst>
          </p:cNvPr>
          <p:cNvSpPr/>
          <p:nvPr/>
        </p:nvSpPr>
        <p:spPr>
          <a:xfrm>
            <a:off x="214040" y="1818049"/>
            <a:ext cx="2569812" cy="6106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rgbClr val="000000"/>
                </a:solidFill>
              </a:rPr>
              <a:t>fresh fruit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539C99D-2CA6-B16B-CB9C-840DA7AAB080}"/>
              </a:ext>
            </a:extLst>
          </p:cNvPr>
          <p:cNvCxnSpPr>
            <a:cxnSpLocks/>
          </p:cNvCxnSpPr>
          <p:nvPr/>
        </p:nvCxnSpPr>
        <p:spPr>
          <a:xfrm flipH="1" flipV="1">
            <a:off x="3524084" y="1125905"/>
            <a:ext cx="1278925" cy="96757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3046CC8-C28C-0D2F-3929-62B3F974C6CF}"/>
              </a:ext>
            </a:extLst>
          </p:cNvPr>
          <p:cNvSpPr/>
          <p:nvPr/>
        </p:nvSpPr>
        <p:spPr>
          <a:xfrm>
            <a:off x="1047274" y="437604"/>
            <a:ext cx="2452851" cy="6106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rgbClr val="000000"/>
                </a:solidFill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353342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 animBg="1"/>
      <p:bldP spid="18" grpId="0" animBg="1"/>
      <p:bldP spid="30" grpId="0" animBg="1"/>
      <p:bldP spid="25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89101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Look, read and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colour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13A5A2-4256-D409-CA37-E0907F3CC5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930" b="79774"/>
          <a:stretch/>
        </p:blipFill>
        <p:spPr>
          <a:xfrm>
            <a:off x="3445392" y="1059717"/>
            <a:ext cx="4783921" cy="946884"/>
          </a:xfrm>
          <a:prstGeom prst="rect">
            <a:avLst/>
          </a:prstGeom>
          <a:ln w="136525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4F949F-87CC-BE83-64F9-88F7B9FC2E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049"/>
          <a:stretch/>
        </p:blipFill>
        <p:spPr>
          <a:xfrm>
            <a:off x="1462202" y="2330192"/>
            <a:ext cx="8964498" cy="41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79901"/>
            <a:ext cx="30909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Look and write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1A50F4-14E3-2EC6-41FE-D120E4F7D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573418"/>
            <a:ext cx="4878474" cy="25776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4C0E7D-4EC1-5CE6-40F0-CA52A0F54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771" y="647700"/>
            <a:ext cx="4878473" cy="2624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531910-7495-C16C-2BE1-81D35F27FA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90" y="3202540"/>
            <a:ext cx="11187162" cy="34338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479D11C-07DA-EFBD-B9AB-04C2267EAB84}"/>
              </a:ext>
            </a:extLst>
          </p:cNvPr>
          <p:cNvSpPr/>
          <p:nvPr/>
        </p:nvSpPr>
        <p:spPr>
          <a:xfrm>
            <a:off x="6158990" y="4044526"/>
            <a:ext cx="1149033" cy="523220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AED041-9EED-3B01-66D0-F7F3F2B4462C}"/>
              </a:ext>
            </a:extLst>
          </p:cNvPr>
          <p:cNvSpPr/>
          <p:nvPr/>
        </p:nvSpPr>
        <p:spPr>
          <a:xfrm>
            <a:off x="1423962" y="4044526"/>
            <a:ext cx="1077987" cy="523220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bread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E4390E-1785-BFB7-865E-20D5AA8A2A98}"/>
              </a:ext>
            </a:extLst>
          </p:cNvPr>
          <p:cNvSpPr/>
          <p:nvPr/>
        </p:nvSpPr>
        <p:spPr>
          <a:xfrm>
            <a:off x="9265823" y="4015790"/>
            <a:ext cx="1020792" cy="523220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FB0D95-C45A-39F5-F305-7DD63FFE7982}"/>
              </a:ext>
            </a:extLst>
          </p:cNvPr>
          <p:cNvSpPr/>
          <p:nvPr/>
        </p:nvSpPr>
        <p:spPr>
          <a:xfrm>
            <a:off x="3587996" y="4028851"/>
            <a:ext cx="1384673" cy="523220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chicken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7B6CE8-D85F-8F2D-F507-19BE949E11A0}"/>
              </a:ext>
            </a:extLst>
          </p:cNvPr>
          <p:cNvSpPr/>
          <p:nvPr/>
        </p:nvSpPr>
        <p:spPr>
          <a:xfrm>
            <a:off x="9169642" y="4714820"/>
            <a:ext cx="1213153" cy="523220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grapes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520E10-BFFF-E391-7EDC-6D9E6E81D0FA}"/>
              </a:ext>
            </a:extLst>
          </p:cNvPr>
          <p:cNvSpPr/>
          <p:nvPr/>
        </p:nvSpPr>
        <p:spPr>
          <a:xfrm>
            <a:off x="3899077" y="4646848"/>
            <a:ext cx="828432" cy="523220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eggs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79CB6B-7C28-EA68-C88C-FC31A040DC45}"/>
              </a:ext>
            </a:extLst>
          </p:cNvPr>
          <p:cNvSpPr/>
          <p:nvPr/>
        </p:nvSpPr>
        <p:spPr>
          <a:xfrm>
            <a:off x="1323275" y="4662523"/>
            <a:ext cx="1362232" cy="523220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noodles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B4A48B-9E9A-1109-32CE-23B16A9A84FB}"/>
              </a:ext>
            </a:extLst>
          </p:cNvPr>
          <p:cNvSpPr/>
          <p:nvPr/>
        </p:nvSpPr>
        <p:spPr>
          <a:xfrm>
            <a:off x="6157220" y="4641996"/>
            <a:ext cx="1213153" cy="523220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yogurt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273722-10C0-B347-59FA-E301776B8B1B}"/>
              </a:ext>
            </a:extLst>
          </p:cNvPr>
          <p:cNvSpPr/>
          <p:nvPr/>
        </p:nvSpPr>
        <p:spPr>
          <a:xfrm>
            <a:off x="8700821" y="5332817"/>
            <a:ext cx="2071849" cy="523220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green beans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FF5D4B-ADB4-0832-5B1C-D28EADFF7513}"/>
              </a:ext>
            </a:extLst>
          </p:cNvPr>
          <p:cNvSpPr/>
          <p:nvPr/>
        </p:nvSpPr>
        <p:spPr>
          <a:xfrm>
            <a:off x="6132704" y="5341026"/>
            <a:ext cx="1171475" cy="523220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cheese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063D7E-2CD9-15BA-3B43-40BE54D3A3B2}"/>
              </a:ext>
            </a:extLst>
          </p:cNvPr>
          <p:cNvSpPr/>
          <p:nvPr/>
        </p:nvSpPr>
        <p:spPr>
          <a:xfrm>
            <a:off x="9096429" y="5960962"/>
            <a:ext cx="1143710" cy="523220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carrot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3D8D2F-45D4-6611-7255-1E4F5E85EA91}"/>
              </a:ext>
            </a:extLst>
          </p:cNvPr>
          <p:cNvSpPr/>
          <p:nvPr/>
        </p:nvSpPr>
        <p:spPr>
          <a:xfrm>
            <a:off x="6274571" y="5995723"/>
            <a:ext cx="871713" cy="523220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milk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C586FA-0163-CE69-EA27-812B4B2BC20A}"/>
              </a:ext>
            </a:extLst>
          </p:cNvPr>
          <p:cNvSpPr/>
          <p:nvPr/>
        </p:nvSpPr>
        <p:spPr>
          <a:xfrm>
            <a:off x="1508851" y="5345640"/>
            <a:ext cx="871713" cy="523220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88C4BE-A1E5-54C8-9437-14BCBB45654D}"/>
              </a:ext>
            </a:extLst>
          </p:cNvPr>
          <p:cNvSpPr/>
          <p:nvPr/>
        </p:nvSpPr>
        <p:spPr>
          <a:xfrm>
            <a:off x="1522051" y="5978014"/>
            <a:ext cx="745076" cy="523220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73FB176-3FDC-D513-FC91-40C6F1764F56}"/>
              </a:ext>
            </a:extLst>
          </p:cNvPr>
          <p:cNvSpPr/>
          <p:nvPr/>
        </p:nvSpPr>
        <p:spPr>
          <a:xfrm>
            <a:off x="3866215" y="5332624"/>
            <a:ext cx="721031" cy="523220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fish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60AF515-E094-32C6-44E3-60021BAFAB7C}"/>
              </a:ext>
            </a:extLst>
          </p:cNvPr>
          <p:cNvSpPr/>
          <p:nvPr/>
        </p:nvSpPr>
        <p:spPr>
          <a:xfrm>
            <a:off x="3746161" y="5960335"/>
            <a:ext cx="935833" cy="523220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meat</a:t>
            </a:r>
          </a:p>
        </p:txBody>
      </p:sp>
    </p:spTree>
    <p:extLst>
      <p:ext uri="{BB962C8B-B14F-4D97-AF65-F5344CB8AC3E}">
        <p14:creationId xmlns:p14="http://schemas.microsoft.com/office/powerpoint/2010/main" val="395750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/>
      <p:bldP spid="20" grpId="0"/>
      <p:bldP spid="21" grpId="0"/>
      <p:bldP spid="23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33103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Write and say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D4D485-6AB3-5D5F-1B12-9086D8633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945774"/>
            <a:ext cx="10706100" cy="5340726"/>
          </a:xfrm>
          <a:prstGeom prst="rect">
            <a:avLst/>
          </a:prstGeom>
        </p:spPr>
      </p:pic>
      <p:sp>
        <p:nvSpPr>
          <p:cNvPr id="20" name="TextBox 9">
            <a:extLst>
              <a:ext uri="{FF2B5EF4-FFF2-40B4-BE49-F238E27FC236}">
                <a16:creationId xmlns:a16="http://schemas.microsoft.com/office/drawing/2014/main" id="{C11182FB-D0F0-3A6B-3718-5C729C17F449}"/>
              </a:ext>
            </a:extLst>
          </p:cNvPr>
          <p:cNvSpPr txBox="1"/>
          <p:nvPr/>
        </p:nvSpPr>
        <p:spPr>
          <a:xfrm>
            <a:off x="7926540" y="2733823"/>
            <a:ext cx="3279218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cereals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903E8908-3792-3B1E-C50B-202AC61F21BF}"/>
              </a:ext>
            </a:extLst>
          </p:cNvPr>
          <p:cNvSpPr txBox="1"/>
          <p:nvPr/>
        </p:nvSpPr>
        <p:spPr>
          <a:xfrm>
            <a:off x="5958040" y="4535561"/>
            <a:ext cx="3279218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eggs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5F6CEE26-D534-2747-BA80-F61F59640809}"/>
              </a:ext>
            </a:extLst>
          </p:cNvPr>
          <p:cNvSpPr txBox="1"/>
          <p:nvPr/>
        </p:nvSpPr>
        <p:spPr>
          <a:xfrm>
            <a:off x="7888440" y="4508921"/>
            <a:ext cx="3279218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bread</a:t>
            </a:r>
          </a:p>
        </p:txBody>
      </p:sp>
    </p:spTree>
    <p:extLst>
      <p:ext uri="{BB962C8B-B14F-4D97-AF65-F5344CB8AC3E}">
        <p14:creationId xmlns:p14="http://schemas.microsoft.com/office/powerpoint/2010/main" val="30386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6531" y="608233"/>
            <a:ext cx="11003766" cy="5641533"/>
            <a:chOff x="0" y="0"/>
            <a:chExt cx="4347167" cy="2228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7" name="Freeform 5"/>
          <p:cNvSpPr/>
          <p:nvPr/>
        </p:nvSpPr>
        <p:spPr>
          <a:xfrm>
            <a:off x="144313" y="795912"/>
            <a:ext cx="1036320" cy="1036320"/>
          </a:xfrm>
          <a:custGeom>
            <a:avLst/>
            <a:gdLst/>
            <a:ahLst/>
            <a:cxnLst/>
            <a:rect l="l" t="t" r="r" b="b"/>
            <a:pathLst>
              <a:path w="3898773" h="4114800">
                <a:moveTo>
                  <a:pt x="0" y="0"/>
                </a:moveTo>
                <a:lnTo>
                  <a:pt x="3898772" y="0"/>
                </a:lnTo>
                <a:lnTo>
                  <a:pt x="38987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44"/>
          <p:cNvSpPr/>
          <p:nvPr/>
        </p:nvSpPr>
        <p:spPr>
          <a:xfrm rot="1416145">
            <a:off x="11161952" y="121176"/>
            <a:ext cx="798333" cy="1276405"/>
          </a:xfrm>
          <a:custGeom>
            <a:avLst/>
            <a:gdLst/>
            <a:ahLst/>
            <a:cxnLst/>
            <a:rect l="l" t="t" r="r" b="b"/>
            <a:pathLst>
              <a:path w="1197500" h="1914608">
                <a:moveTo>
                  <a:pt x="0" y="0"/>
                </a:moveTo>
                <a:lnTo>
                  <a:pt x="1197500" y="0"/>
                </a:lnTo>
                <a:lnTo>
                  <a:pt x="1197500" y="1914608"/>
                </a:lnTo>
                <a:lnTo>
                  <a:pt x="0" y="19146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rot="1266315">
            <a:off x="334859" y="5477983"/>
            <a:ext cx="901239" cy="824868"/>
          </a:xfrm>
          <a:custGeom>
            <a:avLst/>
            <a:gdLst/>
            <a:ahLst/>
            <a:cxnLst/>
            <a:rect l="l" t="t" r="r" b="b"/>
            <a:pathLst>
              <a:path w="1604964" h="1604964">
                <a:moveTo>
                  <a:pt x="0" y="0"/>
                </a:moveTo>
                <a:lnTo>
                  <a:pt x="1604964" y="0"/>
                </a:lnTo>
                <a:lnTo>
                  <a:pt x="1604964" y="1604963"/>
                </a:lnTo>
                <a:lnTo>
                  <a:pt x="0" y="16049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EEBBBEB-09C9-FE7E-94F0-7B75806B71C1}"/>
              </a:ext>
            </a:extLst>
          </p:cNvPr>
          <p:cNvSpPr/>
          <p:nvPr/>
        </p:nvSpPr>
        <p:spPr>
          <a:xfrm>
            <a:off x="8403276" y="4478542"/>
            <a:ext cx="2536539" cy="1488712"/>
          </a:xfrm>
          <a:custGeom>
            <a:avLst/>
            <a:gdLst/>
            <a:ahLst/>
            <a:cxnLst/>
            <a:rect l="l" t="t" r="r" b="b"/>
            <a:pathLst>
              <a:path w="7315200" h="3685032">
                <a:moveTo>
                  <a:pt x="0" y="0"/>
                </a:moveTo>
                <a:lnTo>
                  <a:pt x="7315200" y="0"/>
                </a:lnTo>
                <a:lnTo>
                  <a:pt x="7315200" y="3685032"/>
                </a:lnTo>
                <a:lnTo>
                  <a:pt x="0" y="36850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690BB1-36C6-1BAF-5428-C60CF1B21EF5}"/>
              </a:ext>
            </a:extLst>
          </p:cNvPr>
          <p:cNvSpPr txBox="1"/>
          <p:nvPr/>
        </p:nvSpPr>
        <p:spPr>
          <a:xfrm>
            <a:off x="785478" y="1653457"/>
            <a:ext cx="10261819" cy="5692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40"/>
              </a:lnSpc>
            </a:pP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I’d like to have chicken.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2EC59F7-8EE4-B4B4-518B-59318A9CECA0}"/>
              </a:ext>
            </a:extLst>
          </p:cNvPr>
          <p:cNvGrpSpPr/>
          <p:nvPr/>
        </p:nvGrpSpPr>
        <p:grpSpPr>
          <a:xfrm>
            <a:off x="2959101" y="2710398"/>
            <a:ext cx="4943526" cy="2806764"/>
            <a:chOff x="3723980" y="2702607"/>
            <a:chExt cx="10235191" cy="4520328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F5576908-F95A-458C-AC1B-1C4424E2B2AB}"/>
                </a:ext>
              </a:extLst>
            </p:cNvPr>
            <p:cNvSpPr/>
            <p:nvPr/>
          </p:nvSpPr>
          <p:spPr>
            <a:xfrm>
              <a:off x="3723980" y="2702607"/>
              <a:ext cx="10235191" cy="4520328"/>
            </a:xfrm>
            <a:custGeom>
              <a:avLst/>
              <a:gdLst/>
              <a:ahLst/>
              <a:cxnLst/>
              <a:rect l="l" t="t" r="r" b="b"/>
              <a:pathLst>
                <a:path w="15241583" h="8916326">
                  <a:moveTo>
                    <a:pt x="0" y="0"/>
                  </a:moveTo>
                  <a:lnTo>
                    <a:pt x="15241584" y="0"/>
                  </a:lnTo>
                  <a:lnTo>
                    <a:pt x="15241584" y="8916326"/>
                  </a:lnTo>
                  <a:lnTo>
                    <a:pt x="0" y="8916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6D74FD-6617-E17D-C2EB-B23C1D8B7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905178" y="3195600"/>
              <a:ext cx="5745006" cy="3383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580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6531" y="608233"/>
            <a:ext cx="11003766" cy="5641533"/>
            <a:chOff x="0" y="0"/>
            <a:chExt cx="4347167" cy="2228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7" name="Freeform 5"/>
          <p:cNvSpPr/>
          <p:nvPr/>
        </p:nvSpPr>
        <p:spPr>
          <a:xfrm>
            <a:off x="144313" y="795912"/>
            <a:ext cx="1036320" cy="1036320"/>
          </a:xfrm>
          <a:custGeom>
            <a:avLst/>
            <a:gdLst/>
            <a:ahLst/>
            <a:cxnLst/>
            <a:rect l="l" t="t" r="r" b="b"/>
            <a:pathLst>
              <a:path w="3898773" h="4114800">
                <a:moveTo>
                  <a:pt x="0" y="0"/>
                </a:moveTo>
                <a:lnTo>
                  <a:pt x="3898772" y="0"/>
                </a:lnTo>
                <a:lnTo>
                  <a:pt x="38987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44"/>
          <p:cNvSpPr/>
          <p:nvPr/>
        </p:nvSpPr>
        <p:spPr>
          <a:xfrm rot="1416145">
            <a:off x="11161952" y="121176"/>
            <a:ext cx="798333" cy="1276405"/>
          </a:xfrm>
          <a:custGeom>
            <a:avLst/>
            <a:gdLst/>
            <a:ahLst/>
            <a:cxnLst/>
            <a:rect l="l" t="t" r="r" b="b"/>
            <a:pathLst>
              <a:path w="1197500" h="1914608">
                <a:moveTo>
                  <a:pt x="0" y="0"/>
                </a:moveTo>
                <a:lnTo>
                  <a:pt x="1197500" y="0"/>
                </a:lnTo>
                <a:lnTo>
                  <a:pt x="1197500" y="1914608"/>
                </a:lnTo>
                <a:lnTo>
                  <a:pt x="0" y="19146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rot="1266315">
            <a:off x="262595" y="5570241"/>
            <a:ext cx="901239" cy="824868"/>
          </a:xfrm>
          <a:custGeom>
            <a:avLst/>
            <a:gdLst/>
            <a:ahLst/>
            <a:cxnLst/>
            <a:rect l="l" t="t" r="r" b="b"/>
            <a:pathLst>
              <a:path w="1604964" h="1604964">
                <a:moveTo>
                  <a:pt x="0" y="0"/>
                </a:moveTo>
                <a:lnTo>
                  <a:pt x="1604964" y="0"/>
                </a:lnTo>
                <a:lnTo>
                  <a:pt x="1604964" y="1604963"/>
                </a:lnTo>
                <a:lnTo>
                  <a:pt x="0" y="16049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9CD64-3381-104C-E6F0-76D73F654C65}"/>
              </a:ext>
            </a:extLst>
          </p:cNvPr>
          <p:cNvSpPr txBox="1"/>
          <p:nvPr/>
        </p:nvSpPr>
        <p:spPr>
          <a:xfrm>
            <a:off x="-169987" y="1465657"/>
            <a:ext cx="12416801" cy="554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40"/>
              </a:lnSpc>
            </a:pP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I’d like to have eggs.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F57CC496-E6D1-1D55-897B-46C8D983E92E}"/>
              </a:ext>
            </a:extLst>
          </p:cNvPr>
          <p:cNvSpPr/>
          <p:nvPr/>
        </p:nvSpPr>
        <p:spPr>
          <a:xfrm>
            <a:off x="8403276" y="4478542"/>
            <a:ext cx="2536539" cy="1488712"/>
          </a:xfrm>
          <a:custGeom>
            <a:avLst/>
            <a:gdLst/>
            <a:ahLst/>
            <a:cxnLst/>
            <a:rect l="l" t="t" r="r" b="b"/>
            <a:pathLst>
              <a:path w="7315200" h="3685032">
                <a:moveTo>
                  <a:pt x="0" y="0"/>
                </a:moveTo>
                <a:lnTo>
                  <a:pt x="7315200" y="0"/>
                </a:lnTo>
                <a:lnTo>
                  <a:pt x="7315200" y="3685032"/>
                </a:lnTo>
                <a:lnTo>
                  <a:pt x="0" y="36850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AA1D46D-23BA-A8F9-82D3-69496DD4A2A0}"/>
              </a:ext>
            </a:extLst>
          </p:cNvPr>
          <p:cNvGrpSpPr/>
          <p:nvPr/>
        </p:nvGrpSpPr>
        <p:grpSpPr>
          <a:xfrm>
            <a:off x="3568263" y="2255022"/>
            <a:ext cx="4940300" cy="2945512"/>
            <a:chOff x="3664788" y="2667898"/>
            <a:chExt cx="10235191" cy="4520328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338EA5B6-8797-9157-8B89-73631CE038FE}"/>
                </a:ext>
              </a:extLst>
            </p:cNvPr>
            <p:cNvSpPr/>
            <p:nvPr/>
          </p:nvSpPr>
          <p:spPr>
            <a:xfrm>
              <a:off x="3664788" y="2667898"/>
              <a:ext cx="10235191" cy="4520328"/>
            </a:xfrm>
            <a:custGeom>
              <a:avLst/>
              <a:gdLst/>
              <a:ahLst/>
              <a:cxnLst/>
              <a:rect l="l" t="t" r="r" b="b"/>
              <a:pathLst>
                <a:path w="15241583" h="8916326">
                  <a:moveTo>
                    <a:pt x="0" y="0"/>
                  </a:moveTo>
                  <a:lnTo>
                    <a:pt x="15241584" y="0"/>
                  </a:lnTo>
                  <a:lnTo>
                    <a:pt x="15241584" y="8916326"/>
                  </a:lnTo>
                  <a:lnTo>
                    <a:pt x="0" y="8916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147C763-5F9F-6F37-82BA-DA165A06A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967539" y="3196148"/>
              <a:ext cx="5714999" cy="32695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0943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6531" y="608233"/>
            <a:ext cx="11003766" cy="5641533"/>
            <a:chOff x="0" y="0"/>
            <a:chExt cx="4347167" cy="2228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7" name="Freeform 5"/>
          <p:cNvSpPr/>
          <p:nvPr/>
        </p:nvSpPr>
        <p:spPr>
          <a:xfrm>
            <a:off x="195055" y="526413"/>
            <a:ext cx="1036320" cy="1036320"/>
          </a:xfrm>
          <a:custGeom>
            <a:avLst/>
            <a:gdLst/>
            <a:ahLst/>
            <a:cxnLst/>
            <a:rect l="l" t="t" r="r" b="b"/>
            <a:pathLst>
              <a:path w="3898773" h="4114800">
                <a:moveTo>
                  <a:pt x="0" y="0"/>
                </a:moveTo>
                <a:lnTo>
                  <a:pt x="3898772" y="0"/>
                </a:lnTo>
                <a:lnTo>
                  <a:pt x="38987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44"/>
          <p:cNvSpPr/>
          <p:nvPr/>
        </p:nvSpPr>
        <p:spPr>
          <a:xfrm rot="1416145">
            <a:off x="11161952" y="121176"/>
            <a:ext cx="798333" cy="1276405"/>
          </a:xfrm>
          <a:custGeom>
            <a:avLst/>
            <a:gdLst/>
            <a:ahLst/>
            <a:cxnLst/>
            <a:rect l="l" t="t" r="r" b="b"/>
            <a:pathLst>
              <a:path w="1197500" h="1914608">
                <a:moveTo>
                  <a:pt x="0" y="0"/>
                </a:moveTo>
                <a:lnTo>
                  <a:pt x="1197500" y="0"/>
                </a:lnTo>
                <a:lnTo>
                  <a:pt x="1197500" y="1914608"/>
                </a:lnTo>
                <a:lnTo>
                  <a:pt x="0" y="19146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rot="1266315">
            <a:off x="211853" y="5803875"/>
            <a:ext cx="901239" cy="824868"/>
          </a:xfrm>
          <a:custGeom>
            <a:avLst/>
            <a:gdLst/>
            <a:ahLst/>
            <a:cxnLst/>
            <a:rect l="l" t="t" r="r" b="b"/>
            <a:pathLst>
              <a:path w="1604964" h="1604964">
                <a:moveTo>
                  <a:pt x="0" y="0"/>
                </a:moveTo>
                <a:lnTo>
                  <a:pt x="1604964" y="0"/>
                </a:lnTo>
                <a:lnTo>
                  <a:pt x="1604964" y="1604963"/>
                </a:lnTo>
                <a:lnTo>
                  <a:pt x="0" y="16049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385BEA2-3053-60E8-DABB-0C9426D73156}"/>
              </a:ext>
            </a:extLst>
          </p:cNvPr>
          <p:cNvSpPr txBox="1"/>
          <p:nvPr/>
        </p:nvSpPr>
        <p:spPr>
          <a:xfrm>
            <a:off x="367468" y="1578569"/>
            <a:ext cx="11288001" cy="8736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I’d like to have cheese.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6D4F5E10-9FDC-FB63-2B69-B8E24C9C7D04}"/>
              </a:ext>
            </a:extLst>
          </p:cNvPr>
          <p:cNvSpPr/>
          <p:nvPr/>
        </p:nvSpPr>
        <p:spPr>
          <a:xfrm>
            <a:off x="8403276" y="4478542"/>
            <a:ext cx="2536539" cy="1488712"/>
          </a:xfrm>
          <a:custGeom>
            <a:avLst/>
            <a:gdLst/>
            <a:ahLst/>
            <a:cxnLst/>
            <a:rect l="l" t="t" r="r" b="b"/>
            <a:pathLst>
              <a:path w="7315200" h="3685032">
                <a:moveTo>
                  <a:pt x="0" y="0"/>
                </a:moveTo>
                <a:lnTo>
                  <a:pt x="7315200" y="0"/>
                </a:lnTo>
                <a:lnTo>
                  <a:pt x="7315200" y="3685032"/>
                </a:lnTo>
                <a:lnTo>
                  <a:pt x="0" y="36850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8C0C49-A253-1FF7-4D72-152400D390AA}"/>
              </a:ext>
            </a:extLst>
          </p:cNvPr>
          <p:cNvGrpSpPr/>
          <p:nvPr/>
        </p:nvGrpSpPr>
        <p:grpSpPr>
          <a:xfrm>
            <a:off x="2478978" y="2832101"/>
            <a:ext cx="4633022" cy="2551124"/>
            <a:chOff x="4221619" y="2414089"/>
            <a:chExt cx="10235191" cy="4520328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C9B20883-816B-4C2D-B744-F6972C3BE6F8}"/>
                </a:ext>
              </a:extLst>
            </p:cNvPr>
            <p:cNvSpPr/>
            <p:nvPr/>
          </p:nvSpPr>
          <p:spPr>
            <a:xfrm>
              <a:off x="4221619" y="2414089"/>
              <a:ext cx="10235191" cy="4520328"/>
            </a:xfrm>
            <a:custGeom>
              <a:avLst/>
              <a:gdLst/>
              <a:ahLst/>
              <a:cxnLst/>
              <a:rect l="l" t="t" r="r" b="b"/>
              <a:pathLst>
                <a:path w="15241583" h="8916326">
                  <a:moveTo>
                    <a:pt x="0" y="0"/>
                  </a:moveTo>
                  <a:lnTo>
                    <a:pt x="15241584" y="0"/>
                  </a:lnTo>
                  <a:lnTo>
                    <a:pt x="15241584" y="8916326"/>
                  </a:lnTo>
                  <a:lnTo>
                    <a:pt x="0" y="8916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EB548D6-3C45-0436-8BF3-A994B407C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86123" y="2869831"/>
              <a:ext cx="4481546" cy="32392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46578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319" y="0"/>
            <a:ext cx="12224319" cy="6858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36531" y="608233"/>
            <a:ext cx="11003766" cy="5641533"/>
            <a:chOff x="0" y="0"/>
            <a:chExt cx="4347167" cy="2228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7" name="Freeform 5"/>
          <p:cNvSpPr/>
          <p:nvPr/>
        </p:nvSpPr>
        <p:spPr>
          <a:xfrm>
            <a:off x="144313" y="795912"/>
            <a:ext cx="1036320" cy="1036320"/>
          </a:xfrm>
          <a:custGeom>
            <a:avLst/>
            <a:gdLst/>
            <a:ahLst/>
            <a:cxnLst/>
            <a:rect l="l" t="t" r="r" b="b"/>
            <a:pathLst>
              <a:path w="3898773" h="4114800">
                <a:moveTo>
                  <a:pt x="0" y="0"/>
                </a:moveTo>
                <a:lnTo>
                  <a:pt x="3898772" y="0"/>
                </a:lnTo>
                <a:lnTo>
                  <a:pt x="38987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44"/>
          <p:cNvSpPr/>
          <p:nvPr/>
        </p:nvSpPr>
        <p:spPr>
          <a:xfrm rot="1416145">
            <a:off x="11161952" y="121176"/>
            <a:ext cx="798333" cy="1276405"/>
          </a:xfrm>
          <a:custGeom>
            <a:avLst/>
            <a:gdLst/>
            <a:ahLst/>
            <a:cxnLst/>
            <a:rect l="l" t="t" r="r" b="b"/>
            <a:pathLst>
              <a:path w="1197500" h="1914608">
                <a:moveTo>
                  <a:pt x="0" y="0"/>
                </a:moveTo>
                <a:lnTo>
                  <a:pt x="1197500" y="0"/>
                </a:lnTo>
                <a:lnTo>
                  <a:pt x="1197500" y="1914608"/>
                </a:lnTo>
                <a:lnTo>
                  <a:pt x="0" y="19146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rot="1266315">
            <a:off x="118283" y="1892737"/>
            <a:ext cx="901239" cy="824868"/>
          </a:xfrm>
          <a:custGeom>
            <a:avLst/>
            <a:gdLst/>
            <a:ahLst/>
            <a:cxnLst/>
            <a:rect l="l" t="t" r="r" b="b"/>
            <a:pathLst>
              <a:path w="1604964" h="1604964">
                <a:moveTo>
                  <a:pt x="0" y="0"/>
                </a:moveTo>
                <a:lnTo>
                  <a:pt x="1604964" y="0"/>
                </a:lnTo>
                <a:lnTo>
                  <a:pt x="1604964" y="1604963"/>
                </a:lnTo>
                <a:lnTo>
                  <a:pt x="0" y="16049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3"/>
          <p:cNvSpPr/>
          <p:nvPr/>
        </p:nvSpPr>
        <p:spPr>
          <a:xfrm rot="920123">
            <a:off x="10990809" y="5175581"/>
            <a:ext cx="1047019" cy="1543862"/>
          </a:xfrm>
          <a:custGeom>
            <a:avLst/>
            <a:gdLst/>
            <a:ahLst/>
            <a:cxnLst/>
            <a:rect l="l" t="t" r="r" b="b"/>
            <a:pathLst>
              <a:path w="1570529" h="2315793">
                <a:moveTo>
                  <a:pt x="0" y="0"/>
                </a:moveTo>
                <a:lnTo>
                  <a:pt x="1570529" y="0"/>
                </a:lnTo>
                <a:lnTo>
                  <a:pt x="1570529" y="2315794"/>
                </a:lnTo>
                <a:lnTo>
                  <a:pt x="0" y="23157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E613B0-8B05-B03D-9BBB-902B594BBC61}"/>
              </a:ext>
            </a:extLst>
          </p:cNvPr>
          <p:cNvSpPr txBox="1"/>
          <p:nvPr/>
        </p:nvSpPr>
        <p:spPr>
          <a:xfrm>
            <a:off x="1352932" y="1061829"/>
            <a:ext cx="932892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I’d like to have rice.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4D0DC78-90EF-79B9-D11E-BFB1C815D2E3}"/>
              </a:ext>
            </a:extLst>
          </p:cNvPr>
          <p:cNvSpPr/>
          <p:nvPr/>
        </p:nvSpPr>
        <p:spPr>
          <a:xfrm>
            <a:off x="8403276" y="4478542"/>
            <a:ext cx="2536539" cy="1488712"/>
          </a:xfrm>
          <a:custGeom>
            <a:avLst/>
            <a:gdLst/>
            <a:ahLst/>
            <a:cxnLst/>
            <a:rect l="l" t="t" r="r" b="b"/>
            <a:pathLst>
              <a:path w="7315200" h="3685032">
                <a:moveTo>
                  <a:pt x="0" y="0"/>
                </a:moveTo>
                <a:lnTo>
                  <a:pt x="7315200" y="0"/>
                </a:lnTo>
                <a:lnTo>
                  <a:pt x="7315200" y="3685032"/>
                </a:lnTo>
                <a:lnTo>
                  <a:pt x="0" y="368503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3BE702E-C6F9-17AC-EB87-600E3A1F2A6B}"/>
              </a:ext>
            </a:extLst>
          </p:cNvPr>
          <p:cNvGrpSpPr/>
          <p:nvPr/>
        </p:nvGrpSpPr>
        <p:grpSpPr>
          <a:xfrm>
            <a:off x="2647730" y="2852200"/>
            <a:ext cx="4667469" cy="2672300"/>
            <a:chOff x="3719278" y="2627305"/>
            <a:chExt cx="10235191" cy="4520328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45665A6D-119B-B783-1BB9-3241E7F4A25F}"/>
                </a:ext>
              </a:extLst>
            </p:cNvPr>
            <p:cNvSpPr/>
            <p:nvPr/>
          </p:nvSpPr>
          <p:spPr>
            <a:xfrm>
              <a:off x="3719278" y="2627305"/>
              <a:ext cx="10235191" cy="4520328"/>
            </a:xfrm>
            <a:custGeom>
              <a:avLst/>
              <a:gdLst/>
              <a:ahLst/>
              <a:cxnLst/>
              <a:rect l="l" t="t" r="r" b="b"/>
              <a:pathLst>
                <a:path w="15241583" h="8916326">
                  <a:moveTo>
                    <a:pt x="0" y="0"/>
                  </a:moveTo>
                  <a:lnTo>
                    <a:pt x="15241584" y="0"/>
                  </a:lnTo>
                  <a:lnTo>
                    <a:pt x="15241584" y="8916326"/>
                  </a:lnTo>
                  <a:lnTo>
                    <a:pt x="0" y="8916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D55D1C1-502C-FBFC-1E9A-1DEA05F0D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081069" y="3237435"/>
              <a:ext cx="4849575" cy="31378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86221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2226</TotalTime>
  <Words>211</Words>
  <Application>Microsoft Office PowerPoint</Application>
  <PresentationFormat>Widescreen</PresentationFormat>
  <Paragraphs>58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A3.OpenSansBold-San</vt:lpstr>
      <vt:lpstr>A3.OpenSans-San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142</cp:revision>
  <dcterms:created xsi:type="dcterms:W3CDTF">2021-11-11T15:46:46Z</dcterms:created>
  <dcterms:modified xsi:type="dcterms:W3CDTF">2025-05-01T02:52:26Z</dcterms:modified>
</cp:coreProperties>
</file>