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438" r:id="rId3"/>
    <p:sldId id="774" r:id="rId4"/>
    <p:sldId id="937" r:id="rId5"/>
    <p:sldId id="938" r:id="rId6"/>
    <p:sldId id="1341" r:id="rId7"/>
    <p:sldId id="752" r:id="rId8"/>
    <p:sldId id="1342" r:id="rId9"/>
    <p:sldId id="1343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000"/>
    <a:srgbClr val="FFFFCC"/>
    <a:srgbClr val="FFFF99"/>
    <a:srgbClr val="FF5050"/>
    <a:srgbClr val="A8BB2E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8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69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44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2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474FE2B3-A48B-BF65-4CDE-7B55F594B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37" y="2353239"/>
            <a:ext cx="1016128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        </a:t>
            </a:r>
            <a:r>
              <a:rPr lang="en-US" sz="7000" b="1" dirty="0">
                <a:solidFill>
                  <a:srgbClr val="FF0000"/>
                </a:solidFill>
                <a:latin typeface="Arial" pitchFamily="34" charset="0"/>
              </a:rPr>
              <a:t>EXTENSION       </a:t>
            </a:r>
          </a:p>
          <a:p>
            <a:pPr algn="ctr" eaLnBrk="1" hangingPunct="1"/>
            <a:r>
              <a:rPr lang="en-US" sz="7000" b="1" dirty="0">
                <a:solidFill>
                  <a:srgbClr val="FF0000"/>
                </a:solidFill>
                <a:latin typeface="Arial" pitchFamily="34" charset="0"/>
              </a:rPr>
              <a:t>       ACTIVITIES</a:t>
            </a:r>
          </a:p>
        </p:txBody>
      </p:sp>
    </p:spTree>
    <p:extLst>
      <p:ext uri="{BB962C8B-B14F-4D97-AF65-F5344CB8AC3E}">
        <p14:creationId xmlns:p14="http://schemas.microsoft.com/office/powerpoint/2010/main" val="28102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890998-4A85-DE77-5E36-7A0528A32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19" y="457199"/>
            <a:ext cx="10424784" cy="584595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744262A-E4EA-8652-6545-AA3AE3E10A02}"/>
              </a:ext>
            </a:extLst>
          </p:cNvPr>
          <p:cNvSpPr/>
          <p:nvPr/>
        </p:nvSpPr>
        <p:spPr>
          <a:xfrm>
            <a:off x="1702677" y="5916122"/>
            <a:ext cx="304800" cy="3049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E04EBA6-E377-B9B0-C27A-B7C00CFCD189}"/>
              </a:ext>
            </a:extLst>
          </p:cNvPr>
          <p:cNvSpPr/>
          <p:nvPr/>
        </p:nvSpPr>
        <p:spPr>
          <a:xfrm>
            <a:off x="6731877" y="5920235"/>
            <a:ext cx="304800" cy="3049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C9B7B2-6854-1A5E-ED71-1D76B215F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464" y="825143"/>
            <a:ext cx="9324975" cy="5076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CC4957-6F02-4317-D1AC-ADAC88409FFA}"/>
              </a:ext>
            </a:extLst>
          </p:cNvPr>
          <p:cNvSpPr txBox="1"/>
          <p:nvPr/>
        </p:nvSpPr>
        <p:spPr>
          <a:xfrm>
            <a:off x="1996762" y="1470036"/>
            <a:ext cx="1290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randstander" panose="020B0604020202020204" charset="0"/>
                <a:sym typeface="Arial"/>
              </a:rPr>
              <a:t>adventure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31767-7B2E-61F0-2D9B-C66FF66F98E5}"/>
              </a:ext>
            </a:extLst>
          </p:cNvPr>
          <p:cNvSpPr txBox="1"/>
          <p:nvPr/>
        </p:nvSpPr>
        <p:spPr>
          <a:xfrm>
            <a:off x="6731202" y="1407729"/>
            <a:ext cx="12907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randstander" panose="020B0604020202020204" charset="0"/>
                <a:sym typeface="Arial"/>
              </a:rPr>
              <a:t>spooky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0A3CCA-5A78-0BE8-9951-FBDD0B98AB71}"/>
              </a:ext>
            </a:extLst>
          </p:cNvPr>
          <p:cNvSpPr txBox="1"/>
          <p:nvPr/>
        </p:nvSpPr>
        <p:spPr>
          <a:xfrm>
            <a:off x="6676492" y="3775675"/>
            <a:ext cx="1290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randstander" panose="020B0604020202020204" charset="0"/>
                <a:sym typeface="Arial"/>
              </a:rPr>
              <a:t>mystery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2BC0CE-1BFE-0A92-4266-145A010C752F}"/>
              </a:ext>
            </a:extLst>
          </p:cNvPr>
          <p:cNvSpPr txBox="1"/>
          <p:nvPr/>
        </p:nvSpPr>
        <p:spPr>
          <a:xfrm>
            <a:off x="2017782" y="3780215"/>
            <a:ext cx="1290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randstander" panose="020B0604020202020204" charset="0"/>
                <a:sym typeface="Arial"/>
              </a:rPr>
              <a:t>history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FDD552-40C0-C8BA-C14F-4585367EB9AB}"/>
              </a:ext>
            </a:extLst>
          </p:cNvPr>
          <p:cNvSpPr txBox="1"/>
          <p:nvPr/>
        </p:nvSpPr>
        <p:spPr>
          <a:xfrm>
            <a:off x="1135117" y="231228"/>
            <a:ext cx="3510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Read and complete</a:t>
            </a:r>
          </a:p>
        </p:txBody>
      </p:sp>
    </p:spTree>
    <p:extLst>
      <p:ext uri="{BB962C8B-B14F-4D97-AF65-F5344CB8AC3E}">
        <p14:creationId xmlns:p14="http://schemas.microsoft.com/office/powerpoint/2010/main" val="336551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10119"/>
            <a:ext cx="289592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Write and say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BDAC008-5AC6-1588-A111-207F46ACC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113" y="1074065"/>
            <a:ext cx="10267142" cy="4170597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C4B2CA50-7FED-5EED-4557-2CC5F7C45E9E}"/>
              </a:ext>
            </a:extLst>
          </p:cNvPr>
          <p:cNvSpPr txBox="1">
            <a:spLocks/>
          </p:cNvSpPr>
          <p:nvPr/>
        </p:nvSpPr>
        <p:spPr>
          <a:xfrm>
            <a:off x="2628564" y="2133601"/>
            <a:ext cx="2286000" cy="66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pPr algn="ctr"/>
            <a:r>
              <a:rPr lang="en-US" sz="3000" i="1" dirty="0">
                <a:solidFill>
                  <a:srgbClr val="FF0000"/>
                </a:solidFill>
              </a:rPr>
              <a:t>adventure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37206A1-E537-5415-4167-88C9EC4BD682}"/>
              </a:ext>
            </a:extLst>
          </p:cNvPr>
          <p:cNvSpPr txBox="1">
            <a:spLocks/>
          </p:cNvSpPr>
          <p:nvPr/>
        </p:nvSpPr>
        <p:spPr>
          <a:xfrm>
            <a:off x="8346190" y="2187289"/>
            <a:ext cx="228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pPr algn="ctr"/>
            <a:r>
              <a:rPr lang="en-US" sz="3000" i="1" dirty="0">
                <a:solidFill>
                  <a:srgbClr val="FF0000"/>
                </a:solidFill>
              </a:rPr>
              <a:t>exciting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FCE0B5C7-1A30-2CE3-07E6-5E93B10C992B}"/>
              </a:ext>
            </a:extLst>
          </p:cNvPr>
          <p:cNvSpPr txBox="1">
            <a:spLocks/>
          </p:cNvSpPr>
          <p:nvPr/>
        </p:nvSpPr>
        <p:spPr>
          <a:xfrm>
            <a:off x="3553474" y="3622602"/>
            <a:ext cx="228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pPr algn="ctr"/>
            <a:r>
              <a:rPr lang="en-US" sz="3000" i="1" dirty="0">
                <a:solidFill>
                  <a:srgbClr val="FF0000"/>
                </a:solidFill>
              </a:rPr>
              <a:t>adventure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6964A91-69BA-B83F-A363-5C2100B83E1D}"/>
              </a:ext>
            </a:extLst>
          </p:cNvPr>
          <p:cNvSpPr txBox="1">
            <a:spLocks/>
          </p:cNvSpPr>
          <p:nvPr/>
        </p:nvSpPr>
        <p:spPr>
          <a:xfrm>
            <a:off x="6830074" y="3633112"/>
            <a:ext cx="380211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pPr algn="ctr"/>
            <a:r>
              <a:rPr lang="en-US" sz="3000" i="1" dirty="0">
                <a:solidFill>
                  <a:srgbClr val="FF0000"/>
                </a:solidFill>
              </a:rPr>
              <a:t>Treasure island</a:t>
            </a:r>
          </a:p>
        </p:txBody>
      </p:sp>
    </p:spTree>
    <p:extLst>
      <p:ext uri="{BB962C8B-B14F-4D97-AF65-F5344CB8AC3E}">
        <p14:creationId xmlns:p14="http://schemas.microsoft.com/office/powerpoint/2010/main" val="20434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823C2F-0795-CAC3-524D-B7390D8EF983}"/>
              </a:ext>
            </a:extLst>
          </p:cNvPr>
          <p:cNvSpPr/>
          <p:nvPr/>
        </p:nvSpPr>
        <p:spPr>
          <a:xfrm>
            <a:off x="1102418" y="2393259"/>
            <a:ext cx="100449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Who’s faster?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4BE293-9728-C4E9-025C-9A5FA3EBCA2C}"/>
              </a:ext>
            </a:extLst>
          </p:cNvPr>
          <p:cNvSpPr/>
          <p:nvPr/>
        </p:nvSpPr>
        <p:spPr>
          <a:xfrm>
            <a:off x="1164916" y="683770"/>
            <a:ext cx="100449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00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LET’S PLAY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9862C-AA7A-A884-4388-D1A7D14BA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669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8F814F-1105-0B8C-E0B6-0A1BB7D2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57487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1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EE3067-9459-2138-7F5E-5C7A604EAF3C}"/>
              </a:ext>
            </a:extLst>
          </p:cNvPr>
          <p:cNvSpPr txBox="1">
            <a:spLocks/>
          </p:cNvSpPr>
          <p:nvPr/>
        </p:nvSpPr>
        <p:spPr>
          <a:xfrm>
            <a:off x="2146738" y="837543"/>
            <a:ext cx="86106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>
                <a:solidFill>
                  <a:srgbClr val="210000"/>
                </a:solidFill>
              </a:rPr>
              <a:t>Who are the main characters in the story? </a:t>
            </a:r>
            <a:endParaRPr lang="en-US" sz="3200" b="1" dirty="0">
              <a:solidFill>
                <a:srgbClr val="210000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04CF915-8C69-39D5-9096-BD5BB9EC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4623238" y="1942443"/>
            <a:ext cx="2819400" cy="281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338BE9-0B6D-3BC3-3DD6-EAC615916409}"/>
              </a:ext>
            </a:extLst>
          </p:cNvPr>
          <p:cNvSpPr txBox="1"/>
          <p:nvPr/>
        </p:nvSpPr>
        <p:spPr>
          <a:xfrm>
            <a:off x="1965434" y="5104743"/>
            <a:ext cx="9659007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210000"/>
                </a:solidFill>
                <a:latin typeface="Albert Sans" panose="020B0604020202020204" charset="0"/>
              </a:rPr>
              <a:t>They’re the Ant and the Grasshopper.</a:t>
            </a:r>
          </a:p>
        </p:txBody>
      </p:sp>
    </p:spTree>
    <p:extLst>
      <p:ext uri="{BB962C8B-B14F-4D97-AF65-F5344CB8AC3E}">
        <p14:creationId xmlns:p14="http://schemas.microsoft.com/office/powerpoint/2010/main" val="311787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03F7AE-7C8E-757A-95CE-185EB97A2D5E}"/>
              </a:ext>
            </a:extLst>
          </p:cNvPr>
          <p:cNvSpPr txBox="1">
            <a:spLocks/>
          </p:cNvSpPr>
          <p:nvPr/>
        </p:nvSpPr>
        <p:spPr>
          <a:xfrm>
            <a:off x="2735317" y="774481"/>
            <a:ext cx="86106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>
                <a:solidFill>
                  <a:srgbClr val="210000"/>
                </a:solidFill>
              </a:rPr>
              <a:t>Who are the main characters in the story? </a:t>
            </a:r>
            <a:endParaRPr lang="en-US" sz="3000" b="1" dirty="0">
              <a:solidFill>
                <a:srgbClr val="210000"/>
              </a:solidFill>
            </a:endParaRPr>
          </a:p>
        </p:txBody>
      </p:sp>
      <p:pic>
        <p:nvPicPr>
          <p:cNvPr id="6" name="Picture 2" descr="10 Things about Snow White and the Seven Dwarfs That Make no Sense When you  Re-Watch It On Disney+">
            <a:extLst>
              <a:ext uri="{FF2B5EF4-FFF2-40B4-BE49-F238E27FC236}">
                <a16:creationId xmlns:a16="http://schemas.microsoft.com/office/drawing/2014/main" id="{A5BAAD0D-30AA-830D-2398-EE614BFF9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17" y="1879381"/>
            <a:ext cx="5638800" cy="281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EEDA3C-4174-56AA-FDD8-410FEA642B50}"/>
              </a:ext>
            </a:extLst>
          </p:cNvPr>
          <p:cNvSpPr txBox="1"/>
          <p:nvPr/>
        </p:nvSpPr>
        <p:spPr>
          <a:xfrm>
            <a:off x="2417379" y="5041681"/>
            <a:ext cx="8610600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210000"/>
                </a:solidFill>
                <a:latin typeface="Albert Sans" panose="020B0604020202020204" charset="0"/>
              </a:rPr>
              <a:t>They’re Snow White and the Seven Dwarfs.</a:t>
            </a:r>
          </a:p>
        </p:txBody>
      </p:sp>
    </p:spTree>
    <p:extLst>
      <p:ext uri="{BB962C8B-B14F-4D97-AF65-F5344CB8AC3E}">
        <p14:creationId xmlns:p14="http://schemas.microsoft.com/office/powerpoint/2010/main" val="292474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47B3E1-DEE7-BA99-460A-EF0BB8AE865F}"/>
              </a:ext>
            </a:extLst>
          </p:cNvPr>
          <p:cNvSpPr txBox="1">
            <a:spLocks/>
          </p:cNvSpPr>
          <p:nvPr/>
        </p:nvSpPr>
        <p:spPr>
          <a:xfrm>
            <a:off x="2577662" y="627338"/>
            <a:ext cx="86106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rgbClr val="210000"/>
                </a:solidFill>
              </a:rPr>
              <a:t>Who are the main characters in the story?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C21C438-DCC5-088E-83C3-AA76BB9B7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720662" y="1656347"/>
            <a:ext cx="5200371" cy="29028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E6C720-00AA-F264-F6C9-143CDA5D10A2}"/>
              </a:ext>
            </a:extLst>
          </p:cNvPr>
          <p:cNvSpPr txBox="1"/>
          <p:nvPr/>
        </p:nvSpPr>
        <p:spPr>
          <a:xfrm>
            <a:off x="2438400" y="4936578"/>
            <a:ext cx="7504386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210000"/>
                </a:solidFill>
                <a:latin typeface="Albert Sans" panose="020B0604020202020204" charset="0"/>
              </a:rPr>
              <a:t>They’re the Tortoise and the Hare.</a:t>
            </a:r>
          </a:p>
        </p:txBody>
      </p:sp>
    </p:spTree>
    <p:extLst>
      <p:ext uri="{BB962C8B-B14F-4D97-AF65-F5344CB8AC3E}">
        <p14:creationId xmlns:p14="http://schemas.microsoft.com/office/powerpoint/2010/main" val="348350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2206</TotalTime>
  <Words>140</Words>
  <Application>Microsoft Office PowerPoint</Application>
  <PresentationFormat>Widescreen</PresentationFormat>
  <Paragraphs>34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A3.OpenSansBold-San</vt:lpstr>
      <vt:lpstr>A3.OpenSans-San</vt:lpstr>
      <vt:lpstr>Albert Sans</vt:lpstr>
      <vt:lpstr>Arial</vt:lpstr>
      <vt:lpstr>Calibri</vt:lpstr>
      <vt:lpstr>Calibri Light</vt:lpstr>
      <vt:lpstr>Grandstander</vt:lpstr>
      <vt:lpstr>Impact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140</cp:revision>
  <dcterms:created xsi:type="dcterms:W3CDTF">2021-11-11T15:46:46Z</dcterms:created>
  <dcterms:modified xsi:type="dcterms:W3CDTF">2025-05-01T02:55:47Z</dcterms:modified>
</cp:coreProperties>
</file>