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007577386" r:id="rId2"/>
    <p:sldId id="2007577348" r:id="rId3"/>
    <p:sldId id="2007577233" r:id="rId4"/>
    <p:sldId id="2007577349" r:id="rId5"/>
    <p:sldId id="2007577350" r:id="rId6"/>
    <p:sldId id="2007577356" r:id="rId7"/>
    <p:sldId id="2007577343" r:id="rId8"/>
    <p:sldId id="549" r:id="rId9"/>
    <p:sldId id="2007577282" r:id="rId10"/>
    <p:sldId id="2007577394" r:id="rId11"/>
    <p:sldId id="2007577393" r:id="rId12"/>
    <p:sldId id="2007577392" r:id="rId13"/>
    <p:sldId id="2007577391" r:id="rId14"/>
    <p:sldId id="2007577399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Cooper" panose="020B7200000000000000" pitchFamily="34" charset="0"/>
      <p:regular r:id="rId23"/>
    </p:embeddedFont>
    <p:embeddedFont>
      <p:font typeface=".VnHelvetInsH" panose="020B7200000000000000" pitchFamily="34" charset="0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B"/>
    <a:srgbClr val="FFFFFF"/>
    <a:srgbClr val="81A53C"/>
    <a:srgbClr val="759C3B"/>
    <a:srgbClr val="F39234"/>
    <a:srgbClr val="FF434C"/>
    <a:srgbClr val="CC0000"/>
    <a:srgbClr val="00B0FB"/>
    <a:srgbClr val="F4F4F4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een animal&#10;&#10;Description automatically generated">
            <a:extLst>
              <a:ext uri="{FF2B5EF4-FFF2-40B4-BE49-F238E27FC236}">
                <a16:creationId xmlns:a16="http://schemas.microsoft.com/office/drawing/2014/main" id="{71DB9632-F454-27AE-A973-039341E795F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BA6549-C186-0618-459F-BB402E6F5DC0}"/>
              </a:ext>
            </a:extLst>
          </p:cNvPr>
          <p:cNvSpPr txBox="1"/>
          <p:nvPr/>
        </p:nvSpPr>
        <p:spPr>
          <a:xfrm>
            <a:off x="1168096" y="2218399"/>
            <a:ext cx="10666035" cy="123110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rgbClr val="C00000">
                      <a:alpha val="47000"/>
                    </a:srgbClr>
                  </a:outerShdw>
                </a:effectLst>
                <a:latin typeface=".VnHelvetInsH" panose="020B7200000000000000" pitchFamily="34" charset="0"/>
              </a:rPr>
              <a:t>At The summer camp</a:t>
            </a:r>
          </a:p>
        </p:txBody>
      </p:sp>
      <p:sp>
        <p:nvSpPr>
          <p:cNvPr id="5" name="Google Shape;1586;p38">
            <a:extLst>
              <a:ext uri="{FF2B5EF4-FFF2-40B4-BE49-F238E27FC236}">
                <a16:creationId xmlns:a16="http://schemas.microsoft.com/office/drawing/2014/main" id="{5E500309-1F97-42CF-8958-E599969F4A3B}"/>
              </a:ext>
            </a:extLst>
          </p:cNvPr>
          <p:cNvSpPr txBox="1">
            <a:spLocks/>
          </p:cNvSpPr>
          <p:nvPr/>
        </p:nvSpPr>
        <p:spPr>
          <a:xfrm>
            <a:off x="4106898" y="1042251"/>
            <a:ext cx="694247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20</a:t>
            </a:r>
            <a:endParaRPr lang="en-US" sz="4000" b="1">
              <a:solidFill>
                <a:srgbClr val="00206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4E606-AD43-3FC6-FD3F-439726F68752}"/>
              </a:ext>
            </a:extLst>
          </p:cNvPr>
          <p:cNvGrpSpPr/>
          <p:nvPr/>
        </p:nvGrpSpPr>
        <p:grpSpPr>
          <a:xfrm>
            <a:off x="1846298" y="4066210"/>
            <a:ext cx="4521200" cy="525597"/>
            <a:chOff x="8517469" y="8626817"/>
            <a:chExt cx="9042400" cy="1051194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1BA9D12-03DD-A958-19E0-7E1A88D5E625}"/>
                </a:ext>
              </a:extLst>
            </p:cNvPr>
            <p:cNvSpPr/>
            <p:nvPr/>
          </p:nvSpPr>
          <p:spPr>
            <a:xfrm>
              <a:off x="9561833" y="8647783"/>
              <a:ext cx="6729156" cy="1009266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Google Shape;1587;p38">
              <a:extLst>
                <a:ext uri="{FF2B5EF4-FFF2-40B4-BE49-F238E27FC236}">
                  <a16:creationId xmlns:a16="http://schemas.microsoft.com/office/drawing/2014/main" id="{F334AA6D-5155-0922-F287-8085BAB047DB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9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2495" y="5171686"/>
            <a:ext cx="5088255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02495" y="5877116"/>
            <a:ext cx="5088255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putting up a tent 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1AB8A-D879-F2BE-7881-709CEE7F5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405" y="1034386"/>
            <a:ext cx="4706345" cy="3493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D6ACB-99FE-0E17-723F-D3450711B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058" y="5517968"/>
            <a:ext cx="667983" cy="680587"/>
          </a:xfrm>
          <a:prstGeom prst="ellipse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4DA7CF-9D45-10CB-5DF5-F908BEBE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0" y="5446006"/>
            <a:ext cx="667982" cy="667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2E6C5F-51D2-4613-0BD2-78B9B97FD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02" y="1086426"/>
            <a:ext cx="4690059" cy="3517544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C752664-5B3C-BC08-5720-2CC76E631775}"/>
              </a:ext>
            </a:extLst>
          </p:cNvPr>
          <p:cNvSpPr txBox="1">
            <a:spLocks/>
          </p:cNvSpPr>
          <p:nvPr/>
        </p:nvSpPr>
        <p:spPr>
          <a:xfrm>
            <a:off x="3202495" y="5171686"/>
            <a:ext cx="5088255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29C3DAA-014C-3DB8-C920-CCDCB90DDDDE}"/>
              </a:ext>
            </a:extLst>
          </p:cNvPr>
          <p:cNvSpPr txBox="1">
            <a:spLocks/>
          </p:cNvSpPr>
          <p:nvPr/>
        </p:nvSpPr>
        <p:spPr>
          <a:xfrm>
            <a:off x="3202495" y="5858262"/>
            <a:ext cx="5088255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’s building a campfire.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7C3697-9FD7-32BE-6CC1-1BE613175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058" y="5517968"/>
            <a:ext cx="667983" cy="680587"/>
          </a:xfrm>
          <a:prstGeom prst="ellipse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0EECD40-396F-7A77-C8BA-05E0B61ED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0" y="5446006"/>
            <a:ext cx="667982" cy="667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861880-7CDC-1F22-6375-6BED18F5B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976" y="1106838"/>
            <a:ext cx="4673774" cy="355011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73712BEB-1001-BAAC-2463-CC278AD244B4}"/>
              </a:ext>
            </a:extLst>
          </p:cNvPr>
          <p:cNvSpPr txBox="1">
            <a:spLocks/>
          </p:cNvSpPr>
          <p:nvPr/>
        </p:nvSpPr>
        <p:spPr>
          <a:xfrm>
            <a:off x="3202495" y="5171686"/>
            <a:ext cx="5088255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B855C9-C17D-046C-5D8E-F38A19EA8B70}"/>
              </a:ext>
            </a:extLst>
          </p:cNvPr>
          <p:cNvSpPr txBox="1">
            <a:spLocks/>
          </p:cNvSpPr>
          <p:nvPr/>
        </p:nvSpPr>
        <p:spPr>
          <a:xfrm>
            <a:off x="3202495" y="5877116"/>
            <a:ext cx="5088255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telling a story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70D2D6-E147-F5D8-2E16-57453D8BA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058" y="5517968"/>
            <a:ext cx="667983" cy="680587"/>
          </a:xfrm>
          <a:prstGeom prst="ellipse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664D06-AC81-A887-E975-FEBA3D95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0" y="5446006"/>
            <a:ext cx="667982" cy="667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1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92D3E9-7FEA-D461-F2F4-E78AABC25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02" y="1220928"/>
            <a:ext cx="4714486" cy="347683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8D276CD-0897-CE39-453E-62AFA053C36D}"/>
              </a:ext>
            </a:extLst>
          </p:cNvPr>
          <p:cNvSpPr txBox="1">
            <a:spLocks/>
          </p:cNvSpPr>
          <p:nvPr/>
        </p:nvSpPr>
        <p:spPr>
          <a:xfrm>
            <a:off x="3202495" y="5171686"/>
            <a:ext cx="5088255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F7E53EA-85ED-43F4-2837-CE1C851290BF}"/>
              </a:ext>
            </a:extLst>
          </p:cNvPr>
          <p:cNvSpPr txBox="1">
            <a:spLocks/>
          </p:cNvSpPr>
          <p:nvPr/>
        </p:nvSpPr>
        <p:spPr>
          <a:xfrm>
            <a:off x="3202495" y="5858262"/>
            <a:ext cx="5088255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2800"/>
              <a:t>taking a photo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A317A0-5503-3274-8B1E-7E0157EC8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058" y="5517968"/>
            <a:ext cx="667983" cy="680587"/>
          </a:xfrm>
          <a:prstGeom prst="ellipse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C57ECDC-B7BE-DFAD-56B9-04AD43E7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0" y="5446006"/>
            <a:ext cx="667982" cy="667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F97DB-6B83-5DDD-0028-46481708A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" r="5125" b="7781"/>
          <a:stretch/>
        </p:blipFill>
        <p:spPr>
          <a:xfrm>
            <a:off x="421139" y="747003"/>
            <a:ext cx="11277600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841281" y="4156729"/>
            <a:ext cx="4826000" cy="642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dựng, cắm trại, lều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196463" y="3455323"/>
            <a:ext cx="422420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pʊtɪŋ ʌp ə ˈtent/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73657"/>
            <a:ext cx="4826000" cy="764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/>
              <a:t>putting up a tent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7EC48-BB31-46C4-6911-5CB8E2C8E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333" y="1816918"/>
            <a:ext cx="5079398" cy="30418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412493" y="4187250"/>
            <a:ext cx="4965539" cy="580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 lửa trại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005560" y="3451861"/>
            <a:ext cx="3701420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/bɪldɪŋ ə ˈkæmpfaɪə/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192574" y="2601805"/>
            <a:ext cx="549797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/>
              <a:t>building a campfire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2B8FB-9DCA-7238-91FF-C394B885D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50" y="1833468"/>
            <a:ext cx="4316621" cy="29347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904652" y="4154582"/>
            <a:ext cx="446003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007290" y="3451860"/>
            <a:ext cx="435739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/telɪŋ ə ˈstɔːri/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447453" y="2601806"/>
            <a:ext cx="5455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/>
              <a:t>telling a story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84E88-F3C3-22E9-5F27-D2575BD64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907" y="1701271"/>
            <a:ext cx="4587220" cy="27764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56730"/>
            <a:ext cx="3755254" cy="642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 ảnh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025951" y="3451860"/>
            <a:ext cx="420810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/teɪkɪŋ ə ˈfəʊtəʊ/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604210"/>
            <a:ext cx="4826000" cy="70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/>
              <a:t>taking a photo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18DB9-BF3E-1A6E-B6A6-0D84A2DEF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555" y="1748925"/>
            <a:ext cx="4464478" cy="30961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73841" y="1259956"/>
            <a:ext cx="4846320" cy="712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/>
              <a:t>putting up a tent 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173841" y="3991594"/>
            <a:ext cx="48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/>
              <a:t>taking a photo 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173841" y="2625775"/>
            <a:ext cx="48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building a campfire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173841" y="5357412"/>
            <a:ext cx="48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telling a story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811763" y="240654"/>
            <a:ext cx="921344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253083" y="125995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dựng, cắm trại, lều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253083" y="399159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chụp ảnh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253083" y="262577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đốt lửa trại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253083" y="535741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kể chuyện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F789-4673-4C79-3B83-7194231A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07" y="1002014"/>
            <a:ext cx="1845946" cy="1105460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46951-2349-8D99-797A-596D29C0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62" y="2342072"/>
            <a:ext cx="1882925" cy="1280160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532149-3137-C417-2E3E-889BCFED1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8"/>
          <a:stretch/>
        </p:blipFill>
        <p:spPr>
          <a:xfrm>
            <a:off x="1087862" y="4988051"/>
            <a:ext cx="1827178" cy="1141771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C614CB-F95F-ED85-ADDA-681A065CD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4" y="3707891"/>
            <a:ext cx="1845946" cy="12801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2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2456BA1-DE35-E6D0-AD29-63234B5C27E6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6269055-566A-3EA9-7252-22161DC791CE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3CC701-198F-22B4-05FC-1EEA16E48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09923"/>
            <a:ext cx="11650466" cy="3749365"/>
          </a:xfrm>
          <a:prstGeom prst="rect">
            <a:avLst/>
          </a:prstGeom>
        </p:spPr>
      </p:pic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7ED19427-53B4-4EAB-5D7B-EB5A5FBBC0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67" y="5116096"/>
            <a:ext cx="588935" cy="583901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3230187-739D-4061-DD29-21881646C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27" y="5116096"/>
            <a:ext cx="588935" cy="58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98DBBD-61B0-42B8-1041-19F3FAAEDC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854" t="84427" r="11717" b="5005"/>
          <a:stretch/>
        </p:blipFill>
        <p:spPr>
          <a:xfrm>
            <a:off x="7244080" y="4453768"/>
            <a:ext cx="3312160" cy="396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E8F99-02D0-3B0A-E01B-EA1F24B8CD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430" t="6560" r="16513" b="82872"/>
          <a:stretch/>
        </p:blipFill>
        <p:spPr>
          <a:xfrm>
            <a:off x="7660639" y="1534160"/>
            <a:ext cx="2336801" cy="39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A9C2B9-C1B7-518A-31F5-B90D0AE115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634" t="75928" r="58721" b="11607"/>
          <a:stretch/>
        </p:blipFill>
        <p:spPr>
          <a:xfrm>
            <a:off x="3606800" y="4135120"/>
            <a:ext cx="1473200" cy="467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381E4E-D826-64FD-CB85-7F6BBFA78C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32" t="4661" r="67354" b="82874"/>
          <a:stretch/>
        </p:blipFill>
        <p:spPr>
          <a:xfrm>
            <a:off x="1066800" y="1463040"/>
            <a:ext cx="3007360" cy="4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955040" y="247260"/>
            <a:ext cx="9027161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1 người nào đó đang làm gì: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783292" y="3312876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255979" y="1138188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ấy đang làm gì?)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2663AC1-D5CE-E4D0-5749-94F92CA81A80}"/>
              </a:ext>
            </a:extLst>
          </p:cNvPr>
          <p:cNvSpPr/>
          <p:nvPr/>
        </p:nvSpPr>
        <p:spPr>
          <a:xfrm>
            <a:off x="2206672" y="960016"/>
            <a:ext cx="4691426" cy="640080"/>
          </a:xfrm>
          <a:prstGeom prst="wedgeRoundRectCallout">
            <a:avLst>
              <a:gd name="adj1" fmla="val -56320"/>
              <a:gd name="adj2" fmla="val -104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9219CFE-E52D-5E90-0385-91A427B049B4}"/>
              </a:ext>
            </a:extLst>
          </p:cNvPr>
          <p:cNvSpPr/>
          <p:nvPr/>
        </p:nvSpPr>
        <p:spPr>
          <a:xfrm>
            <a:off x="2234588" y="1651478"/>
            <a:ext cx="4691426" cy="640080"/>
          </a:xfrm>
          <a:prstGeom prst="wedgeRoundRectCallout">
            <a:avLst>
              <a:gd name="adj1" fmla="val 57814"/>
              <a:gd name="adj2" fmla="val 1325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________.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2C76FC2-AD80-3BA0-F894-2D62D31A4BBA}"/>
              </a:ext>
            </a:extLst>
          </p:cNvPr>
          <p:cNvSpPr txBox="1">
            <a:spLocks/>
          </p:cNvSpPr>
          <p:nvPr/>
        </p:nvSpPr>
        <p:spPr>
          <a:xfrm>
            <a:off x="7378527" y="1829650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đang ________.)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9147F-299C-3E94-19C3-1F6DDF255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928718" y="2342940"/>
            <a:ext cx="5825233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88" grpId="0"/>
      <p:bldP spid="3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843BB07-F030-EEB6-A179-AB9D17D73376}"/>
              </a:ext>
            </a:extLst>
          </p:cNvPr>
          <p:cNvGrpSpPr/>
          <p:nvPr/>
        </p:nvGrpSpPr>
        <p:grpSpPr>
          <a:xfrm>
            <a:off x="1836420" y="747003"/>
            <a:ext cx="8186910" cy="5959028"/>
            <a:chOff x="-150657" y="2274889"/>
            <a:chExt cx="7022688" cy="51116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1A60B1-9637-51A1-0D0F-BEA26EB4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00"/>
            <a:stretch/>
          </p:blipFill>
          <p:spPr>
            <a:xfrm>
              <a:off x="-150657" y="2274889"/>
              <a:ext cx="6829024" cy="25844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CBB907-0A5F-2183-8DB9-4DC7D1E07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000" t="3776"/>
            <a:stretch/>
          </p:blipFill>
          <p:spPr>
            <a:xfrm>
              <a:off x="43007" y="4899695"/>
              <a:ext cx="6829024" cy="2486817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830580" y="277531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618560" y="3202360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putting up a tent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100" y="3197257"/>
            <a:ext cx="2916600" cy="41658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building a campfire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623409" y="6140899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telling a story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795839" y="6150216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taking a photo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D365A86-D969-A556-06F5-D348258589F6}"/>
              </a:ext>
            </a:extLst>
          </p:cNvPr>
          <p:cNvSpPr/>
          <p:nvPr/>
        </p:nvSpPr>
        <p:spPr>
          <a:xfrm>
            <a:off x="7664791" y="371048"/>
            <a:ext cx="3855128" cy="502921"/>
          </a:xfrm>
          <a:prstGeom prst="wedgeRoundRectCallout">
            <a:avLst>
              <a:gd name="adj1" fmla="val -56320"/>
              <a:gd name="adj2" fmla="val -104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622EC13-551F-565D-7711-CD0D46E5B1ED}"/>
              </a:ext>
            </a:extLst>
          </p:cNvPr>
          <p:cNvSpPr/>
          <p:nvPr/>
        </p:nvSpPr>
        <p:spPr>
          <a:xfrm>
            <a:off x="7664791" y="921065"/>
            <a:ext cx="3855128" cy="502921"/>
          </a:xfrm>
          <a:prstGeom prst="wedgeRoundRectCallout">
            <a:avLst>
              <a:gd name="adj1" fmla="val 57814"/>
              <a:gd name="adj2" fmla="val 1325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She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________.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237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Calibri Light</vt:lpstr>
      <vt:lpstr>Wingdings</vt:lpstr>
      <vt:lpstr>Calibri</vt:lpstr>
      <vt:lpstr>Arial</vt:lpstr>
      <vt:lpstr>.VnCooper</vt:lpstr>
      <vt:lpstr>.VnHelvetInsH</vt:lpstr>
      <vt:lpstr>Century Gothic</vt:lpstr>
      <vt:lpstr>Kirang Haerang</vt:lpstr>
      <vt:lpstr>Comic Sans MS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89</cp:revision>
  <dcterms:created xsi:type="dcterms:W3CDTF">2023-08-09T08:46:57Z</dcterms:created>
  <dcterms:modified xsi:type="dcterms:W3CDTF">2025-05-01T03:10:27Z</dcterms:modified>
</cp:coreProperties>
</file>