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sldIdLst>
    <p:sldId id="2007577386" r:id="rId2"/>
    <p:sldId id="484" r:id="rId3"/>
    <p:sldId id="2007577291" r:id="rId4"/>
    <p:sldId id="2007577344" r:id="rId5"/>
    <p:sldId id="2007577345" r:id="rId6"/>
  </p:sldIdLst>
  <p:sldSz cx="12192000" cy="6858000"/>
  <p:notesSz cx="6858000" cy="9144000"/>
  <p:embeddedFontLst>
    <p:embeddedFont>
      <p:font typeface="Calibri Light" panose="020F0302020204030204" pitchFamily="34" charset="0"/>
      <p:regular r:id="rId8"/>
      <p:italic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.VnHelvetInsH" panose="020B7200000000000000" pitchFamily="3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34C"/>
    <a:srgbClr val="F39234"/>
    <a:srgbClr val="81A53C"/>
    <a:srgbClr val="759C3B"/>
    <a:srgbClr val="CC0000"/>
    <a:srgbClr val="00B0FB"/>
    <a:srgbClr val="F4F4F4"/>
    <a:srgbClr val="FFFFFF"/>
    <a:srgbClr val="C6AD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33CD2-86DF-406E-A4FC-3ABFBFB99C60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0C162-5524-4873-8886-8281F2782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821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C5DE3-0CE3-99FE-82F1-D00B589E4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4D7C7D-DDB8-C0AB-7C02-8EDA1793A6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B4BE4-9149-5492-4F56-B230FEF2A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9BB50-016F-A048-3FA9-6ED9BAA74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1D0CB-1E1E-CF17-2F05-91C9CA416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21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0E81-EF2C-4354-2EDC-0D76F2282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32913-1B91-E750-18B6-A61942CD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E552A-57A6-00B5-6158-51A000A52B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ADBDE3-E62A-CE2B-5B3A-9ECFB034B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76067F-6B28-423D-1A89-17752D4E5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AF282A-8EBB-06D6-10DC-B6E43A440F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66898F-6BD5-3E69-878E-C9F95ABE7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E623-A825-FE0D-FD65-5A3ECC87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5CD4A-6A1D-2D8E-0F38-01DBA4CA2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4B72-8BF5-BB66-AA5C-D66001F4F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5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2686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20603-7090-8BC3-16E2-59D59577E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C8DD89-B6F2-6CB0-5D0E-D9BF72B9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C6F6C-C5F0-AE1C-5603-75267E6F3F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21DE5-516F-8545-004D-EF729013F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25973-99F6-A3F5-C3B1-DEC63FC36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00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E949-1337-722A-3AD0-ED4AFDD18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2C9E26-81EC-8730-A91A-3A542A6B9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1B7C6-C240-8074-1775-D83C590D03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A7514-AA12-24B5-2C51-CF3B3FCF0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8E16E-0821-E780-3456-C5721D44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18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EE1F2-C4BC-D87D-2A67-DE4270C9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157B3-DCC2-75A7-7300-55B1DA91BF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E6D19E-5693-53B9-ADFB-1D0DDF75BB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E0C9E8-1B05-F6EE-B23C-889427CB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A90D8-0D09-2A23-4DC6-B744BC578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0F56B-E3E2-CEE9-7DFC-4C241A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4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9DB77-C0BE-EFDC-8E9F-6FD7D3DC0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45E91-FFA5-597E-62C5-E9C78058D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DBB230-8AE1-ADBA-C6E7-D923066598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173353-4306-BC24-833D-BA7E93324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C58FC7-FB8C-8493-7DD2-C9AE20F18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8B5D7-CA58-C1E2-1D56-061720F8A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3E12CB-F0E4-0549-5FAE-08B1FDAA2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4017F5-A44B-C2CE-D848-699C91FA5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222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849D-8E1B-5DCE-340D-A66216B0B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92C3A-590E-F704-5F52-359A8F5A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C4A4B-7F64-0F7C-6683-7B518742C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31036F-9A4A-0734-4818-8BEB727D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285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4D5EB5-56A0-7CEF-292A-C2AB88C1A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5F8B4-872B-24E7-B1C3-522D501BF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9F745-301F-C74B-6B7B-95F2861E3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57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C4833-8E02-04C3-587C-7396D109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CB8DB-E756-27BA-53D3-F2F4C78C7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9B56E-2521-0D57-8974-476505A7A8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E2B533-C88E-93D8-55B9-1C5316E2F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B6AB61-B3AA-6F53-4F5D-8BD111A62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13D653-FEE7-03A5-0739-5A49ADFA7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1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6D67-40BF-4923-0980-14412A05D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C94160-73D2-FA40-0702-90F4BD1939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8E09E-9139-BE5B-03E9-5088109893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4A6B9-4B01-5275-41B3-AA123E3A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799D863-E511-4117-AE82-413FFF0A822F}" type="datetimeFigureOut">
              <a:rPr lang="en-US" smtClean="0"/>
              <a:t>5/1/2025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5103E2-E46C-F9EE-B810-B555CEE46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AD8A82-E956-814B-7E90-7A30F1DA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2E104BC-D82B-4813-A381-EA2F85686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916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of a green animal&#10;&#10;Description automatically generated">
            <a:extLst>
              <a:ext uri="{FF2B5EF4-FFF2-40B4-BE49-F238E27FC236}">
                <a16:creationId xmlns:a16="http://schemas.microsoft.com/office/drawing/2014/main" id="{71DB9632-F454-27AE-A973-039341E795F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27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FBA6549-C186-0618-459F-BB402E6F5DC0}"/>
              </a:ext>
            </a:extLst>
          </p:cNvPr>
          <p:cNvSpPr txBox="1"/>
          <p:nvPr/>
        </p:nvSpPr>
        <p:spPr>
          <a:xfrm>
            <a:off x="1168096" y="2218399"/>
            <a:ext cx="10666035" cy="1231106"/>
          </a:xfrm>
          <a:prstGeom prst="rect">
            <a:avLst/>
          </a:prstGeom>
          <a:solidFill>
            <a:schemeClr val="bg1">
              <a:alpha val="64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00"/>
                </a:solidFill>
                <a:effectLst>
                  <a:outerShdw blurRad="12700" dist="38100" dir="2700000" algn="tl" rotWithShape="0">
                    <a:srgbClr val="C00000">
                      <a:alpha val="47000"/>
                    </a:srgbClr>
                  </a:outerShdw>
                </a:effectLst>
                <a:latin typeface=".VnHelvetInsH" panose="020B7200000000000000" pitchFamily="34" charset="0"/>
              </a:rPr>
              <a:t>At The summer camp</a:t>
            </a:r>
          </a:p>
        </p:txBody>
      </p:sp>
      <p:sp>
        <p:nvSpPr>
          <p:cNvPr id="5" name="Google Shape;1586;p38">
            <a:extLst>
              <a:ext uri="{FF2B5EF4-FFF2-40B4-BE49-F238E27FC236}">
                <a16:creationId xmlns:a16="http://schemas.microsoft.com/office/drawing/2014/main" id="{5E500309-1F97-42CF-8958-E599969F4A3B}"/>
              </a:ext>
            </a:extLst>
          </p:cNvPr>
          <p:cNvSpPr txBox="1">
            <a:spLocks/>
          </p:cNvSpPr>
          <p:nvPr/>
        </p:nvSpPr>
        <p:spPr>
          <a:xfrm>
            <a:off x="4106898" y="1042251"/>
            <a:ext cx="6942477" cy="986912"/>
          </a:xfrm>
          <a:prstGeom prst="rect">
            <a:avLst/>
          </a:prstGeom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b="1" dirty="0">
                <a:solidFill>
                  <a:srgbClr val="00206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20</a:t>
            </a:r>
            <a:endParaRPr lang="en-US" sz="4000" b="1" dirty="0">
              <a:solidFill>
                <a:srgbClr val="00206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AA4E606-AD43-3FC6-FD3F-439726F68752}"/>
              </a:ext>
            </a:extLst>
          </p:cNvPr>
          <p:cNvGrpSpPr/>
          <p:nvPr/>
        </p:nvGrpSpPr>
        <p:grpSpPr>
          <a:xfrm>
            <a:off x="1846298" y="4066210"/>
            <a:ext cx="4521200" cy="525597"/>
            <a:chOff x="8517469" y="8626817"/>
            <a:chExt cx="9042400" cy="1051194"/>
          </a:xfrm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51BA9D12-03DD-A958-19E0-7E1A88D5E625}"/>
                </a:ext>
              </a:extLst>
            </p:cNvPr>
            <p:cNvSpPr/>
            <p:nvPr/>
          </p:nvSpPr>
          <p:spPr>
            <a:xfrm>
              <a:off x="9561833" y="8647783"/>
              <a:ext cx="6729156" cy="1009266"/>
            </a:xfrm>
            <a:custGeom>
              <a:avLst/>
              <a:gdLst/>
              <a:ahLst/>
              <a:cxnLst/>
              <a:rect l="l" t="t" r="r" b="b"/>
              <a:pathLst>
                <a:path w="1103341" h="243348">
                  <a:moveTo>
                    <a:pt x="0" y="0"/>
                  </a:moveTo>
                  <a:lnTo>
                    <a:pt x="1103341" y="0"/>
                  </a:lnTo>
                  <a:lnTo>
                    <a:pt x="1103341" y="243348"/>
                  </a:lnTo>
                  <a:lnTo>
                    <a:pt x="0" y="243348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Google Shape;1587;p38">
              <a:extLst>
                <a:ext uri="{FF2B5EF4-FFF2-40B4-BE49-F238E27FC236}">
                  <a16:creationId xmlns:a16="http://schemas.microsoft.com/office/drawing/2014/main" id="{F334AA6D-5155-0922-F287-8085BAB047DB}"/>
                </a:ext>
              </a:extLst>
            </p:cNvPr>
            <p:cNvSpPr txBox="1">
              <a:spLocks/>
            </p:cNvSpPr>
            <p:nvPr/>
          </p:nvSpPr>
          <p:spPr>
            <a:xfrm>
              <a:off x="8517469" y="8626817"/>
              <a:ext cx="9042400" cy="1051194"/>
            </a:xfrm>
            <a:prstGeom prst="rect">
              <a:avLst/>
            </a:prstGeom>
          </p:spPr>
          <p:txBody>
            <a:bodyPr spcFirstLastPara="1" wrap="square" lIns="60950" tIns="60950" rIns="60950" bIns="6095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US" sz="2400" b="1" dirty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Lesson 1 – </a:t>
              </a:r>
              <a:r>
                <a:rPr lang="en-US" sz="2400" b="1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2700000" algn="tl" rotWithShape="0">
                      <a:schemeClr val="bg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Period 2</a:t>
              </a:r>
              <a:endPara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0D7DEAA-36DD-CBDF-1F9B-B217D1B80919}"/>
              </a:ext>
            </a:extLst>
          </p:cNvPr>
          <p:cNvGrpSpPr/>
          <p:nvPr/>
        </p:nvGrpSpPr>
        <p:grpSpPr>
          <a:xfrm>
            <a:off x="7902660" y="284742"/>
            <a:ext cx="3844335" cy="986912"/>
            <a:chOff x="2768312" y="622592"/>
            <a:chExt cx="7409617" cy="1727599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A235FFD5-BFD0-5BC5-E9E6-FE3AA1826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422" y="721822"/>
              <a:ext cx="2517507" cy="1628369"/>
            </a:xfrm>
            <a:prstGeom prst="rect">
              <a:avLst/>
            </a:prstGeom>
          </p:spPr>
        </p:pic>
        <p:pic>
          <p:nvPicPr>
            <p:cNvPr id="41" name="Picture 40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EFD0E93D-FAAA-F3D8-6B6A-A0CB37CB0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68312" y="622592"/>
              <a:ext cx="4806164" cy="1658127"/>
            </a:xfrm>
            <a:prstGeom prst="rect">
              <a:avLst/>
            </a:prstGeom>
            <a:effectLst>
              <a:glow rad="12700">
                <a:srgbClr val="C7CAC5"/>
              </a:glow>
            </a:effectLst>
          </p:spPr>
        </p:pic>
      </p:grpSp>
    </p:spTree>
    <p:extLst>
      <p:ext uri="{BB962C8B-B14F-4D97-AF65-F5344CB8AC3E}">
        <p14:creationId xmlns:p14="http://schemas.microsoft.com/office/powerpoint/2010/main" val="360696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B1FE6504-90CD-4278-BB2D-7F28AC4FFABB}"/>
              </a:ext>
            </a:extLst>
          </p:cNvPr>
          <p:cNvGrpSpPr/>
          <p:nvPr/>
        </p:nvGrpSpPr>
        <p:grpSpPr>
          <a:xfrm>
            <a:off x="1551516" y="4484135"/>
            <a:ext cx="3447203" cy="1494727"/>
            <a:chOff x="4210968" y="2642278"/>
            <a:chExt cx="4983002" cy="2500515"/>
          </a:xfrm>
        </p:grpSpPr>
        <p:sp>
          <p:nvSpPr>
            <p:cNvPr id="45" name="Mspham-0936082789">
              <a:extLst>
                <a:ext uri="{FF2B5EF4-FFF2-40B4-BE49-F238E27FC236}">
                  <a16:creationId xmlns:a16="http://schemas.microsoft.com/office/drawing/2014/main" id="{D407FAC0-3408-92E5-AD2A-62002CBD086A}"/>
                </a:ext>
              </a:extLst>
            </p:cNvPr>
            <p:cNvSpPr txBox="1"/>
            <p:nvPr/>
          </p:nvSpPr>
          <p:spPr>
            <a:xfrm>
              <a:off x="7574575" y="4426899"/>
              <a:ext cx="1619395" cy="71589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46" name="MsPham-0936082789">
              <a:extLst>
                <a:ext uri="{FF2B5EF4-FFF2-40B4-BE49-F238E27FC236}">
                  <a16:creationId xmlns:a16="http://schemas.microsoft.com/office/drawing/2014/main" id="{8324FC26-BABB-D4FE-51EA-3FCDE65CE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10968" y="2642278"/>
              <a:ext cx="845189" cy="987526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84EFBBA-4195-F765-AEC8-DA1FA19E8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92" y="3377644"/>
            <a:ext cx="2788846" cy="20699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653A9C-FE12-ECA3-B3EA-14F73CA67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109" y="4362419"/>
            <a:ext cx="2779196" cy="20843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25266-1421-F675-02B3-173E7816B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991" y="4378105"/>
            <a:ext cx="2769546" cy="2103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51AEFA-AC54-4877-A1BD-C1EEC1FD7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1537" y="3512005"/>
            <a:ext cx="2793671" cy="2060272"/>
          </a:xfrm>
          <a:prstGeom prst="rect">
            <a:avLst/>
          </a:prstGeom>
        </p:spPr>
      </p:pic>
      <p:cxnSp>
        <p:nvCxnSpPr>
          <p:cNvPr id="29" name="Mspham-0936082789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36" idx="2"/>
            <a:endCxn id="3" idx="0"/>
          </p:cNvCxnSpPr>
          <p:nvPr/>
        </p:nvCxnSpPr>
        <p:spPr>
          <a:xfrm flipH="1">
            <a:off x="4645707" y="1737718"/>
            <a:ext cx="1173499" cy="26247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Mspham-0936082789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36" idx="2"/>
          </p:cNvCxnSpPr>
          <p:nvPr/>
        </p:nvCxnSpPr>
        <p:spPr>
          <a:xfrm flipH="1">
            <a:off x="2477825" y="1737718"/>
            <a:ext cx="3341381" cy="1745401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36" idx="2"/>
            <a:endCxn id="4" idx="0"/>
          </p:cNvCxnSpPr>
          <p:nvPr/>
        </p:nvCxnSpPr>
        <p:spPr>
          <a:xfrm>
            <a:off x="5819206" y="1737718"/>
            <a:ext cx="1917558" cy="26403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Mspham-0936082789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5819206" y="1737718"/>
            <a:ext cx="3735311" cy="1774287"/>
          </a:xfrm>
          <a:prstGeom prst="straightConnector1">
            <a:avLst/>
          </a:prstGeom>
          <a:ln>
            <a:solidFill>
              <a:srgbClr val="F2652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1ED23E90-5507-81BD-7530-16619500FB06}"/>
              </a:ext>
            </a:extLst>
          </p:cNvPr>
          <p:cNvSpPr/>
          <p:nvPr/>
        </p:nvSpPr>
        <p:spPr>
          <a:xfrm>
            <a:off x="3697724" y="1938682"/>
            <a:ext cx="4691426" cy="640080"/>
          </a:xfrm>
          <a:prstGeom prst="wedgeRoundRectCallout">
            <a:avLst>
              <a:gd name="adj1" fmla="val -56320"/>
              <a:gd name="adj2" fmla="val -1045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</a:t>
            </a: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/ she 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9CCAEAA2-3CE8-3D01-5A8A-AE1AE1C0C943}"/>
              </a:ext>
            </a:extLst>
          </p:cNvPr>
          <p:cNvSpPr/>
          <p:nvPr/>
        </p:nvSpPr>
        <p:spPr>
          <a:xfrm>
            <a:off x="3473493" y="1097638"/>
            <a:ext cx="4691426" cy="640080"/>
          </a:xfrm>
          <a:prstGeom prst="wedgeRoundRectCallout">
            <a:avLst>
              <a:gd name="adj1" fmla="val 57814"/>
              <a:gd name="adj2" fmla="val 13253"/>
              <a:gd name="adj3" fmla="val 16667"/>
            </a:avLst>
          </a:prstGeom>
          <a:solidFill>
            <a:schemeClr val="bg1"/>
          </a:solidFill>
          <a:ln>
            <a:solidFill>
              <a:srgbClr val="0070C0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>
              <a:lnSpc>
                <a:spcPts val="4000"/>
              </a:lnSpc>
              <a:spcAft>
                <a:spcPts val="600"/>
              </a:spcAft>
            </a:pP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She</a:t>
            </a:r>
            <a:r>
              <a:rPr lang="en-US" sz="27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________.</a:t>
            </a:r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5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F5CD34-2A65-7685-4BF2-617108D600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875" t="9333" r="12875" b="8631"/>
          <a:stretch/>
        </p:blipFill>
        <p:spPr>
          <a:xfrm>
            <a:off x="8717767" y="645597"/>
            <a:ext cx="2241024" cy="1392753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E9DF4A-6EC6-D604-3B7E-5376824CC0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864" t="8968" r="12886" b="8996"/>
          <a:stretch/>
        </p:blipFill>
        <p:spPr>
          <a:xfrm>
            <a:off x="8717767" y="5002530"/>
            <a:ext cx="2241024" cy="1392753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8740EC-1200-31D5-6D25-1F52481865F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125" t="8667" r="12750" b="8444"/>
          <a:stretch/>
        </p:blipFill>
        <p:spPr>
          <a:xfrm>
            <a:off x="8734745" y="2107132"/>
            <a:ext cx="2207069" cy="1407242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497501-F270-9CA1-18A2-91073640B92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99" t="10892" r="13246" b="9555"/>
          <a:stretch/>
        </p:blipFill>
        <p:spPr>
          <a:xfrm>
            <a:off x="8725237" y="3583156"/>
            <a:ext cx="2226084" cy="1350591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9340695C-DA16-BE90-5E62-E5764EC16DA2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Listen and match.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7295C874-DD55-1F49-1B23-2414C22C6F45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5F17142A-C52D-881B-E3C3-8F71FF3E2E3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55" y="285875"/>
            <a:ext cx="588935" cy="58390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3FB6A6-5B64-48DF-D59B-0FF1756582D1}"/>
              </a:ext>
            </a:extLst>
          </p:cNvPr>
          <p:cNvSpPr/>
          <p:nvPr/>
        </p:nvSpPr>
        <p:spPr>
          <a:xfrm>
            <a:off x="6469689" y="2333494"/>
            <a:ext cx="772964" cy="583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841A6C-D9A2-A6C9-6125-DC085A8BF2A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3679"/>
          <a:stretch/>
        </p:blipFill>
        <p:spPr>
          <a:xfrm>
            <a:off x="2309623" y="502576"/>
            <a:ext cx="2415580" cy="5625991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5AC4A9B-1EEC-FFD6-6411-F2438F31C997}"/>
              </a:ext>
            </a:extLst>
          </p:cNvPr>
          <p:cNvSpPr txBox="1">
            <a:spLocks/>
          </p:cNvSpPr>
          <p:nvPr/>
        </p:nvSpPr>
        <p:spPr>
          <a:xfrm>
            <a:off x="8027500" y="1289460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4BE2F74-E0A5-1983-382E-63B9B0553613}"/>
              </a:ext>
            </a:extLst>
          </p:cNvPr>
          <p:cNvSpPr txBox="1">
            <a:spLocks/>
          </p:cNvSpPr>
          <p:nvPr/>
        </p:nvSpPr>
        <p:spPr>
          <a:xfrm>
            <a:off x="8027500" y="2683075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E3568DC4-3BB6-0573-064E-F6A65A1370CE}"/>
              </a:ext>
            </a:extLst>
          </p:cNvPr>
          <p:cNvSpPr txBox="1">
            <a:spLocks/>
          </p:cNvSpPr>
          <p:nvPr/>
        </p:nvSpPr>
        <p:spPr>
          <a:xfrm>
            <a:off x="8027500" y="4076690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FC694AAA-0F3B-EA12-B503-FF6D992E20CE}"/>
              </a:ext>
            </a:extLst>
          </p:cNvPr>
          <p:cNvSpPr txBox="1">
            <a:spLocks/>
          </p:cNvSpPr>
          <p:nvPr/>
        </p:nvSpPr>
        <p:spPr>
          <a:xfrm>
            <a:off x="8027500" y="5470306"/>
            <a:ext cx="457200" cy="4572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accent2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cxnSp>
        <p:nvCxnSpPr>
          <p:cNvPr id="33" name="Mspham-0936082789">
            <a:extLst>
              <a:ext uri="{FF2B5EF4-FFF2-40B4-BE49-F238E27FC236}">
                <a16:creationId xmlns:a16="http://schemas.microsoft.com/office/drawing/2014/main" id="{DC2E0449-A532-DE70-F30C-958C2F52DD1C}"/>
              </a:ext>
            </a:extLst>
          </p:cNvPr>
          <p:cNvCxnSpPr>
            <a:endCxn id="17" idx="2"/>
          </p:cNvCxnSpPr>
          <p:nvPr/>
        </p:nvCxnSpPr>
        <p:spPr>
          <a:xfrm>
            <a:off x="4479363" y="1564640"/>
            <a:ext cx="3548137" cy="274065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Mspham-0936082789">
            <a:extLst>
              <a:ext uri="{FF2B5EF4-FFF2-40B4-BE49-F238E27FC236}">
                <a16:creationId xmlns:a16="http://schemas.microsoft.com/office/drawing/2014/main" id="{66E9F269-BD3D-5B6B-02EF-1BA8AC5C89C3}"/>
              </a:ext>
            </a:extLst>
          </p:cNvPr>
          <p:cNvCxnSpPr>
            <a:cxnSpLocks/>
            <a:endCxn id="22" idx="2"/>
          </p:cNvCxnSpPr>
          <p:nvPr/>
        </p:nvCxnSpPr>
        <p:spPr>
          <a:xfrm>
            <a:off x="4493090" y="3049265"/>
            <a:ext cx="3534410" cy="2649641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Mspham-0936082789">
            <a:extLst>
              <a:ext uri="{FF2B5EF4-FFF2-40B4-BE49-F238E27FC236}">
                <a16:creationId xmlns:a16="http://schemas.microsoft.com/office/drawing/2014/main" id="{86FF1470-08E2-BE50-3332-D89A4788849D}"/>
              </a:ext>
            </a:extLst>
          </p:cNvPr>
          <p:cNvCxnSpPr>
            <a:cxnSpLocks/>
            <a:endCxn id="13" idx="2"/>
          </p:cNvCxnSpPr>
          <p:nvPr/>
        </p:nvCxnSpPr>
        <p:spPr>
          <a:xfrm flipV="1">
            <a:off x="4506817" y="1518060"/>
            <a:ext cx="3520683" cy="301583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Mspham-0936082789">
            <a:extLst>
              <a:ext uri="{FF2B5EF4-FFF2-40B4-BE49-F238E27FC236}">
                <a16:creationId xmlns:a16="http://schemas.microsoft.com/office/drawing/2014/main" id="{15FD66F8-9A65-1830-B444-309E92CD9F65}"/>
              </a:ext>
            </a:extLst>
          </p:cNvPr>
          <p:cNvCxnSpPr>
            <a:cxnSpLocks/>
            <a:endCxn id="19" idx="2"/>
          </p:cNvCxnSpPr>
          <p:nvPr/>
        </p:nvCxnSpPr>
        <p:spPr>
          <a:xfrm flipV="1">
            <a:off x="4476862" y="2911675"/>
            <a:ext cx="3550638" cy="2970325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FD5089B-EF77-9EA2-17E5-819DAA81F5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74" y="1341973"/>
            <a:ext cx="588935" cy="583901"/>
          </a:xfrm>
          <a:prstGeom prst="rect">
            <a:avLst/>
          </a:prstGeom>
        </p:spPr>
      </p:pic>
      <p:pic>
        <p:nvPicPr>
          <p:cNvPr id="43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11B2CCAF-60AB-CB99-1275-E789573CCF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74" y="2750235"/>
            <a:ext cx="588935" cy="583901"/>
          </a:xfrm>
          <a:prstGeom prst="rect">
            <a:avLst/>
          </a:prstGeom>
        </p:spPr>
      </p:pic>
      <p:pic>
        <p:nvPicPr>
          <p:cNvPr id="44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2E12898F-6E5D-BE7F-D127-013244543D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74" y="4158497"/>
            <a:ext cx="588935" cy="583901"/>
          </a:xfrm>
          <a:prstGeom prst="rect">
            <a:avLst/>
          </a:prstGeom>
        </p:spPr>
      </p:pic>
      <p:pic>
        <p:nvPicPr>
          <p:cNvPr id="4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EA7552D1-1F0A-0D7A-F611-EE456A9295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274" y="5566758"/>
            <a:ext cx="588935" cy="58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4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4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4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94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94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Look, complete and read.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1A6511-8FD0-7866-9F5D-93099D6ED664}"/>
              </a:ext>
            </a:extLst>
          </p:cNvPr>
          <p:cNvGrpSpPr/>
          <p:nvPr/>
        </p:nvGrpSpPr>
        <p:grpSpPr>
          <a:xfrm>
            <a:off x="1140460" y="951485"/>
            <a:ext cx="9348774" cy="4773646"/>
            <a:chOff x="1717336" y="787144"/>
            <a:chExt cx="9348774" cy="477364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77859C0-48DE-6F67-9FAD-E3F6CAC05E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28244" y="787144"/>
              <a:ext cx="3855826" cy="184883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25E3C5F-EBFC-4262-895E-4309349C84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04830" y="815130"/>
              <a:ext cx="3834010" cy="184337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453392A-4441-580B-ED8D-5FB944ED7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17336" y="3717411"/>
              <a:ext cx="3877641" cy="184337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73925C-30AF-EF75-05BC-F22C0D177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04830" y="3701050"/>
              <a:ext cx="3861280" cy="1859740"/>
            </a:xfrm>
            <a:prstGeom prst="rect">
              <a:avLst/>
            </a:prstGeom>
          </p:spPr>
        </p:pic>
      </p:grpSp>
      <p:sp>
        <p:nvSpPr>
          <p:cNvPr id="46" name="Mspham-0936082789">
            <a:extLst>
              <a:ext uri="{FF2B5EF4-FFF2-40B4-BE49-F238E27FC236}">
                <a16:creationId xmlns:a16="http://schemas.microsoft.com/office/drawing/2014/main" id="{6F281FA5-C261-A9EE-9A53-FE9BDE9F9603}"/>
              </a:ext>
            </a:extLst>
          </p:cNvPr>
          <p:cNvSpPr txBox="1">
            <a:spLocks/>
          </p:cNvSpPr>
          <p:nvPr/>
        </p:nvSpPr>
        <p:spPr>
          <a:xfrm>
            <a:off x="805336" y="2728910"/>
            <a:ext cx="5309379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What's he doing at the campsite?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He's telling</a:t>
            </a:r>
            <a:r>
              <a:rPr lang="vi-VN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________________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Mspham-0936082789">
            <a:extLst>
              <a:ext uri="{FF2B5EF4-FFF2-40B4-BE49-F238E27FC236}">
                <a16:creationId xmlns:a16="http://schemas.microsoft.com/office/drawing/2014/main" id="{39D97241-4F02-91E5-924E-57990363C0A4}"/>
              </a:ext>
            </a:extLst>
          </p:cNvPr>
          <p:cNvSpPr txBox="1">
            <a:spLocks/>
          </p:cNvSpPr>
          <p:nvPr/>
        </p:nvSpPr>
        <p:spPr>
          <a:xfrm>
            <a:off x="6584454" y="2723830"/>
            <a:ext cx="5516106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What's she doing at the campsite?</a:t>
            </a:r>
            <a:endParaRPr lang="vi-VN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She's building </a:t>
            </a:r>
            <a:r>
              <a:rPr lang="vi-VN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Mspham-0936082789">
            <a:extLst>
              <a:ext uri="{FF2B5EF4-FFF2-40B4-BE49-F238E27FC236}">
                <a16:creationId xmlns:a16="http://schemas.microsoft.com/office/drawing/2014/main" id="{CB1CB5A4-4A8E-7381-45C5-1E02A29F5FC6}"/>
              </a:ext>
            </a:extLst>
          </p:cNvPr>
          <p:cNvSpPr txBox="1">
            <a:spLocks/>
          </p:cNvSpPr>
          <p:nvPr/>
        </p:nvSpPr>
        <p:spPr>
          <a:xfrm>
            <a:off x="2838308" y="3088515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story</a:t>
            </a:r>
          </a:p>
        </p:txBody>
      </p:sp>
      <p:sp>
        <p:nvSpPr>
          <p:cNvPr id="51" name="Mspham-0936082789">
            <a:extLst>
              <a:ext uri="{FF2B5EF4-FFF2-40B4-BE49-F238E27FC236}">
                <a16:creationId xmlns:a16="http://schemas.microsoft.com/office/drawing/2014/main" id="{90E67AE0-3FB8-6897-B7DC-5DC1B085A4DB}"/>
              </a:ext>
            </a:extLst>
          </p:cNvPr>
          <p:cNvSpPr txBox="1">
            <a:spLocks/>
          </p:cNvSpPr>
          <p:nvPr/>
        </p:nvSpPr>
        <p:spPr>
          <a:xfrm>
            <a:off x="9227078" y="3108220"/>
            <a:ext cx="188376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campfire</a:t>
            </a:r>
          </a:p>
        </p:txBody>
      </p:sp>
      <p:sp>
        <p:nvSpPr>
          <p:cNvPr id="42" name="Mspham-0936082789">
            <a:extLst>
              <a:ext uri="{FF2B5EF4-FFF2-40B4-BE49-F238E27FC236}">
                <a16:creationId xmlns:a16="http://schemas.microsoft.com/office/drawing/2014/main" id="{41262A04-9046-9464-1E69-A3107B00429F}"/>
              </a:ext>
            </a:extLst>
          </p:cNvPr>
          <p:cNvSpPr txBox="1">
            <a:spLocks/>
          </p:cNvSpPr>
          <p:nvPr/>
        </p:nvSpPr>
        <p:spPr>
          <a:xfrm>
            <a:off x="927100" y="1478314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Mspham-0936082789">
            <a:extLst>
              <a:ext uri="{FF2B5EF4-FFF2-40B4-BE49-F238E27FC236}">
                <a16:creationId xmlns:a16="http://schemas.microsoft.com/office/drawing/2014/main" id="{8A4E8A71-F270-56D9-6B64-35FB40E540FF}"/>
              </a:ext>
            </a:extLst>
          </p:cNvPr>
          <p:cNvSpPr txBox="1">
            <a:spLocks/>
          </p:cNvSpPr>
          <p:nvPr/>
        </p:nvSpPr>
        <p:spPr>
          <a:xfrm>
            <a:off x="6436694" y="1478314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164630DD-2CA6-E483-CFB7-D07AB2B39C0A}"/>
              </a:ext>
            </a:extLst>
          </p:cNvPr>
          <p:cNvSpPr txBox="1">
            <a:spLocks/>
          </p:cNvSpPr>
          <p:nvPr/>
        </p:nvSpPr>
        <p:spPr>
          <a:xfrm>
            <a:off x="1023978" y="4415711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34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3621FDB9-B770-1ACE-BF35-7594FBB1C798}"/>
              </a:ext>
            </a:extLst>
          </p:cNvPr>
          <p:cNvSpPr txBox="1">
            <a:spLocks/>
          </p:cNvSpPr>
          <p:nvPr/>
        </p:nvSpPr>
        <p:spPr>
          <a:xfrm>
            <a:off x="6533572" y="4415711"/>
            <a:ext cx="426720" cy="426720"/>
          </a:xfrm>
          <a:prstGeom prst="ellipse">
            <a:avLst/>
          </a:prstGeom>
          <a:solidFill>
            <a:schemeClr val="bg1"/>
          </a:solidFill>
          <a:ln>
            <a:solidFill>
              <a:srgbClr val="4BD0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134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134" b="1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9ECE58AC-A2EA-7E4B-B0B9-324A320F8861}"/>
              </a:ext>
            </a:extLst>
          </p:cNvPr>
          <p:cNvSpPr txBox="1">
            <a:spLocks/>
          </p:cNvSpPr>
          <p:nvPr/>
        </p:nvSpPr>
        <p:spPr>
          <a:xfrm>
            <a:off x="805336" y="5653994"/>
            <a:ext cx="5309380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39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 </a:t>
            </a:r>
            <a:r>
              <a:rPr lang="vi-VN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the campsite?</a:t>
            </a: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39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He's putting up </a:t>
            </a:r>
            <a:r>
              <a:rPr lang="vi-VN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87195A32-721D-9FD8-17C0-E2D899AEF0C8}"/>
              </a:ext>
            </a:extLst>
          </p:cNvPr>
          <p:cNvSpPr txBox="1">
            <a:spLocks/>
          </p:cNvSpPr>
          <p:nvPr/>
        </p:nvSpPr>
        <p:spPr>
          <a:xfrm>
            <a:off x="6584454" y="5732791"/>
            <a:ext cx="5414505" cy="88431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39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she doing at </a:t>
            </a:r>
            <a:r>
              <a:rPr lang="vi-VN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Aft>
                <a:spcPts val="800"/>
              </a:spcAft>
            </a:pPr>
            <a:r>
              <a:rPr lang="en-US" sz="2400">
                <a:solidFill>
                  <a:srgbClr val="F392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</a:t>
            </a:r>
            <a:r>
              <a:rPr lang="vi-VN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>
              <a:spcAft>
                <a:spcPts val="800"/>
              </a:spcAft>
            </a:pPr>
            <a:endParaRPr lang="en-US" sz="240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1AC2EE4F-1E0B-A936-5084-6EAEF981E132}"/>
              </a:ext>
            </a:extLst>
          </p:cNvPr>
          <p:cNvSpPr txBox="1">
            <a:spLocks/>
          </p:cNvSpPr>
          <p:nvPr/>
        </p:nvSpPr>
        <p:spPr>
          <a:xfrm>
            <a:off x="3264363" y="6016915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tent</a:t>
            </a: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220885A5-B88B-37D6-872D-DDDBD31D3916}"/>
              </a:ext>
            </a:extLst>
          </p:cNvPr>
          <p:cNvSpPr txBox="1">
            <a:spLocks/>
          </p:cNvSpPr>
          <p:nvPr/>
        </p:nvSpPr>
        <p:spPr>
          <a:xfrm>
            <a:off x="2070939" y="5568826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vi-VN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</a:t>
            </a:r>
            <a:endParaRPr lang="en-US" sz="24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8E7EB9BA-0E47-6A56-0A3C-1D32C902C445}"/>
              </a:ext>
            </a:extLst>
          </p:cNvPr>
          <p:cNvSpPr txBox="1">
            <a:spLocks/>
          </p:cNvSpPr>
          <p:nvPr/>
        </p:nvSpPr>
        <p:spPr>
          <a:xfrm>
            <a:off x="8108841" y="6098292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a photo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B77F658A-04E3-55A8-D41C-CAC77557C613}"/>
              </a:ext>
            </a:extLst>
          </p:cNvPr>
          <p:cNvSpPr txBox="1">
            <a:spLocks/>
          </p:cNvSpPr>
          <p:nvPr/>
        </p:nvSpPr>
        <p:spPr>
          <a:xfrm>
            <a:off x="9477480" y="5609466"/>
            <a:ext cx="212666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campsite</a:t>
            </a:r>
          </a:p>
        </p:txBody>
      </p:sp>
    </p:spTree>
    <p:extLst>
      <p:ext uri="{BB962C8B-B14F-4D97-AF65-F5344CB8AC3E}">
        <p14:creationId xmlns:p14="http://schemas.microsoft.com/office/powerpoint/2010/main" val="223352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1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ECFF051-9A92-F936-1AFC-8513652D5A67}"/>
              </a:ext>
            </a:extLst>
          </p:cNvPr>
          <p:cNvSpPr txBox="1">
            <a:spLocks/>
          </p:cNvSpPr>
          <p:nvPr/>
        </p:nvSpPr>
        <p:spPr>
          <a:xfrm>
            <a:off x="1333500" y="360521"/>
            <a:ext cx="4844005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3000"/>
              <a:t>Let’s </a:t>
            </a:r>
            <a:r>
              <a:rPr lang="vi-VN" sz="3000"/>
              <a:t>play</a:t>
            </a:r>
            <a:r>
              <a:rPr lang="en-US" sz="3000"/>
              <a:t>.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14FB24E6-4C2A-C86B-607B-B90EB012EFF9}"/>
              </a:ext>
            </a:extLst>
          </p:cNvPr>
          <p:cNvSpPr txBox="1">
            <a:spLocks/>
          </p:cNvSpPr>
          <p:nvPr/>
        </p:nvSpPr>
        <p:spPr>
          <a:xfrm>
            <a:off x="749075" y="326366"/>
            <a:ext cx="502920" cy="502920"/>
          </a:xfrm>
          <a:prstGeom prst="ellipse">
            <a:avLst/>
          </a:prstGeom>
          <a:solidFill>
            <a:srgbClr val="00B0FB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E14A9-58BA-AD31-8A9B-29C938166F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82"/>
          <a:stretch/>
        </p:blipFill>
        <p:spPr>
          <a:xfrm>
            <a:off x="573963" y="1177688"/>
            <a:ext cx="10940005" cy="4508919"/>
          </a:xfrm>
          <a:prstGeom prst="rect">
            <a:avLst/>
          </a:prstGeom>
        </p:spPr>
      </p:pic>
      <p:sp>
        <p:nvSpPr>
          <p:cNvPr id="6" name="Mspham-0936082789">
            <a:extLst>
              <a:ext uri="{FF2B5EF4-FFF2-40B4-BE49-F238E27FC236}">
                <a16:creationId xmlns:a16="http://schemas.microsoft.com/office/drawing/2014/main" id="{8ADE7DC8-79FF-7048-19C3-0E0CFA61B8B3}"/>
              </a:ext>
            </a:extLst>
          </p:cNvPr>
          <p:cNvSpPr txBox="1">
            <a:spLocks/>
          </p:cNvSpPr>
          <p:nvPr/>
        </p:nvSpPr>
        <p:spPr>
          <a:xfrm>
            <a:off x="3755502" y="791206"/>
            <a:ext cx="6526418" cy="386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6000" b="1" i="0" u="none" strike="noStrike" cap="none">
                <a:solidFill>
                  <a:srgbClr val="00206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 algn="ctr"/>
            <a:r>
              <a:rPr lang="vi-VN" sz="3000"/>
              <a:t>Guess what they are doing</a:t>
            </a:r>
            <a:endParaRPr lang="en-US" sz="3000"/>
          </a:p>
        </p:txBody>
      </p:sp>
    </p:spTree>
    <p:extLst>
      <p:ext uri="{BB962C8B-B14F-4D97-AF65-F5344CB8AC3E}">
        <p14:creationId xmlns:p14="http://schemas.microsoft.com/office/powerpoint/2010/main" val="2001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124</Words>
  <Application>Microsoft Office PowerPoint</Application>
  <PresentationFormat>Widescreen</PresentationFormat>
  <Paragraphs>36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Kirang Haerang</vt:lpstr>
      <vt:lpstr>Calibri Light</vt:lpstr>
      <vt:lpstr>Calibri</vt:lpstr>
      <vt:lpstr>Comic Sans MS</vt:lpstr>
      <vt:lpstr>.VnHelvetInsH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STD_PHUONG</cp:lastModifiedBy>
  <cp:revision>77</cp:revision>
  <dcterms:created xsi:type="dcterms:W3CDTF">2023-08-09T08:46:57Z</dcterms:created>
  <dcterms:modified xsi:type="dcterms:W3CDTF">2025-05-01T03:11:41Z</dcterms:modified>
</cp:coreProperties>
</file>