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438" r:id="rId3"/>
    <p:sldId id="441" r:id="rId4"/>
    <p:sldId id="1033" r:id="rId5"/>
    <p:sldId id="1233" r:id="rId6"/>
    <p:sldId id="1388" r:id="rId7"/>
    <p:sldId id="1389" r:id="rId8"/>
    <p:sldId id="1390" r:id="rId9"/>
    <p:sldId id="1391" r:id="rId10"/>
    <p:sldId id="1035" r:id="rId11"/>
    <p:sldId id="794" r:id="rId12"/>
    <p:sldId id="795" r:id="rId13"/>
    <p:sldId id="1386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99"/>
    <a:srgbClr val="FFFFCC"/>
    <a:srgbClr val="A8BB2E"/>
    <a:srgbClr val="FF7C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78832" autoAdjust="0"/>
  </p:normalViewPr>
  <p:slideViewPr>
    <p:cSldViewPr snapToGrid="0">
      <p:cViewPr varScale="1">
        <p:scale>
          <a:sx n="71" d="100"/>
          <a:sy n="71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8T03:54:36.068"/>
    </inkml:context>
    <inkml:brush xml:id="br0">
      <inkml:brushProperty name="width" value="0.3" units="cm"/>
      <inkml:brushProperty name="height" value="0.6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1 149,'2839'0,"-2676"13,-45-1,65 4,55 1,-118-15,161 8,127 9,1-20,-134-1,630 2,-801-5,111-19,35-3,-160 25,-34 1,68-10,236-36,-280 35,17-2,64 3,236-10,304 21,-302 1,-351-3,63-11,40-2,2 13,215-7,768-11,-783 22,448-2,-768 2,0 1,-1 1,59 17,-20-4,-25-10,0-2,84-1,-90-5,0 1,-1 3,1 1,60 15,-84-15,30 11,1-2,1-3,0-1,50 2,141-13,52 2,-209 8,117 28,2 1,-166-33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8T03:55:26.168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0 178,'4350'0,"-4309"-1,-1-3,1-1,-1-1,59-19,-39 11,1 2,115-7,125 16,-184 4,125-15,-41-1,-46 15,36-2,-44-11,16-2,1 15,32-1,-75-12,8-1,446 11,-293 6,1815-3,-1833 13,-74-1,83 10,-182-13,182-5,-143-7,-98 3,-5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8T03:55:51.61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9 291,'-8'-2,"9"-4,14-4,7 5,1 0,0 2,0 1,0 1,44 3,-16-1,1836 1,-1074-3,-769 2,1 2,83 17,79 41,-181-53,-1 0,1-2,1-1,-1-1,1-1,33-1,130 12,-27-1,471-12,-306-3,516 2,-788-2,73-13,-54 5,115-22,-38 4,237-2,-314 27,-11-4,0-2,64-18,-58 11,89-9,-42 12,66-4,-128 14,-1-3,59-14,-52 8,81-6,-22 16,79-7,57-27,-48 24,-78 7,-115 4,479-23,-354 26,146-3,-137-12,23-1,-172 14,170 0,-140 2,1 2,-1 1,50 14,16 12,268 71,-123-60,52 12,-8 21,-228-55,75 23,-111-38,-1-1,2 0,-1-2,32 0,-28-1,0 0,38 8,-6-1,528 28,7-36,-234-3,-320 3,48-6,-71 3,1 0,-1 0,0-2,-1 1,29-15,-17 6,0 1,1 1,54-13,-39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8T03:56:38.8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0,'1427'0,"-1340"2,0 4,111 21,-110-15,0-4,98-3,-49-3,-51 4,160 32,-184-30,1-2,-1-2,77-7,-40 1,51 0,234 4,-250 12,-95-8,-1-2,1-1,-1-3,53-4,-52-2,-5-1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8T03:56:41.7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1,'4183'0,"-3965"12,-68-1,604-3,-492-9,-232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08T03:57:20.76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0 323,'77'-3,"103"-18,-17 0,259 2,5 21,-115 1,578-3,-679-13,-49 0,516 9,-380 6,221-2,-468-3,52-8,20-2,322 10,-258 17,74 3,-36-19,93 2,-3 22,-25 25,-73-11,-119-26,191-5,-192-6,1060-2,-915 3,-54-11,-56 1,423 3,-525 7,189-15,-25 0,-122 9,0-2,93-24,-9 2,-81 21,105 2,-118 7,-1-3,1-2,78-18,-117 18,118-30,174-21,351-3,64 45,-486 15,-158-1,101 1,-149 3,1 2,62 18,-58-13,397 87,-290-59,-102-25,1-1,91 10,65-17,6 1,-145-2,-1 2,1 3,64 20,-91-22,-1-1,1-2,1-1,72-4,-3 1,-82 2,-1 1,0 1,31 10,-27-7,0-1,34 4,298-6,-218-7,-109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5/1/2025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 :TRAN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88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413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646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Made by FACEBOOK: TRAN THI THANH TAM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15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33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92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968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MADE BY FACEBOOK :TRAN THI THANH TAM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0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5/1/2025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5/1/2025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5/1/2025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5/1/2025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5/1/2025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12" Type="http://schemas.openxmlformats.org/officeDocument/2006/relationships/customXml" Target="../ink/ink4.xm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2.png"/><Relationship Id="rId5" Type="http://schemas.openxmlformats.org/officeDocument/2006/relationships/customXml" Target="../ink/ink1.xml"/><Relationship Id="rId15" Type="http://schemas.openxmlformats.org/officeDocument/2006/relationships/image" Target="../media/image24.png"/><Relationship Id="rId10" Type="http://schemas.openxmlformats.org/officeDocument/2006/relationships/customXml" Target="../ink/ink3.xml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.png"/><Relationship Id="rId3" Type="http://schemas.microsoft.com/office/2007/relationships/media" Target="../media/media3.mp3"/><Relationship Id="rId21" Type="http://schemas.openxmlformats.org/officeDocument/2006/relationships/image" Target="../media/image8.png"/><Relationship Id="rId7" Type="http://schemas.microsoft.com/office/2007/relationships/media" Target="../media/media5.mp3"/><Relationship Id="rId12" Type="http://schemas.openxmlformats.org/officeDocument/2006/relationships/audio" Target="../media/media7.mp3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microsoft.com/office/2007/relationships/media" Target="../media/media7.mp3"/><Relationship Id="rId5" Type="http://schemas.microsoft.com/office/2007/relationships/media" Target="../media/media4.mp3"/><Relationship Id="rId15" Type="http://schemas.openxmlformats.org/officeDocument/2006/relationships/image" Target="../media/image1.png"/><Relationship Id="rId10" Type="http://schemas.openxmlformats.org/officeDocument/2006/relationships/audio" Target="../media/media6.mp3"/><Relationship Id="rId19" Type="http://schemas.openxmlformats.org/officeDocument/2006/relationships/image" Target="../media/image6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9731BF-E697-A299-AE88-91D7D08D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2A700F-6C3E-C5E5-A7D8-083A66434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2">
            <a:extLst>
              <a:ext uri="{FF2B5EF4-FFF2-40B4-BE49-F238E27FC236}">
                <a16:creationId xmlns:a16="http://schemas.microsoft.com/office/drawing/2014/main" id="{474FE2B3-A48B-BF65-4CDE-7B55F594B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837" y="2624404"/>
            <a:ext cx="8953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8000" b="1" dirty="0">
                <a:latin typeface="Arial" pitchFamily="34" charset="0"/>
              </a:rPr>
              <a:t>         </a:t>
            </a:r>
            <a:r>
              <a:rPr lang="en-US" sz="8000" b="1" dirty="0">
                <a:solidFill>
                  <a:srgbClr val="FF0000"/>
                </a:solidFill>
                <a:latin typeface="Arial" pitchFamily="34" charset="0"/>
              </a:rPr>
              <a:t>REVIEW 3</a:t>
            </a:r>
          </a:p>
        </p:txBody>
      </p:sp>
    </p:spTree>
    <p:extLst>
      <p:ext uri="{BB962C8B-B14F-4D97-AF65-F5344CB8AC3E}">
        <p14:creationId xmlns:p14="http://schemas.microsoft.com/office/powerpoint/2010/main" val="33504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7BA8C0D-D8C3-FF5F-3431-1E99A631F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74" y="452436"/>
            <a:ext cx="11068871" cy="5948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E47DF0B-8A29-0AFA-9BBF-0BABAFA66DCE}"/>
              </a:ext>
            </a:extLst>
          </p:cNvPr>
          <p:cNvSpPr/>
          <p:nvPr/>
        </p:nvSpPr>
        <p:spPr>
          <a:xfrm>
            <a:off x="9917693" y="4243387"/>
            <a:ext cx="4876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E3AE935-7420-A12E-D52B-2749F2BB2CB6}"/>
              </a:ext>
            </a:extLst>
          </p:cNvPr>
          <p:cNvSpPr/>
          <p:nvPr/>
        </p:nvSpPr>
        <p:spPr>
          <a:xfrm>
            <a:off x="10867781" y="4639510"/>
            <a:ext cx="4876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ABBCC4-6A49-5B2F-01E8-3837A4DA142D}"/>
              </a:ext>
            </a:extLst>
          </p:cNvPr>
          <p:cNvSpPr/>
          <p:nvPr/>
        </p:nvSpPr>
        <p:spPr>
          <a:xfrm>
            <a:off x="10792172" y="5059292"/>
            <a:ext cx="4876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DC8BE1-519A-DEF8-627B-6EF4B4B9982C}"/>
              </a:ext>
            </a:extLst>
          </p:cNvPr>
          <p:cNvSpPr/>
          <p:nvPr/>
        </p:nvSpPr>
        <p:spPr>
          <a:xfrm>
            <a:off x="10792171" y="5401787"/>
            <a:ext cx="4876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DD7ACC-24E8-958E-8983-15AD3A0F2A35}"/>
              </a:ext>
            </a:extLst>
          </p:cNvPr>
          <p:cNvSpPr/>
          <p:nvPr/>
        </p:nvSpPr>
        <p:spPr>
          <a:xfrm>
            <a:off x="9854797" y="5732217"/>
            <a:ext cx="4876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Wingdings" panose="05000000000000000000" pitchFamily="2" charset="2"/>
              </a:rPr>
              <a:t></a:t>
            </a:r>
            <a:endParaRPr lang="en-US" sz="30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357BDDF-CD20-1A27-6D01-0AB12D212D3F}"/>
                  </a:ext>
                </a:extLst>
              </p14:cNvPr>
              <p14:cNvContentPartPr/>
              <p14:nvPr/>
            </p14:nvContentPartPr>
            <p14:xfrm>
              <a:off x="4992178" y="1659476"/>
              <a:ext cx="5107320" cy="86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357BDDF-CD20-1A27-6D01-0AB12D212D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38538" y="1551476"/>
                <a:ext cx="52149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61BE4D-1B4A-A781-932D-B671745E72DA}"/>
                  </a:ext>
                </a:extLst>
              </p14:cNvPr>
              <p14:cNvContentPartPr/>
              <p14:nvPr/>
            </p14:nvContentPartPr>
            <p14:xfrm>
              <a:off x="5812258" y="2290196"/>
              <a:ext cx="4057200" cy="64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61BE4D-1B4A-A781-932D-B671745E72D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758258" y="2182196"/>
                <a:ext cx="41648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95D8113-643C-E858-08BD-6856F6413A83}"/>
                  </a:ext>
                </a:extLst>
              </p14:cNvPr>
              <p14:cNvContentPartPr/>
              <p14:nvPr/>
            </p14:nvContentPartPr>
            <p14:xfrm>
              <a:off x="4042858" y="2596116"/>
              <a:ext cx="5144040" cy="169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95D8113-643C-E858-08BD-6856F6413A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89218" y="2488116"/>
                <a:ext cx="52516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071B89C-99F9-1B60-D3B2-C38B93B2841E}"/>
                  </a:ext>
                </a:extLst>
              </p14:cNvPr>
              <p14:cNvContentPartPr/>
              <p14:nvPr/>
            </p14:nvContentPartPr>
            <p14:xfrm>
              <a:off x="9700978" y="2973836"/>
              <a:ext cx="1455120" cy="529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071B89C-99F9-1B60-D3B2-C38B93B2841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646978" y="2865836"/>
                <a:ext cx="15627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BDF7599-0745-3592-9A35-EEC325FFD1D3}"/>
                  </a:ext>
                </a:extLst>
              </p14:cNvPr>
              <p14:cNvContentPartPr/>
              <p14:nvPr/>
            </p14:nvContentPartPr>
            <p14:xfrm>
              <a:off x="1639498" y="3320516"/>
              <a:ext cx="2015280" cy="11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BDF7599-0745-3592-9A35-EEC325FFD1D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5498" y="3212876"/>
                <a:ext cx="212292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1B1F1734-8663-9360-6EFF-0C19BFA165D5}"/>
                  </a:ext>
                </a:extLst>
              </p14:cNvPr>
              <p14:cNvContentPartPr/>
              <p14:nvPr/>
            </p14:nvContentPartPr>
            <p14:xfrm>
              <a:off x="3930538" y="3173336"/>
              <a:ext cx="5933520" cy="1382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1B1F1734-8663-9360-6EFF-0C19BFA165D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876538" y="3065696"/>
                <a:ext cx="604116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86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5181630-98AE-98BA-53DE-A61DF4E71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226" y="410188"/>
            <a:ext cx="11033235" cy="569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C9CC944-F4BB-D930-32DD-B5B645C26AED}"/>
              </a:ext>
            </a:extLst>
          </p:cNvPr>
          <p:cNvGrpSpPr/>
          <p:nvPr/>
        </p:nvGrpSpPr>
        <p:grpSpPr>
          <a:xfrm>
            <a:off x="707571" y="1484245"/>
            <a:ext cx="10820855" cy="5137283"/>
            <a:chOff x="1000803" y="4664933"/>
            <a:chExt cx="16280798" cy="43912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D0C44FF-7D2C-2059-43D3-C08C771B7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0803" y="4664933"/>
              <a:ext cx="16280798" cy="439125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C22203F-6C0A-C8F3-A002-AC34C005B857}"/>
                </a:ext>
              </a:extLst>
            </p:cNvPr>
            <p:cNvSpPr/>
            <p:nvPr/>
          </p:nvSpPr>
          <p:spPr>
            <a:xfrm>
              <a:off x="1736812" y="5103952"/>
              <a:ext cx="14874788" cy="34685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D185B9D-C444-5217-7F33-7102F13C3E11}"/>
              </a:ext>
            </a:extLst>
          </p:cNvPr>
          <p:cNvSpPr/>
          <p:nvPr/>
        </p:nvSpPr>
        <p:spPr>
          <a:xfrm>
            <a:off x="3147997" y="1909210"/>
            <a:ext cx="6833281" cy="615553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0070C0"/>
                </a:solidFill>
                <a:latin typeface="Fredoka One" panose="02000000000000000000" pitchFamily="2" charset="0"/>
              </a:rPr>
              <a:t>The last Mid-Autumn Festival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FEB7DF-511A-7836-AC5A-C5B66A9B3FA8}"/>
              </a:ext>
            </a:extLst>
          </p:cNvPr>
          <p:cNvSpPr/>
          <p:nvPr/>
        </p:nvSpPr>
        <p:spPr>
          <a:xfrm>
            <a:off x="2675309" y="4922383"/>
            <a:ext cx="5669501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chicken noodles and watermelon.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27C92A0-B297-5E5A-0003-C7947571D4A5}"/>
              </a:ext>
            </a:extLst>
          </p:cNvPr>
          <p:cNvGrpSpPr/>
          <p:nvPr/>
        </p:nvGrpSpPr>
        <p:grpSpPr>
          <a:xfrm>
            <a:off x="2981003" y="1164713"/>
            <a:ext cx="6229995" cy="643877"/>
            <a:chOff x="3692445" y="8515352"/>
            <a:chExt cx="10796914" cy="140294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A1E394A4-1A65-C523-143D-C66A28DB2D20}"/>
                </a:ext>
              </a:extLst>
            </p:cNvPr>
            <p:cNvSpPr/>
            <p:nvPr/>
          </p:nvSpPr>
          <p:spPr>
            <a:xfrm>
              <a:off x="3692445" y="8515352"/>
              <a:ext cx="10796914" cy="1402941"/>
            </a:xfrm>
            <a:prstGeom prst="roundRect">
              <a:avLst/>
            </a:prstGeom>
            <a:solidFill>
              <a:srgbClr val="92D050"/>
            </a:solidFill>
            <a:ln w="38100"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xmlns="" sd="2431684695">
                    <a:custGeom>
                      <a:avLst/>
                      <a:gdLst>
                        <a:gd name="connsiteX0" fmla="*/ 0 w 10796914"/>
                        <a:gd name="connsiteY0" fmla="*/ 248305 h 1489800"/>
                        <a:gd name="connsiteX1" fmla="*/ 248305 w 10796914"/>
                        <a:gd name="connsiteY1" fmla="*/ 0 h 1489800"/>
                        <a:gd name="connsiteX2" fmla="*/ 625983 w 10796914"/>
                        <a:gd name="connsiteY2" fmla="*/ 0 h 1489800"/>
                        <a:gd name="connsiteX3" fmla="*/ 1518676 w 10796914"/>
                        <a:gd name="connsiteY3" fmla="*/ 0 h 1489800"/>
                        <a:gd name="connsiteX4" fmla="*/ 1999357 w 10796914"/>
                        <a:gd name="connsiteY4" fmla="*/ 0 h 1489800"/>
                        <a:gd name="connsiteX5" fmla="*/ 2892050 w 10796914"/>
                        <a:gd name="connsiteY5" fmla="*/ 0 h 1489800"/>
                        <a:gd name="connsiteX6" fmla="*/ 3372731 w 10796914"/>
                        <a:gd name="connsiteY6" fmla="*/ 0 h 1489800"/>
                        <a:gd name="connsiteX7" fmla="*/ 3853411 w 10796914"/>
                        <a:gd name="connsiteY7" fmla="*/ 0 h 1489800"/>
                        <a:gd name="connsiteX8" fmla="*/ 4437095 w 10796914"/>
                        <a:gd name="connsiteY8" fmla="*/ 0 h 1489800"/>
                        <a:gd name="connsiteX9" fmla="*/ 5226785 w 10796914"/>
                        <a:gd name="connsiteY9" fmla="*/ 0 h 1489800"/>
                        <a:gd name="connsiteX10" fmla="*/ 5810469 w 10796914"/>
                        <a:gd name="connsiteY10" fmla="*/ 0 h 1489800"/>
                        <a:gd name="connsiteX11" fmla="*/ 6291150 w 10796914"/>
                        <a:gd name="connsiteY11" fmla="*/ 0 h 1489800"/>
                        <a:gd name="connsiteX12" fmla="*/ 6977837 w 10796914"/>
                        <a:gd name="connsiteY12" fmla="*/ 0 h 1489800"/>
                        <a:gd name="connsiteX13" fmla="*/ 7767527 w 10796914"/>
                        <a:gd name="connsiteY13" fmla="*/ 0 h 1489800"/>
                        <a:gd name="connsiteX14" fmla="*/ 8660220 w 10796914"/>
                        <a:gd name="connsiteY14" fmla="*/ 0 h 1489800"/>
                        <a:gd name="connsiteX15" fmla="*/ 9140901 w 10796914"/>
                        <a:gd name="connsiteY15" fmla="*/ 0 h 1489800"/>
                        <a:gd name="connsiteX16" fmla="*/ 9621582 w 10796914"/>
                        <a:gd name="connsiteY16" fmla="*/ 0 h 1489800"/>
                        <a:gd name="connsiteX17" fmla="*/ 10548609 w 10796914"/>
                        <a:gd name="connsiteY17" fmla="*/ 0 h 1489800"/>
                        <a:gd name="connsiteX18" fmla="*/ 10796914 w 10796914"/>
                        <a:gd name="connsiteY18" fmla="*/ 248305 h 1489800"/>
                        <a:gd name="connsiteX19" fmla="*/ 10796914 w 10796914"/>
                        <a:gd name="connsiteY19" fmla="*/ 744900 h 1489800"/>
                        <a:gd name="connsiteX20" fmla="*/ 10796914 w 10796914"/>
                        <a:gd name="connsiteY20" fmla="*/ 1241495 h 1489800"/>
                        <a:gd name="connsiteX21" fmla="*/ 10548609 w 10796914"/>
                        <a:gd name="connsiteY21" fmla="*/ 1489800 h 1489800"/>
                        <a:gd name="connsiteX22" fmla="*/ 10170931 w 10796914"/>
                        <a:gd name="connsiteY22" fmla="*/ 1489800 h 1489800"/>
                        <a:gd name="connsiteX23" fmla="*/ 9793253 w 10796914"/>
                        <a:gd name="connsiteY23" fmla="*/ 1489800 h 1489800"/>
                        <a:gd name="connsiteX24" fmla="*/ 9312573 w 10796914"/>
                        <a:gd name="connsiteY24" fmla="*/ 1489800 h 1489800"/>
                        <a:gd name="connsiteX25" fmla="*/ 8934895 w 10796914"/>
                        <a:gd name="connsiteY25" fmla="*/ 1489800 h 1489800"/>
                        <a:gd name="connsiteX26" fmla="*/ 8557217 w 10796914"/>
                        <a:gd name="connsiteY26" fmla="*/ 1489800 h 1489800"/>
                        <a:gd name="connsiteX27" fmla="*/ 8076536 w 10796914"/>
                        <a:gd name="connsiteY27" fmla="*/ 1489800 h 1489800"/>
                        <a:gd name="connsiteX28" fmla="*/ 7595855 w 10796914"/>
                        <a:gd name="connsiteY28" fmla="*/ 1489800 h 1489800"/>
                        <a:gd name="connsiteX29" fmla="*/ 7012171 w 10796914"/>
                        <a:gd name="connsiteY29" fmla="*/ 1489800 h 1489800"/>
                        <a:gd name="connsiteX30" fmla="*/ 6222481 w 10796914"/>
                        <a:gd name="connsiteY30" fmla="*/ 1489800 h 1489800"/>
                        <a:gd name="connsiteX31" fmla="*/ 5329788 w 10796914"/>
                        <a:gd name="connsiteY31" fmla="*/ 1489800 h 1489800"/>
                        <a:gd name="connsiteX32" fmla="*/ 4849107 w 10796914"/>
                        <a:gd name="connsiteY32" fmla="*/ 1489800 h 1489800"/>
                        <a:gd name="connsiteX33" fmla="*/ 4471430 w 10796914"/>
                        <a:gd name="connsiteY33" fmla="*/ 1489800 h 1489800"/>
                        <a:gd name="connsiteX34" fmla="*/ 3578737 w 10796914"/>
                        <a:gd name="connsiteY34" fmla="*/ 1489800 h 1489800"/>
                        <a:gd name="connsiteX35" fmla="*/ 3098056 w 10796914"/>
                        <a:gd name="connsiteY35" fmla="*/ 1489800 h 1489800"/>
                        <a:gd name="connsiteX36" fmla="*/ 2617375 w 10796914"/>
                        <a:gd name="connsiteY36" fmla="*/ 1489800 h 1489800"/>
                        <a:gd name="connsiteX37" fmla="*/ 1724682 w 10796914"/>
                        <a:gd name="connsiteY37" fmla="*/ 1489800 h 1489800"/>
                        <a:gd name="connsiteX38" fmla="*/ 831989 w 10796914"/>
                        <a:gd name="connsiteY38" fmla="*/ 1489800 h 1489800"/>
                        <a:gd name="connsiteX39" fmla="*/ 248305 w 10796914"/>
                        <a:gd name="connsiteY39" fmla="*/ 1489800 h 1489800"/>
                        <a:gd name="connsiteX40" fmla="*/ 0 w 10796914"/>
                        <a:gd name="connsiteY40" fmla="*/ 1241495 h 1489800"/>
                        <a:gd name="connsiteX41" fmla="*/ 0 w 10796914"/>
                        <a:gd name="connsiteY41" fmla="*/ 725036 h 1489800"/>
                        <a:gd name="connsiteX42" fmla="*/ 0 w 10796914"/>
                        <a:gd name="connsiteY42" fmla="*/ 248305 h 1489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</a:cxnLst>
                      <a:rect l="l" t="t" r="r" b="b"/>
                      <a:pathLst>
                        <a:path w="10796914" h="1489800" fill="none" extrusionOk="0">
                          <a:moveTo>
                            <a:pt x="0" y="248305"/>
                          </a:moveTo>
                          <a:cubicBezTo>
                            <a:pt x="443" y="115561"/>
                            <a:pt x="99024" y="-1132"/>
                            <a:pt x="248305" y="0"/>
                          </a:cubicBezTo>
                          <a:cubicBezTo>
                            <a:pt x="335295" y="17913"/>
                            <a:pt x="500902" y="4790"/>
                            <a:pt x="625983" y="0"/>
                          </a:cubicBezTo>
                          <a:cubicBezTo>
                            <a:pt x="751064" y="-4790"/>
                            <a:pt x="1321213" y="36321"/>
                            <a:pt x="1518676" y="0"/>
                          </a:cubicBezTo>
                          <a:cubicBezTo>
                            <a:pt x="1716139" y="-36321"/>
                            <a:pt x="1776444" y="2659"/>
                            <a:pt x="1999357" y="0"/>
                          </a:cubicBezTo>
                          <a:cubicBezTo>
                            <a:pt x="2222270" y="-2659"/>
                            <a:pt x="2478345" y="-34480"/>
                            <a:pt x="2892050" y="0"/>
                          </a:cubicBezTo>
                          <a:cubicBezTo>
                            <a:pt x="3305755" y="34480"/>
                            <a:pt x="3229352" y="-6946"/>
                            <a:pt x="3372731" y="0"/>
                          </a:cubicBezTo>
                          <a:cubicBezTo>
                            <a:pt x="3516110" y="6946"/>
                            <a:pt x="3753183" y="13536"/>
                            <a:pt x="3853411" y="0"/>
                          </a:cubicBezTo>
                          <a:cubicBezTo>
                            <a:pt x="3953639" y="-13536"/>
                            <a:pt x="4247144" y="11821"/>
                            <a:pt x="4437095" y="0"/>
                          </a:cubicBezTo>
                          <a:cubicBezTo>
                            <a:pt x="4627046" y="-11821"/>
                            <a:pt x="4943678" y="953"/>
                            <a:pt x="5226785" y="0"/>
                          </a:cubicBezTo>
                          <a:cubicBezTo>
                            <a:pt x="5509892" y="-953"/>
                            <a:pt x="5612284" y="7948"/>
                            <a:pt x="5810469" y="0"/>
                          </a:cubicBezTo>
                          <a:cubicBezTo>
                            <a:pt x="6008654" y="-7948"/>
                            <a:pt x="6166040" y="-23289"/>
                            <a:pt x="6291150" y="0"/>
                          </a:cubicBezTo>
                          <a:cubicBezTo>
                            <a:pt x="6416260" y="23289"/>
                            <a:pt x="6671905" y="573"/>
                            <a:pt x="6977837" y="0"/>
                          </a:cubicBezTo>
                          <a:cubicBezTo>
                            <a:pt x="7283769" y="-573"/>
                            <a:pt x="7572976" y="-26438"/>
                            <a:pt x="7767527" y="0"/>
                          </a:cubicBezTo>
                          <a:cubicBezTo>
                            <a:pt x="7962078" y="26438"/>
                            <a:pt x="8341713" y="-10509"/>
                            <a:pt x="8660220" y="0"/>
                          </a:cubicBezTo>
                          <a:cubicBezTo>
                            <a:pt x="8978727" y="10509"/>
                            <a:pt x="9011615" y="-21129"/>
                            <a:pt x="9140901" y="0"/>
                          </a:cubicBezTo>
                          <a:cubicBezTo>
                            <a:pt x="9270187" y="21129"/>
                            <a:pt x="9504119" y="-20687"/>
                            <a:pt x="9621582" y="0"/>
                          </a:cubicBezTo>
                          <a:cubicBezTo>
                            <a:pt x="9739045" y="20687"/>
                            <a:pt x="10210462" y="-4472"/>
                            <a:pt x="10548609" y="0"/>
                          </a:cubicBezTo>
                          <a:cubicBezTo>
                            <a:pt x="10691040" y="-30893"/>
                            <a:pt x="10786931" y="97058"/>
                            <a:pt x="10796914" y="248305"/>
                          </a:cubicBezTo>
                          <a:cubicBezTo>
                            <a:pt x="10779577" y="481691"/>
                            <a:pt x="10796012" y="599820"/>
                            <a:pt x="10796914" y="744900"/>
                          </a:cubicBezTo>
                          <a:cubicBezTo>
                            <a:pt x="10797816" y="889980"/>
                            <a:pt x="10784639" y="1045190"/>
                            <a:pt x="10796914" y="1241495"/>
                          </a:cubicBezTo>
                          <a:cubicBezTo>
                            <a:pt x="10802651" y="1365039"/>
                            <a:pt x="10687376" y="1496739"/>
                            <a:pt x="10548609" y="1489800"/>
                          </a:cubicBezTo>
                          <a:cubicBezTo>
                            <a:pt x="10366751" y="1474292"/>
                            <a:pt x="10294389" y="1507521"/>
                            <a:pt x="10170931" y="1489800"/>
                          </a:cubicBezTo>
                          <a:cubicBezTo>
                            <a:pt x="10047473" y="1472079"/>
                            <a:pt x="9940529" y="1498607"/>
                            <a:pt x="9793253" y="1489800"/>
                          </a:cubicBezTo>
                          <a:cubicBezTo>
                            <a:pt x="9645977" y="1480993"/>
                            <a:pt x="9519111" y="1506487"/>
                            <a:pt x="9312573" y="1489800"/>
                          </a:cubicBezTo>
                          <a:cubicBezTo>
                            <a:pt x="9106035" y="1473113"/>
                            <a:pt x="9093866" y="1471625"/>
                            <a:pt x="8934895" y="1489800"/>
                          </a:cubicBezTo>
                          <a:cubicBezTo>
                            <a:pt x="8775924" y="1507975"/>
                            <a:pt x="8716130" y="1493458"/>
                            <a:pt x="8557217" y="1489800"/>
                          </a:cubicBezTo>
                          <a:cubicBezTo>
                            <a:pt x="8398304" y="1486142"/>
                            <a:pt x="8232779" y="1481196"/>
                            <a:pt x="8076536" y="1489800"/>
                          </a:cubicBezTo>
                          <a:cubicBezTo>
                            <a:pt x="7920293" y="1498404"/>
                            <a:pt x="7738219" y="1505855"/>
                            <a:pt x="7595855" y="1489800"/>
                          </a:cubicBezTo>
                          <a:cubicBezTo>
                            <a:pt x="7453491" y="1473745"/>
                            <a:pt x="7207707" y="1489388"/>
                            <a:pt x="7012171" y="1489800"/>
                          </a:cubicBezTo>
                          <a:cubicBezTo>
                            <a:pt x="6816635" y="1490212"/>
                            <a:pt x="6557657" y="1504883"/>
                            <a:pt x="6222481" y="1489800"/>
                          </a:cubicBezTo>
                          <a:cubicBezTo>
                            <a:pt x="5887305" y="1474718"/>
                            <a:pt x="5716765" y="1484556"/>
                            <a:pt x="5329788" y="1489800"/>
                          </a:cubicBezTo>
                          <a:cubicBezTo>
                            <a:pt x="4942811" y="1495044"/>
                            <a:pt x="4977044" y="1503818"/>
                            <a:pt x="4849107" y="1489800"/>
                          </a:cubicBezTo>
                          <a:cubicBezTo>
                            <a:pt x="4721170" y="1475782"/>
                            <a:pt x="4579209" y="1498949"/>
                            <a:pt x="4471430" y="1489800"/>
                          </a:cubicBezTo>
                          <a:cubicBezTo>
                            <a:pt x="4363651" y="1480651"/>
                            <a:pt x="3916910" y="1451371"/>
                            <a:pt x="3578737" y="1489800"/>
                          </a:cubicBezTo>
                          <a:cubicBezTo>
                            <a:pt x="3240564" y="1528229"/>
                            <a:pt x="3242200" y="1483153"/>
                            <a:pt x="3098056" y="1489800"/>
                          </a:cubicBezTo>
                          <a:cubicBezTo>
                            <a:pt x="2953912" y="1496447"/>
                            <a:pt x="2745308" y="1480806"/>
                            <a:pt x="2617375" y="1489800"/>
                          </a:cubicBezTo>
                          <a:cubicBezTo>
                            <a:pt x="2489442" y="1498794"/>
                            <a:pt x="2121946" y="1522892"/>
                            <a:pt x="1724682" y="1489800"/>
                          </a:cubicBezTo>
                          <a:cubicBezTo>
                            <a:pt x="1327418" y="1456708"/>
                            <a:pt x="1019221" y="1497491"/>
                            <a:pt x="831989" y="1489800"/>
                          </a:cubicBezTo>
                          <a:cubicBezTo>
                            <a:pt x="644757" y="1482109"/>
                            <a:pt x="529467" y="1513687"/>
                            <a:pt x="248305" y="1489800"/>
                          </a:cubicBezTo>
                          <a:cubicBezTo>
                            <a:pt x="120183" y="1491547"/>
                            <a:pt x="-2297" y="1388084"/>
                            <a:pt x="0" y="1241495"/>
                          </a:cubicBezTo>
                          <a:cubicBezTo>
                            <a:pt x="-17044" y="1036668"/>
                            <a:pt x="4835" y="864698"/>
                            <a:pt x="0" y="725036"/>
                          </a:cubicBezTo>
                          <a:cubicBezTo>
                            <a:pt x="-4835" y="585374"/>
                            <a:pt x="12785" y="407782"/>
                            <a:pt x="0" y="248305"/>
                          </a:cubicBezTo>
                          <a:close/>
                        </a:path>
                        <a:path w="10796914" h="1489800" stroke="0" extrusionOk="0">
                          <a:moveTo>
                            <a:pt x="0" y="248305"/>
                          </a:moveTo>
                          <a:cubicBezTo>
                            <a:pt x="-5928" y="114424"/>
                            <a:pt x="104639" y="-19907"/>
                            <a:pt x="248305" y="0"/>
                          </a:cubicBezTo>
                          <a:cubicBezTo>
                            <a:pt x="430477" y="35874"/>
                            <a:pt x="876134" y="9759"/>
                            <a:pt x="1037995" y="0"/>
                          </a:cubicBezTo>
                          <a:cubicBezTo>
                            <a:pt x="1199856" y="-9759"/>
                            <a:pt x="1336902" y="15938"/>
                            <a:pt x="1415673" y="0"/>
                          </a:cubicBezTo>
                          <a:cubicBezTo>
                            <a:pt x="1494444" y="-15938"/>
                            <a:pt x="1747555" y="-11953"/>
                            <a:pt x="1896354" y="0"/>
                          </a:cubicBezTo>
                          <a:cubicBezTo>
                            <a:pt x="2045153" y="11953"/>
                            <a:pt x="2093125" y="-5445"/>
                            <a:pt x="2274031" y="0"/>
                          </a:cubicBezTo>
                          <a:cubicBezTo>
                            <a:pt x="2454937" y="5445"/>
                            <a:pt x="2698082" y="-4143"/>
                            <a:pt x="2857715" y="0"/>
                          </a:cubicBezTo>
                          <a:cubicBezTo>
                            <a:pt x="3017348" y="4143"/>
                            <a:pt x="3107413" y="8502"/>
                            <a:pt x="3235393" y="0"/>
                          </a:cubicBezTo>
                          <a:cubicBezTo>
                            <a:pt x="3363373" y="-8502"/>
                            <a:pt x="3895492" y="3008"/>
                            <a:pt x="4128086" y="0"/>
                          </a:cubicBezTo>
                          <a:cubicBezTo>
                            <a:pt x="4360680" y="-3008"/>
                            <a:pt x="4624890" y="-19272"/>
                            <a:pt x="4814773" y="0"/>
                          </a:cubicBezTo>
                          <a:cubicBezTo>
                            <a:pt x="5004656" y="19272"/>
                            <a:pt x="5025350" y="10140"/>
                            <a:pt x="5192451" y="0"/>
                          </a:cubicBezTo>
                          <a:cubicBezTo>
                            <a:pt x="5359552" y="-10140"/>
                            <a:pt x="5486089" y="10256"/>
                            <a:pt x="5776135" y="0"/>
                          </a:cubicBezTo>
                          <a:cubicBezTo>
                            <a:pt x="6066181" y="-10256"/>
                            <a:pt x="6104766" y="23480"/>
                            <a:pt x="6359819" y="0"/>
                          </a:cubicBezTo>
                          <a:cubicBezTo>
                            <a:pt x="6614872" y="-23480"/>
                            <a:pt x="6590797" y="-17274"/>
                            <a:pt x="6737497" y="0"/>
                          </a:cubicBezTo>
                          <a:cubicBezTo>
                            <a:pt x="6884197" y="17274"/>
                            <a:pt x="7203757" y="37870"/>
                            <a:pt x="7630190" y="0"/>
                          </a:cubicBezTo>
                          <a:cubicBezTo>
                            <a:pt x="8056623" y="-37870"/>
                            <a:pt x="8250474" y="16499"/>
                            <a:pt x="8522883" y="0"/>
                          </a:cubicBezTo>
                          <a:cubicBezTo>
                            <a:pt x="8795292" y="-16499"/>
                            <a:pt x="9071469" y="-5633"/>
                            <a:pt x="9209569" y="0"/>
                          </a:cubicBezTo>
                          <a:cubicBezTo>
                            <a:pt x="9347669" y="5633"/>
                            <a:pt x="9997663" y="42111"/>
                            <a:pt x="10548609" y="0"/>
                          </a:cubicBezTo>
                          <a:cubicBezTo>
                            <a:pt x="10685716" y="5693"/>
                            <a:pt x="10779520" y="106851"/>
                            <a:pt x="10796914" y="248305"/>
                          </a:cubicBezTo>
                          <a:cubicBezTo>
                            <a:pt x="10805865" y="452785"/>
                            <a:pt x="10781303" y="501005"/>
                            <a:pt x="10796914" y="734968"/>
                          </a:cubicBezTo>
                          <a:cubicBezTo>
                            <a:pt x="10812525" y="968931"/>
                            <a:pt x="10801886" y="1013942"/>
                            <a:pt x="10796914" y="1241495"/>
                          </a:cubicBezTo>
                          <a:cubicBezTo>
                            <a:pt x="10806061" y="1356814"/>
                            <a:pt x="10688920" y="1490784"/>
                            <a:pt x="10548609" y="1489800"/>
                          </a:cubicBezTo>
                          <a:cubicBezTo>
                            <a:pt x="10452862" y="1485029"/>
                            <a:pt x="10251466" y="1471657"/>
                            <a:pt x="10170931" y="1489800"/>
                          </a:cubicBezTo>
                          <a:cubicBezTo>
                            <a:pt x="10090396" y="1507943"/>
                            <a:pt x="9691164" y="1502985"/>
                            <a:pt x="9381241" y="1489800"/>
                          </a:cubicBezTo>
                          <a:cubicBezTo>
                            <a:pt x="9071318" y="1476616"/>
                            <a:pt x="8869548" y="1474188"/>
                            <a:pt x="8694554" y="1489800"/>
                          </a:cubicBezTo>
                          <a:cubicBezTo>
                            <a:pt x="8519560" y="1505412"/>
                            <a:pt x="8316651" y="1496854"/>
                            <a:pt x="8110870" y="1489800"/>
                          </a:cubicBezTo>
                          <a:cubicBezTo>
                            <a:pt x="7905089" y="1482746"/>
                            <a:pt x="7579735" y="1505268"/>
                            <a:pt x="7218177" y="1489800"/>
                          </a:cubicBezTo>
                          <a:cubicBezTo>
                            <a:pt x="6856619" y="1474332"/>
                            <a:pt x="6824714" y="1484046"/>
                            <a:pt x="6634493" y="1489800"/>
                          </a:cubicBezTo>
                          <a:cubicBezTo>
                            <a:pt x="6444272" y="1495554"/>
                            <a:pt x="6390268" y="1474253"/>
                            <a:pt x="6256816" y="1489800"/>
                          </a:cubicBezTo>
                          <a:cubicBezTo>
                            <a:pt x="6123364" y="1505347"/>
                            <a:pt x="5986172" y="1474630"/>
                            <a:pt x="5776135" y="1489800"/>
                          </a:cubicBezTo>
                          <a:cubicBezTo>
                            <a:pt x="5566098" y="1504970"/>
                            <a:pt x="5395620" y="1519459"/>
                            <a:pt x="5089448" y="1489800"/>
                          </a:cubicBezTo>
                          <a:cubicBezTo>
                            <a:pt x="4783276" y="1460141"/>
                            <a:pt x="4808919" y="1501884"/>
                            <a:pt x="4711770" y="1489800"/>
                          </a:cubicBezTo>
                          <a:cubicBezTo>
                            <a:pt x="4614621" y="1477716"/>
                            <a:pt x="4420727" y="1503293"/>
                            <a:pt x="4334092" y="1489800"/>
                          </a:cubicBezTo>
                          <a:cubicBezTo>
                            <a:pt x="4247457" y="1476307"/>
                            <a:pt x="3888113" y="1492163"/>
                            <a:pt x="3647405" y="1489800"/>
                          </a:cubicBezTo>
                          <a:cubicBezTo>
                            <a:pt x="3406697" y="1487437"/>
                            <a:pt x="3257280" y="1502592"/>
                            <a:pt x="3063721" y="1489800"/>
                          </a:cubicBezTo>
                          <a:cubicBezTo>
                            <a:pt x="2870162" y="1477008"/>
                            <a:pt x="2384458" y="1515689"/>
                            <a:pt x="2171028" y="1489800"/>
                          </a:cubicBezTo>
                          <a:cubicBezTo>
                            <a:pt x="1957598" y="1463911"/>
                            <a:pt x="1787719" y="1509843"/>
                            <a:pt x="1484341" y="1489800"/>
                          </a:cubicBezTo>
                          <a:cubicBezTo>
                            <a:pt x="1180963" y="1469757"/>
                            <a:pt x="580126" y="1447606"/>
                            <a:pt x="248305" y="1489800"/>
                          </a:cubicBezTo>
                          <a:cubicBezTo>
                            <a:pt x="128309" y="1516988"/>
                            <a:pt x="5468" y="1372157"/>
                            <a:pt x="0" y="1241495"/>
                          </a:cubicBezTo>
                          <a:cubicBezTo>
                            <a:pt x="-2994" y="1095794"/>
                            <a:pt x="-10545" y="958559"/>
                            <a:pt x="0" y="725036"/>
                          </a:cubicBezTo>
                          <a:cubicBezTo>
                            <a:pt x="10545" y="491513"/>
                            <a:pt x="-15483" y="374379"/>
                            <a:pt x="0" y="248305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50FE62-ED25-FFBB-B963-5E2541786D92}"/>
                </a:ext>
              </a:extLst>
            </p:cNvPr>
            <p:cNvSpPr/>
            <p:nvPr/>
          </p:nvSpPr>
          <p:spPr>
            <a:xfrm>
              <a:off x="3807653" y="8574250"/>
              <a:ext cx="10610314" cy="120710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noFill/>
            </a:ln>
          </p:spPr>
          <p:txBody>
            <a:bodyPr wrap="square" lIns="60960" tIns="30480" rIns="60960" bIns="30480">
              <a:spAutoFit/>
            </a:bodyPr>
            <a:lstStyle/>
            <a:p>
              <a:pPr algn="ctr"/>
              <a:r>
                <a:rPr lang="en-US" sz="3200" dirty="0">
                  <a:ln w="0"/>
                </a:rPr>
                <a:t>What food and drinks did you have?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690CD720-7989-4A09-F6F9-3A8E9895A89B}"/>
              </a:ext>
            </a:extLst>
          </p:cNvPr>
          <p:cNvSpPr/>
          <p:nvPr/>
        </p:nvSpPr>
        <p:spPr>
          <a:xfrm>
            <a:off x="1278653" y="5486844"/>
            <a:ext cx="5384872" cy="523220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3000" b="1" dirty="0">
                <a:ln w="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drank water and apple juice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3023EA-9250-761D-AFD0-CA96C747D8B8}"/>
              </a:ext>
            </a:extLst>
          </p:cNvPr>
          <p:cNvSpPr txBox="1"/>
          <p:nvPr/>
        </p:nvSpPr>
        <p:spPr>
          <a:xfrm>
            <a:off x="1168113" y="194201"/>
            <a:ext cx="2695931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Let’s write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5430B6-9D82-007E-6853-38CCACC844E9}"/>
              </a:ext>
            </a:extLst>
          </p:cNvPr>
          <p:cNvSpPr/>
          <p:nvPr/>
        </p:nvSpPr>
        <p:spPr>
          <a:xfrm>
            <a:off x="1294271" y="2639424"/>
            <a:ext cx="9373730" cy="2831544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r>
              <a:rPr lang="en-US" sz="3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The last Mid-Autumn Festival was in September. It was in the school playground. Lan and Hoa sang a song. Nam and Quan danced together. Huong and I played hide-and-seek. </a:t>
            </a:r>
          </a:p>
          <a:p>
            <a:r>
              <a:rPr lang="en-US" sz="36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We ate</a:t>
            </a:r>
          </a:p>
        </p:txBody>
      </p:sp>
    </p:spTree>
    <p:extLst>
      <p:ext uri="{BB962C8B-B14F-4D97-AF65-F5344CB8AC3E}">
        <p14:creationId xmlns:p14="http://schemas.microsoft.com/office/powerpoint/2010/main" val="393712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03F42E0-9C5C-85C5-0389-629E69F8023A}"/>
              </a:ext>
            </a:extLst>
          </p:cNvPr>
          <p:cNvSpPr/>
          <p:nvPr/>
        </p:nvSpPr>
        <p:spPr>
          <a:xfrm>
            <a:off x="3409950" y="185738"/>
            <a:ext cx="6849025" cy="628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 THE SONG: HELLO</a:t>
            </a:r>
          </a:p>
        </p:txBody>
      </p:sp>
      <p:pic>
        <p:nvPicPr>
          <p:cNvPr id="3" name="Hello! - Super Simple Songs">
            <a:hlinkClick r:id="" action="ppaction://media"/>
            <a:extLst>
              <a:ext uri="{FF2B5EF4-FFF2-40B4-BE49-F238E27FC236}">
                <a16:creationId xmlns:a16="http://schemas.microsoft.com/office/drawing/2014/main" id="{23E9181A-3AC0-4926-AC1B-BD1689A6D70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4337" y="973230"/>
            <a:ext cx="11363325" cy="534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52169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5578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Listen and </a:t>
            </a:r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circle a, b or 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52D41-E61E-F885-3EF6-3533B7C8C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2006" y="1107704"/>
            <a:ext cx="4833884" cy="1634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42FA1-613D-0A99-22AC-4F363F72F5A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28138" y="1032815"/>
            <a:ext cx="5318234" cy="1634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68EAEC-CA51-01AF-456E-21D7F5421B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28138" y="3006313"/>
            <a:ext cx="5444359" cy="16343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88381-F7FB-4595-14EF-C198321A64A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62846" y="5042872"/>
            <a:ext cx="5996161" cy="15076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1A8EBD-A666-ABF3-5C5B-7CD1FED5153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006" y="3024612"/>
            <a:ext cx="4703913" cy="17833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Track 51">
            <a:hlinkClick r:id="" action="ppaction://media"/>
            <a:extLst>
              <a:ext uri="{FF2B5EF4-FFF2-40B4-BE49-F238E27FC236}">
                <a16:creationId xmlns:a16="http://schemas.microsoft.com/office/drawing/2014/main" id="{44314BAC-F971-88C1-C9D8-8EB53BE52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33324" y="339922"/>
            <a:ext cx="406400" cy="40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2" name="Review 3 cau 1">
            <a:hlinkClick r:id="" action="ppaction://media"/>
            <a:extLst>
              <a:ext uri="{FF2B5EF4-FFF2-40B4-BE49-F238E27FC236}">
                <a16:creationId xmlns:a16="http://schemas.microsoft.com/office/drawing/2014/main" id="{13726CE4-4EB2-253F-26A5-542D747861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42006" y="1646788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3" name="Review 3 cau 2">
            <a:hlinkClick r:id="" action="ppaction://media"/>
            <a:extLst>
              <a:ext uri="{FF2B5EF4-FFF2-40B4-BE49-F238E27FC236}">
                <a16:creationId xmlns:a16="http://schemas.microsoft.com/office/drawing/2014/main" id="{D7642C28-BE00-9BF4-03C9-5C88EC725B5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754386" y="1581187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4" name="Review 3 cau 3">
            <a:hlinkClick r:id="" action="ppaction://media"/>
            <a:extLst>
              <a:ext uri="{FF2B5EF4-FFF2-40B4-BE49-F238E27FC236}">
                <a16:creationId xmlns:a16="http://schemas.microsoft.com/office/drawing/2014/main" id="{666F9B82-0034-22AC-27AF-C88E4C16834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696871" y="3565069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5" name="Review 3 cau 4">
            <a:hlinkClick r:id="" action="ppaction://media"/>
            <a:extLst>
              <a:ext uri="{FF2B5EF4-FFF2-40B4-BE49-F238E27FC236}">
                <a16:creationId xmlns:a16="http://schemas.microsoft.com/office/drawing/2014/main" id="{EF0074F8-7D98-542B-F3FE-2555F00DF64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5827615" y="3476624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6" name="Review 3 cau 5">
            <a:hlinkClick r:id="" action="ppaction://media"/>
            <a:extLst>
              <a:ext uri="{FF2B5EF4-FFF2-40B4-BE49-F238E27FC236}">
                <a16:creationId xmlns:a16="http://schemas.microsoft.com/office/drawing/2014/main" id="{0DA3BD39-142F-24B5-D6C3-F7442DEF147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3843283" y="5547096"/>
            <a:ext cx="406400" cy="406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631CDFEC-8670-D950-EED0-B593966574A9}"/>
              </a:ext>
            </a:extLst>
          </p:cNvPr>
          <p:cNvSpPr/>
          <p:nvPr/>
        </p:nvSpPr>
        <p:spPr>
          <a:xfrm>
            <a:off x="1168113" y="2322786"/>
            <a:ext cx="355887" cy="387076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DBBA824-0A43-8BB5-C142-41585EDA5D31}"/>
              </a:ext>
            </a:extLst>
          </p:cNvPr>
          <p:cNvSpPr/>
          <p:nvPr/>
        </p:nvSpPr>
        <p:spPr>
          <a:xfrm>
            <a:off x="6110012" y="1118550"/>
            <a:ext cx="355887" cy="387076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A4CCFF9-C05E-5C6D-A3A0-C5036D950FF0}"/>
              </a:ext>
            </a:extLst>
          </p:cNvPr>
          <p:cNvSpPr/>
          <p:nvPr/>
        </p:nvSpPr>
        <p:spPr>
          <a:xfrm>
            <a:off x="1119037" y="3087741"/>
            <a:ext cx="355887" cy="387076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DEBDAFF-78DC-2E30-3B00-CA05FC2231F0}"/>
              </a:ext>
            </a:extLst>
          </p:cNvPr>
          <p:cNvSpPr/>
          <p:nvPr/>
        </p:nvSpPr>
        <p:spPr>
          <a:xfrm>
            <a:off x="6372965" y="4183901"/>
            <a:ext cx="355887" cy="387076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AD263E-8B80-7606-4F7C-972AB694A313}"/>
              </a:ext>
            </a:extLst>
          </p:cNvPr>
          <p:cNvSpPr/>
          <p:nvPr/>
        </p:nvSpPr>
        <p:spPr>
          <a:xfrm>
            <a:off x="4378842" y="5570771"/>
            <a:ext cx="355887" cy="387076"/>
          </a:xfrm>
          <a:prstGeom prst="ellipse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00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676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Ask and answer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527C0-9D6D-380A-FA4D-B7AB6429F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779" y="945773"/>
            <a:ext cx="10206290" cy="517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D56AC52-0BEC-CA7C-CC30-A25BDCC2E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786" y="1218901"/>
            <a:ext cx="6788365" cy="4234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DE8F9-9EA5-F218-14E7-2C2E8578A320}"/>
              </a:ext>
            </a:extLst>
          </p:cNvPr>
          <p:cNvSpPr txBox="1"/>
          <p:nvPr/>
        </p:nvSpPr>
        <p:spPr>
          <a:xfrm>
            <a:off x="1168113" y="194201"/>
            <a:ext cx="3676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Ask and answer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D5F839-8502-0EBC-22EB-05945A031D43}"/>
              </a:ext>
            </a:extLst>
          </p:cNvPr>
          <p:cNvSpPr txBox="1"/>
          <p:nvPr/>
        </p:nvSpPr>
        <p:spPr>
          <a:xfrm>
            <a:off x="4035545" y="4706672"/>
            <a:ext cx="6249660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We are going to sing and dance.</a:t>
            </a:r>
          </a:p>
        </p:txBody>
      </p:sp>
    </p:spTree>
    <p:extLst>
      <p:ext uri="{BB962C8B-B14F-4D97-AF65-F5344CB8AC3E}">
        <p14:creationId xmlns:p14="http://schemas.microsoft.com/office/powerpoint/2010/main" val="180436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DE8F9-9EA5-F218-14E7-2C2E8578A320}"/>
              </a:ext>
            </a:extLst>
          </p:cNvPr>
          <p:cNvSpPr txBox="1"/>
          <p:nvPr/>
        </p:nvSpPr>
        <p:spPr>
          <a:xfrm>
            <a:off x="1168113" y="194201"/>
            <a:ext cx="3676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Ask and answer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784855-785F-BEAB-E583-D2E7FDC69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9137" y="945773"/>
            <a:ext cx="6368663" cy="4193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5F839-8502-0EBC-22EB-05945A031D43}"/>
              </a:ext>
            </a:extLst>
          </p:cNvPr>
          <p:cNvSpPr txBox="1"/>
          <p:nvPr/>
        </p:nvSpPr>
        <p:spPr>
          <a:xfrm>
            <a:off x="3846786" y="4508617"/>
            <a:ext cx="6284167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My family bought souvenirs.</a:t>
            </a:r>
          </a:p>
        </p:txBody>
      </p:sp>
    </p:spTree>
    <p:extLst>
      <p:ext uri="{BB962C8B-B14F-4D97-AF65-F5344CB8AC3E}">
        <p14:creationId xmlns:p14="http://schemas.microsoft.com/office/powerpoint/2010/main" val="2526432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DE8F9-9EA5-F218-14E7-2C2E8578A320}"/>
              </a:ext>
            </a:extLst>
          </p:cNvPr>
          <p:cNvSpPr txBox="1"/>
          <p:nvPr/>
        </p:nvSpPr>
        <p:spPr>
          <a:xfrm>
            <a:off x="1168113" y="194201"/>
            <a:ext cx="3676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Ask and answer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121080-5A5C-5DD5-01DF-89F57D694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4836" y="1006534"/>
            <a:ext cx="6828158" cy="40394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5F839-8502-0EBC-22EB-05945A031D43}"/>
              </a:ext>
            </a:extLst>
          </p:cNvPr>
          <p:cNvSpPr txBox="1"/>
          <p:nvPr/>
        </p:nvSpPr>
        <p:spPr>
          <a:xfrm>
            <a:off x="4445449" y="4338810"/>
            <a:ext cx="5185971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 does morning exercise.</a:t>
            </a:r>
          </a:p>
        </p:txBody>
      </p:sp>
    </p:spTree>
    <p:extLst>
      <p:ext uri="{BB962C8B-B14F-4D97-AF65-F5344CB8AC3E}">
        <p14:creationId xmlns:p14="http://schemas.microsoft.com/office/powerpoint/2010/main" val="215723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5DE8F9-9EA5-F218-14E7-2C2E8578A320}"/>
              </a:ext>
            </a:extLst>
          </p:cNvPr>
          <p:cNvSpPr txBox="1"/>
          <p:nvPr/>
        </p:nvSpPr>
        <p:spPr>
          <a:xfrm>
            <a:off x="1168113" y="194201"/>
            <a:ext cx="367690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Ask and answer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FAC893-CC16-8561-B3EE-2305849FD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245" y="856763"/>
            <a:ext cx="6600031" cy="4008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D5F839-8502-0EBC-22EB-05945A031D43}"/>
              </a:ext>
            </a:extLst>
          </p:cNvPr>
          <p:cNvSpPr txBox="1"/>
          <p:nvPr/>
        </p:nvSpPr>
        <p:spPr>
          <a:xfrm>
            <a:off x="4466469" y="4052887"/>
            <a:ext cx="5262210" cy="6309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I’ll go to a firework</a:t>
            </a:r>
            <a:r>
              <a:rPr lang="vi-VN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3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show.</a:t>
            </a:r>
          </a:p>
        </p:txBody>
      </p:sp>
    </p:spTree>
    <p:extLst>
      <p:ext uri="{BB962C8B-B14F-4D97-AF65-F5344CB8AC3E}">
        <p14:creationId xmlns:p14="http://schemas.microsoft.com/office/powerpoint/2010/main" val="267099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63C766-96E6-1F23-9E36-4F8079F25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738" y="25193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5ED38B5-65FE-1ABE-727C-D969C5967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0263" y="2709862"/>
            <a:ext cx="151447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BE3726-4B84-14DE-3024-875DC26C9B88}"/>
              </a:ext>
            </a:extLst>
          </p:cNvPr>
          <p:cNvSpPr txBox="1"/>
          <p:nvPr/>
        </p:nvSpPr>
        <p:spPr>
          <a:xfrm>
            <a:off x="1168113" y="194201"/>
            <a:ext cx="37753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Read and match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E1A10C-DC92-9BB5-E5D4-C707B2472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112" y="945773"/>
            <a:ext cx="10867860" cy="5349924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3543377-E15D-6AB4-5982-15E95B0F627C}"/>
              </a:ext>
            </a:extLst>
          </p:cNvPr>
          <p:cNvCxnSpPr>
            <a:cxnSpLocks/>
          </p:cNvCxnSpPr>
          <p:nvPr/>
        </p:nvCxnSpPr>
        <p:spPr>
          <a:xfrm>
            <a:off x="6792656" y="1348481"/>
            <a:ext cx="984999" cy="395924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90D941-59E7-DF45-8054-C9743C42375C}"/>
              </a:ext>
            </a:extLst>
          </p:cNvPr>
          <p:cNvCxnSpPr>
            <a:cxnSpLocks/>
          </p:cNvCxnSpPr>
          <p:nvPr/>
        </p:nvCxnSpPr>
        <p:spPr>
          <a:xfrm>
            <a:off x="6719352" y="2304640"/>
            <a:ext cx="1058303" cy="112436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85A56B5-F538-4951-16F8-61A0D7CEBE5D}"/>
              </a:ext>
            </a:extLst>
          </p:cNvPr>
          <p:cNvCxnSpPr>
            <a:cxnSpLocks/>
          </p:cNvCxnSpPr>
          <p:nvPr/>
        </p:nvCxnSpPr>
        <p:spPr>
          <a:xfrm>
            <a:off x="6792656" y="3476624"/>
            <a:ext cx="1140744" cy="107673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046EE0-D730-0B72-A322-7B4EA78E696E}"/>
              </a:ext>
            </a:extLst>
          </p:cNvPr>
          <p:cNvCxnSpPr>
            <a:cxnSpLocks/>
          </p:cNvCxnSpPr>
          <p:nvPr/>
        </p:nvCxnSpPr>
        <p:spPr>
          <a:xfrm flipV="1">
            <a:off x="6719352" y="1348481"/>
            <a:ext cx="1058303" cy="3056999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3DD1-DA9F-F623-9AE9-5BF2768EC0A8}"/>
              </a:ext>
            </a:extLst>
          </p:cNvPr>
          <p:cNvCxnSpPr>
            <a:cxnSpLocks/>
          </p:cNvCxnSpPr>
          <p:nvPr/>
        </p:nvCxnSpPr>
        <p:spPr>
          <a:xfrm flipV="1">
            <a:off x="6833876" y="2519362"/>
            <a:ext cx="943779" cy="2990157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01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7204049"/>
</p:tagLst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2360</TotalTime>
  <Words>251</Words>
  <Application>Microsoft Office PowerPoint</Application>
  <PresentationFormat>Widescreen</PresentationFormat>
  <Paragraphs>49</Paragraphs>
  <Slides>12</Slides>
  <Notes>12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A3.OpenSansBold-San</vt:lpstr>
      <vt:lpstr>A3.OpenSans-San</vt:lpstr>
      <vt:lpstr>Arial</vt:lpstr>
      <vt:lpstr>Calibri</vt:lpstr>
      <vt:lpstr>Calibri Light</vt:lpstr>
      <vt:lpstr>Fredoka One</vt:lpstr>
      <vt:lpstr>Times New Roman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STD_PHUONG</cp:lastModifiedBy>
  <cp:revision>145</cp:revision>
  <dcterms:created xsi:type="dcterms:W3CDTF">2021-11-11T15:46:46Z</dcterms:created>
  <dcterms:modified xsi:type="dcterms:W3CDTF">2025-05-01T02:53:24Z</dcterms:modified>
</cp:coreProperties>
</file>