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438" r:id="rId3"/>
    <p:sldId id="1361" r:id="rId4"/>
    <p:sldId id="1033" r:id="rId5"/>
    <p:sldId id="1233" r:id="rId6"/>
    <p:sldId id="795" r:id="rId7"/>
    <p:sldId id="1235" r:id="rId8"/>
    <p:sldId id="1234" r:id="rId9"/>
    <p:sldId id="976" r:id="rId10"/>
    <p:sldId id="977" r:id="rId11"/>
    <p:sldId id="978" r:id="rId12"/>
    <p:sldId id="979" r:id="rId13"/>
    <p:sldId id="980" r:id="rId14"/>
    <p:sldId id="981" r:id="rId15"/>
    <p:sldId id="98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000"/>
    <a:srgbClr val="000000"/>
    <a:srgbClr val="FFFF99"/>
    <a:srgbClr val="FFFFCC"/>
    <a:srgbClr val="FF5050"/>
    <a:srgbClr val="A8BB2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3" d="100"/>
          <a:sy n="73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1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14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2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1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2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66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7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.png"/><Relationship Id="rId10" Type="http://schemas.openxmlformats.org/officeDocument/2006/relationships/audio" Target="../media/media5.mp3"/><Relationship Id="rId19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1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slide" Target="slide11.xml"/><Relationship Id="rId20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slide" Target="slide10.xml"/><Relationship Id="rId15" Type="http://schemas.microsoft.com/office/2007/relationships/hdphoto" Target="../media/hdphoto3.wdp"/><Relationship Id="rId10" Type="http://schemas.openxmlformats.org/officeDocument/2006/relationships/slide" Target="slide13.xml"/><Relationship Id="rId19" Type="http://schemas.openxmlformats.org/officeDocument/2006/relationships/slide" Target="slide14.xml"/><Relationship Id="rId4" Type="http://schemas.openxmlformats.org/officeDocument/2006/relationships/image" Target="../media/image9.png"/><Relationship Id="rId9" Type="http://schemas.openxmlformats.org/officeDocument/2006/relationships/image" Target="../media/image11.tiff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88" y="2624404"/>
            <a:ext cx="8953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8000" b="1" dirty="0">
                <a:latin typeface="Arial" pitchFamily="34" charset="0"/>
              </a:rPr>
              <a:t>         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</a:rPr>
              <a:t>REVIEW 4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602F8978-EFF8-2B43-B460-77D714E55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706" y="469847"/>
            <a:ext cx="4607737" cy="5308915"/>
          </a:xfrm>
          <a:prstGeom prst="rect">
            <a:avLst/>
          </a:prstGeom>
        </p:spPr>
      </p:pic>
      <p:sp>
        <p:nvSpPr>
          <p:cNvPr id="11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7B386332-32F0-ED15-A53E-600F7CD8E346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829" y="-189171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36B40A06-BAB8-0A71-6C1C-7D6D09C6BAC4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B403BFA2-2CF9-CAF7-B573-6B4D8C3D576C}"/>
              </a:ext>
            </a:extLst>
          </p:cNvPr>
          <p:cNvSpPr/>
          <p:nvPr/>
        </p:nvSpPr>
        <p:spPr>
          <a:xfrm>
            <a:off x="3274660" y="770533"/>
            <a:ext cx="7659153" cy="1052384"/>
          </a:xfrm>
          <a:prstGeom prst="wedgeRoundRectCallout">
            <a:avLst>
              <a:gd name="adj1" fmla="val -56072"/>
              <a:gd name="adj2" fmla="val 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How’s the weather in Gia Lai</a:t>
            </a:r>
          </a:p>
          <a:p>
            <a:pPr algn="ctr"/>
            <a:r>
              <a:rPr lang="en-US" sz="32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in summer?</a:t>
            </a: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CF301613-A2C3-F3D8-C45B-D5D1550DDE41}"/>
              </a:ext>
            </a:extLst>
          </p:cNvPr>
          <p:cNvSpPr/>
          <p:nvPr/>
        </p:nvSpPr>
        <p:spPr>
          <a:xfrm>
            <a:off x="2704214" y="5049653"/>
            <a:ext cx="7467600" cy="700808"/>
          </a:xfrm>
          <a:prstGeom prst="wedgeRoundRectCallout">
            <a:avLst>
              <a:gd name="adj1" fmla="val 53830"/>
              <a:gd name="adj2" fmla="val -7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It’s sunny and hot.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F67D120-C357-5976-F762-8B0BDF587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414" y="1981200"/>
            <a:ext cx="463715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938424C-ACCB-CFF3-6F03-94FC56724357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F565A001-9648-4324-50FB-C3EF8974B389}"/>
              </a:ext>
            </a:extLst>
          </p:cNvPr>
          <p:cNvSpPr/>
          <p:nvPr/>
        </p:nvSpPr>
        <p:spPr>
          <a:xfrm>
            <a:off x="3517926" y="959748"/>
            <a:ext cx="7659153" cy="1052384"/>
          </a:xfrm>
          <a:prstGeom prst="wedgeRoundRectCallout">
            <a:avLst>
              <a:gd name="adj1" fmla="val -56072"/>
              <a:gd name="adj2" fmla="val 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How far is it from Ha </a:t>
            </a:r>
            <a:r>
              <a:rPr lang="en-US" sz="3600" b="1" dirty="0" err="1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Noi</a:t>
            </a:r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to Sa Pa?</a:t>
            </a: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287CBF31-503E-CB1E-687B-63C6A007BDA4}"/>
              </a:ext>
            </a:extLst>
          </p:cNvPr>
          <p:cNvSpPr/>
          <p:nvPr/>
        </p:nvSpPr>
        <p:spPr>
          <a:xfrm>
            <a:off x="2947480" y="5238868"/>
            <a:ext cx="7467600" cy="700808"/>
          </a:xfrm>
          <a:prstGeom prst="wedgeRoundRectCallout">
            <a:avLst>
              <a:gd name="adj1" fmla="val 53830"/>
              <a:gd name="adj2" fmla="val -7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It’s about 315 </a:t>
            </a:r>
            <a:r>
              <a:rPr lang="en-US" sz="3600" b="1" dirty="0" err="1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7" name="Picture 4" descr="Hanoi to Sapa: 4 Best Transport to Travel">
            <a:hlinkClick r:id="rId4" action="ppaction://hlinksldjump"/>
            <a:extLst>
              <a:ext uri="{FF2B5EF4-FFF2-40B4-BE49-F238E27FC236}">
                <a16:creationId xmlns:a16="http://schemas.microsoft.com/office/drawing/2014/main" id="{D7D5F4BB-5502-534F-C3D7-786C38A04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7624" r="18816" b="11299"/>
          <a:stretch/>
        </p:blipFill>
        <p:spPr bwMode="auto">
          <a:xfrm>
            <a:off x="5094505" y="2229996"/>
            <a:ext cx="4111142" cy="282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1E834B-4FD0-8813-B598-74F602ACEC80}"/>
              </a:ext>
            </a:extLst>
          </p:cNvPr>
          <p:cNvSpPr/>
          <p:nvPr/>
        </p:nvSpPr>
        <p:spPr>
          <a:xfrm>
            <a:off x="3436940" y="2823668"/>
            <a:ext cx="1375256" cy="4594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315 km</a:t>
            </a:r>
          </a:p>
        </p:txBody>
      </p:sp>
    </p:spTree>
    <p:extLst>
      <p:ext uri="{BB962C8B-B14F-4D97-AF65-F5344CB8AC3E}">
        <p14:creationId xmlns:p14="http://schemas.microsoft.com/office/powerpoint/2010/main" val="16886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C023BD68-1633-9C83-6065-A0D2DB00D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469" y="640638"/>
            <a:ext cx="6225075" cy="5472276"/>
          </a:xfrm>
          <a:prstGeom prst="rect">
            <a:avLst/>
          </a:prstGeom>
        </p:spPr>
      </p:pic>
      <p:sp>
        <p:nvSpPr>
          <p:cNvPr id="9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36D15048-E9F2-1FCC-16DF-59509CF3976D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07D3EBED-BD72-3E83-FFA7-03B4318B1190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95F4E324-9558-0BFB-861F-745E8F6CC0AA}"/>
              </a:ext>
            </a:extLst>
          </p:cNvPr>
          <p:cNvSpPr/>
          <p:nvPr/>
        </p:nvSpPr>
        <p:spPr>
          <a:xfrm>
            <a:off x="1828801" y="534445"/>
            <a:ext cx="8977422" cy="1052384"/>
          </a:xfrm>
          <a:prstGeom prst="wedgeRoundRectCallout">
            <a:avLst>
              <a:gd name="adj1" fmla="val -56072"/>
              <a:gd name="adj2" fmla="val 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What do you think of Hoi An Old Town?</a:t>
            </a: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9EBA6D12-0E11-BF5E-3A13-2C2EA494536E}"/>
              </a:ext>
            </a:extLst>
          </p:cNvPr>
          <p:cNvSpPr/>
          <p:nvPr/>
        </p:nvSpPr>
        <p:spPr>
          <a:xfrm>
            <a:off x="3147069" y="5245020"/>
            <a:ext cx="7467600" cy="700808"/>
          </a:xfrm>
          <a:prstGeom prst="wedgeRoundRectCallout">
            <a:avLst>
              <a:gd name="adj1" fmla="val 53830"/>
              <a:gd name="adj2" fmla="val -7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I think it’s beautiful</a:t>
            </a:r>
          </a:p>
        </p:txBody>
      </p:sp>
      <p:pic>
        <p:nvPicPr>
          <p:cNvPr id="7" name="Picture 2" descr="The Travel website suggests things to do in ancient Hoi An - Da Nang Today  - News - eNewspaper">
            <a:hlinkClick r:id="rId4" action="ppaction://hlinksldjump"/>
            <a:extLst>
              <a:ext uri="{FF2B5EF4-FFF2-40B4-BE49-F238E27FC236}">
                <a16:creationId xmlns:a16="http://schemas.microsoft.com/office/drawing/2014/main" id="{0775167E-EA44-35F0-72C0-4B85DAC8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3" y="1716906"/>
            <a:ext cx="4489450" cy="29555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696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109328" y="3406901"/>
            <a:ext cx="9843151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en-US" sz="7000" dirty="0">
                <a:solidFill>
                  <a:srgbClr val="00B050"/>
                </a:solidFill>
                <a:latin typeface="Congenial" panose="02000503040000020004" pitchFamily="2" charset="0"/>
              </a:rPr>
              <a:t>Choose the best answer</a:t>
            </a: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8" y="1063695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</p:spTree>
    <p:extLst>
      <p:ext uri="{BB962C8B-B14F-4D97-AF65-F5344CB8AC3E}">
        <p14:creationId xmlns:p14="http://schemas.microsoft.com/office/powerpoint/2010/main" val="27738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10119"/>
            <a:ext cx="3026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Listen and tick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AEB63-2BC6-D398-1389-43CD03B0B2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807" y="664118"/>
            <a:ext cx="10026869" cy="3388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C8D27-D6ED-E20A-5230-1A9F2D9214C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902438" y="4052887"/>
            <a:ext cx="9944237" cy="2694994"/>
          </a:xfrm>
          <a:prstGeom prst="rect">
            <a:avLst/>
          </a:prstGeom>
        </p:spPr>
      </p:pic>
      <p:pic>
        <p:nvPicPr>
          <p:cNvPr id="4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E301F4FF-D79B-84C9-D0E9-9352F252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58" y="1387366"/>
            <a:ext cx="316531" cy="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65389ED7-877E-09D4-FE2D-FE50C99E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82" y="2544981"/>
            <a:ext cx="316531" cy="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55015170-D8FD-EB2A-B80A-FBE24401F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79" y="3666217"/>
            <a:ext cx="316531" cy="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F79008E9-C468-90CA-6E97-2F220EFB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95" y="4941016"/>
            <a:ext cx="316531" cy="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3A285D9D-E58B-87CC-F431-64A46D73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268" y="6328747"/>
            <a:ext cx="316531" cy="3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102">
            <a:hlinkClick r:id="" action="ppaction://media"/>
            <a:extLst>
              <a:ext uri="{FF2B5EF4-FFF2-40B4-BE49-F238E27FC236}">
                <a16:creationId xmlns:a16="http://schemas.microsoft.com/office/drawing/2014/main" id="{5836ABAC-408D-5FA6-24C1-E335CAB19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40010" y="165645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4" name="Review 4 cau 1">
            <a:hlinkClick r:id="" action="ppaction://media"/>
            <a:extLst>
              <a:ext uri="{FF2B5EF4-FFF2-40B4-BE49-F238E27FC236}">
                <a16:creationId xmlns:a16="http://schemas.microsoft.com/office/drawing/2014/main" id="{F033A5AC-F4ED-CEE3-7F98-93E54EC600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0867" y="98211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Review 4 cau 2">
            <a:hlinkClick r:id="" action="ppaction://media"/>
            <a:extLst>
              <a:ext uri="{FF2B5EF4-FFF2-40B4-BE49-F238E27FC236}">
                <a16:creationId xmlns:a16="http://schemas.microsoft.com/office/drawing/2014/main" id="{98961FFE-9118-FC0F-498F-2087534668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2526" y="21129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Review 4 cau 3">
            <a:hlinkClick r:id="" action="ppaction://media"/>
            <a:extLst>
              <a:ext uri="{FF2B5EF4-FFF2-40B4-BE49-F238E27FC236}">
                <a16:creationId xmlns:a16="http://schemas.microsoft.com/office/drawing/2014/main" id="{1F4A08E4-1CD3-2500-47D9-01F61481237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4429" y="336232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Review 4 cau 4">
            <a:hlinkClick r:id="" action="ppaction://media"/>
            <a:extLst>
              <a:ext uri="{FF2B5EF4-FFF2-40B4-BE49-F238E27FC236}">
                <a16:creationId xmlns:a16="http://schemas.microsoft.com/office/drawing/2014/main" id="{1878952D-8559-B554-95CC-A66E3B5A3C8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8826" y="44931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Review 4 cau 5">
            <a:hlinkClick r:id="" action="ppaction://media"/>
            <a:extLst>
              <a:ext uri="{FF2B5EF4-FFF2-40B4-BE49-F238E27FC236}">
                <a16:creationId xmlns:a16="http://schemas.microsoft.com/office/drawing/2014/main" id="{BEDE3697-1676-CB46-F4E7-503E8023A03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6470" y="574516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20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6769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Ask and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2BDD9-B591-14B5-7083-B03CD0606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08" y="1111961"/>
            <a:ext cx="10448761" cy="525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579365-E815-8702-F595-96A60C278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38" y="357352"/>
            <a:ext cx="11161986" cy="60329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EB4ECBD-B8AC-F9A4-7C0E-0167ACCDFE66}"/>
              </a:ext>
            </a:extLst>
          </p:cNvPr>
          <p:cNvSpPr/>
          <p:nvPr/>
        </p:nvSpPr>
        <p:spPr>
          <a:xfrm>
            <a:off x="8466083" y="3424074"/>
            <a:ext cx="299545" cy="317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BA91CC-06D5-0C9D-20B0-593AFCA6B81C}"/>
              </a:ext>
            </a:extLst>
          </p:cNvPr>
          <p:cNvSpPr/>
          <p:nvPr/>
        </p:nvSpPr>
        <p:spPr>
          <a:xfrm>
            <a:off x="8466082" y="3950740"/>
            <a:ext cx="299545" cy="317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1C3426-7981-859F-1C48-EEC88F6C6B96}"/>
              </a:ext>
            </a:extLst>
          </p:cNvPr>
          <p:cNvSpPr/>
          <p:nvPr/>
        </p:nvSpPr>
        <p:spPr>
          <a:xfrm>
            <a:off x="8466082" y="4521829"/>
            <a:ext cx="299545" cy="317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C6F608-456E-285D-EC58-8BF16B3CD446}"/>
              </a:ext>
            </a:extLst>
          </p:cNvPr>
          <p:cNvSpPr/>
          <p:nvPr/>
        </p:nvSpPr>
        <p:spPr>
          <a:xfrm>
            <a:off x="2554013" y="5101622"/>
            <a:ext cx="299545" cy="317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D1AAF4-9522-5CC6-62F4-595C32BDDFDE}"/>
              </a:ext>
            </a:extLst>
          </p:cNvPr>
          <p:cNvSpPr/>
          <p:nvPr/>
        </p:nvSpPr>
        <p:spPr>
          <a:xfrm>
            <a:off x="5691352" y="5937193"/>
            <a:ext cx="299545" cy="317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6959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Let’s write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DAB1F-0801-83F3-5D62-0295E0BA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3" y="945773"/>
            <a:ext cx="10794124" cy="53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Google Shape;1028;p37">
            <a:extLst>
              <a:ext uri="{FF2B5EF4-FFF2-40B4-BE49-F238E27FC236}">
                <a16:creationId xmlns:a16="http://schemas.microsoft.com/office/drawing/2014/main" id="{ECA96C8A-F2AC-74D3-40A0-BAC46C260E9B}"/>
              </a:ext>
            </a:extLst>
          </p:cNvPr>
          <p:cNvSpPr txBox="1">
            <a:spLocks/>
          </p:cNvSpPr>
          <p:nvPr/>
        </p:nvSpPr>
        <p:spPr>
          <a:xfrm>
            <a:off x="1066432" y="1617535"/>
            <a:ext cx="10109568" cy="483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just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am going to visit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Ba Na Hills in Da Nang this summer. I am going to get there by coach. It is about three hundred </a:t>
            </a:r>
            <a:r>
              <a:rPr lang="en-US" sz="3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kilometres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from Gia Lai. I am going to take the cable car to the </a:t>
            </a:r>
            <a:r>
              <a:rPr lang="en-US" sz="3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centre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 of Ba Na Hills. I am going to walk on Golden Bridge. I am going to visit the old buildings and take photos there. I think Ba Na Hills is a beautiful place for a summer holiday.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75E0BC-328B-CDED-A854-6DFFBA550069}"/>
              </a:ext>
            </a:extLst>
          </p:cNvPr>
          <p:cNvSpPr txBox="1">
            <a:spLocks/>
          </p:cNvSpPr>
          <p:nvPr/>
        </p:nvSpPr>
        <p:spPr>
          <a:xfrm>
            <a:off x="613158" y="1020480"/>
            <a:ext cx="3748634" cy="49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-US" sz="3000" dirty="0">
                <a:solidFill>
                  <a:srgbClr val="0070C0"/>
                </a:solidFill>
              </a:rPr>
              <a:t>Suggested answer.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FE008-6376-DE50-1F03-114604282B34}"/>
              </a:ext>
            </a:extLst>
          </p:cNvPr>
          <p:cNvSpPr txBox="1"/>
          <p:nvPr/>
        </p:nvSpPr>
        <p:spPr>
          <a:xfrm>
            <a:off x="1168113" y="194201"/>
            <a:ext cx="26959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Let’s write</a:t>
            </a:r>
          </a:p>
        </p:txBody>
      </p:sp>
    </p:spTree>
    <p:extLst>
      <p:ext uri="{BB962C8B-B14F-4D97-AF65-F5344CB8AC3E}">
        <p14:creationId xmlns:p14="http://schemas.microsoft.com/office/powerpoint/2010/main" val="1678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812066" y="1450172"/>
            <a:ext cx="2704708" cy="349590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C4C0C655-70FF-E128-A0A9-965381FE2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024" y="1405903"/>
            <a:ext cx="1828800" cy="210709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18FD08BD-279B-DA3A-8E6F-A6B4C6EF8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607" y="1525510"/>
            <a:ext cx="1660311" cy="177743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04D9C7F-0CEC-F640-D0A5-204248E38E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077" y="3930497"/>
            <a:ext cx="2125555" cy="175183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7EC3A34B-BACC-2B97-0B09-37F7D31FF3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6" b="89899" l="10000" r="90000">
                        <a14:foregroundMark x1="37558" y1="58418" x2="37558" y2="58418"/>
                        <a14:foregroundMark x1="29186" y1="52189" x2="29186" y2="52189"/>
                        <a14:foregroundMark x1="26279" y1="8586" x2="26279" y2="8586"/>
                        <a14:foregroundMark x1="58721" y1="17340" x2="58721" y2="17340"/>
                        <a14:foregroundMark x1="60000" y1="17340" x2="60000" y2="17340"/>
                        <a14:foregroundMark x1="58023" y1="16835" x2="58023" y2="16835"/>
                        <a14:foregroundMark x1="57326" y1="16330" x2="57326" y2="16330"/>
                        <a14:foregroundMark x1="57674" y1="15825" x2="57674" y2="15825"/>
                        <a14:foregroundMark x1="70465" y1="50168" x2="70465" y2="50168"/>
                        <a14:foregroundMark x1="70465" y1="50168" x2="70465" y2="50168"/>
                        <a14:foregroundMark x1="70814" y1="52189" x2="71744" y2="47306"/>
                        <a14:foregroundMark x1="47326" y1="37205" x2="48953" y2="53872"/>
                        <a14:foregroundMark x1="48953" y1="53872" x2="53023" y2="63805"/>
                        <a14:foregroundMark x1="55000" y1="33838" x2="59767" y2="34680"/>
                        <a14:foregroundMark x1="28953" y1="28451" x2="30233" y2="32828"/>
                        <a14:foregroundMark x1="34651" y1="33838" x2="43837" y2="31481"/>
                        <a14:foregroundMark x1="43837" y1="31481" x2="35000" y2="30808"/>
                        <a14:foregroundMark x1="35000" y1="30808" x2="34884" y2="30303"/>
                        <a14:foregroundMark x1="23488" y1="30808" x2="23721" y2="57744"/>
                        <a14:foregroundMark x1="23721" y1="57744" x2="27791" y2="71549"/>
                        <a14:foregroundMark x1="27791" y1="71549" x2="33837" y2="81818"/>
                        <a14:foregroundMark x1="33837" y1="81818" x2="35581" y2="83165"/>
                        <a14:foregroundMark x1="38256" y1="80303" x2="38256" y2="80303"/>
                        <a14:foregroundMark x1="24884" y1="21212" x2="24884" y2="21212"/>
                        <a14:foregroundMark x1="18837" y1="24579" x2="17791" y2="38552"/>
                        <a14:foregroundMark x1="17791" y1="38552" x2="21744" y2="50337"/>
                        <a14:foregroundMark x1="21744" y1="50337" x2="30814" y2="64478"/>
                        <a14:foregroundMark x1="30814" y1="64478" x2="32442" y2="76936"/>
                        <a14:foregroundMark x1="32442" y1="76936" x2="30233" y2="77441"/>
                        <a14:foregroundMark x1="80814" y1="49832" x2="80814" y2="49832"/>
                        <a14:foregroundMark x1="83140" y1="52189" x2="83140" y2="52189"/>
                        <a14:foregroundMark x1="80814" y1="60438" x2="80814" y2="60438"/>
                        <a14:foregroundMark x1="75116" y1="52694" x2="75116" y2="52694"/>
                        <a14:foregroundMark x1="79302" y1="54545" x2="79302" y2="54545"/>
                        <a14:foregroundMark x1="58721" y1="17340" x2="60116" y2="17340"/>
                        <a14:foregroundMark x1="25814" y1="18350" x2="25814" y2="18350"/>
                        <a14:foregroundMark x1="28256" y1="15488" x2="28256" y2="15488"/>
                        <a14:foregroundMark x1="28953" y1="15488" x2="28953" y2="15488"/>
                        <a14:foregroundMark x1="28953" y1="15488" x2="28953" y2="15488"/>
                        <a14:foregroundMark x1="29302" y1="15488" x2="29302" y2="15488"/>
                        <a14:foregroundMark x1="28605" y1="14478" x2="28605" y2="14478"/>
                        <a14:foregroundMark x1="77093" y1="48485" x2="76163" y2="52525"/>
                        <a14:foregroundMark x1="75465" y1="55051" x2="75465" y2="55051"/>
                        <a14:foregroundMark x1="75465" y1="53030" x2="80233" y2="53535"/>
                        <a14:foregroundMark x1="82674" y1="60438" x2="78488" y2="62626"/>
                        <a14:foregroundMark x1="17791" y1="24916" x2="17791" y2="24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249" y="3753791"/>
            <a:ext cx="2708443" cy="187071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BD848D04-2B43-13F5-5419-5F6890A2CD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12" b="95688" l="1786" r="95833">
                        <a14:foregroundMark x1="44167" y1="9091" x2="54286" y2="8858"/>
                        <a14:foregroundMark x1="54286" y1="8858" x2="56786" y2="9091"/>
                        <a14:foregroundMark x1="60714" y1="8275" x2="51786" y2="5128"/>
                        <a14:foregroundMark x1="51786" y1="5128" x2="44762" y2="5361"/>
                        <a14:foregroundMark x1="25833" y1="20280" x2="16548" y2="20629"/>
                        <a14:foregroundMark x1="16548" y1="20629" x2="7381" y2="24709"/>
                        <a14:foregroundMark x1="7381" y1="24709" x2="4167" y2="34149"/>
                        <a14:foregroundMark x1="4167" y1="34149" x2="4167" y2="38345"/>
                        <a14:foregroundMark x1="42381" y1="91026" x2="51667" y2="94289"/>
                        <a14:foregroundMark x1="49881" y1="95105" x2="94643" y2="69464"/>
                        <a14:foregroundMark x1="94405" y1="71329" x2="93452" y2="31119"/>
                        <a14:foregroundMark x1="93452" y1="31119" x2="57857" y2="47669"/>
                        <a14:foregroundMark x1="57857" y1="47669" x2="48333" y2="65385"/>
                        <a14:foregroundMark x1="48333" y1="65385" x2="50119" y2="95688"/>
                        <a14:foregroundMark x1="91071" y1="42424" x2="82262" y2="44988"/>
                        <a14:foregroundMark x1="82262" y1="44988" x2="78690" y2="62238"/>
                        <a14:foregroundMark x1="78690" y1="62238" x2="80714" y2="74359"/>
                        <a14:foregroundMark x1="80714" y1="74359" x2="91429" y2="71445"/>
                        <a14:foregroundMark x1="91429" y1="71445" x2="95833" y2="63520"/>
                        <a14:foregroundMark x1="95833" y1="63520" x2="88095" y2="45338"/>
                        <a14:foregroundMark x1="54048" y1="57459" x2="52262" y2="79138"/>
                        <a14:foregroundMark x1="52262" y1="79138" x2="55238" y2="87413"/>
                        <a14:foregroundMark x1="55238" y1="87413" x2="64167" y2="86131"/>
                        <a14:foregroundMark x1="64167" y1="86131" x2="70952" y2="80186"/>
                        <a14:foregroundMark x1="70952" y1="80186" x2="72619" y2="56876"/>
                        <a14:foregroundMark x1="72619" y1="56876" x2="63690" y2="52098"/>
                        <a14:foregroundMark x1="63690" y1="52098" x2="54286" y2="53846"/>
                        <a14:foregroundMark x1="54286" y1="53846" x2="53810" y2="57459"/>
                        <a14:foregroundMark x1="1786" y1="24476" x2="31786" y2="14452"/>
                        <a14:foregroundMark x1="95595" y1="37995" x2="95000" y2="29021"/>
                        <a14:foregroundMark x1="95000" y1="29021" x2="93810" y2="25874"/>
                        <a14:foregroundMark x1="92500" y1="25641" x2="83214" y2="25874"/>
                        <a14:foregroundMark x1="83214" y1="25874" x2="68810" y2="22378"/>
                        <a14:foregroundMark x1="95833" y1="24709" x2="71786" y2="20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711" y="1431601"/>
            <a:ext cx="1924019" cy="1965248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F364F354-E1FB-05FB-1C56-FF6F047689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19800" y="3581400"/>
            <a:ext cx="2133600" cy="2133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E12B4D-C555-7D45-8A8E-E147F49EBB04}"/>
              </a:ext>
            </a:extLst>
          </p:cNvPr>
          <p:cNvSpPr/>
          <p:nvPr/>
        </p:nvSpPr>
        <p:spPr>
          <a:xfrm>
            <a:off x="2203470" y="390240"/>
            <a:ext cx="7557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PRESENTS</a:t>
            </a:r>
          </a:p>
        </p:txBody>
      </p:sp>
      <p:sp>
        <p:nvSpPr>
          <p:cNvPr id="16" name="Spin">
            <a:hlinkClick r:id="" action="ppaction://noaction"/>
            <a:extLst>
              <a:ext uri="{FF2B5EF4-FFF2-40B4-BE49-F238E27FC236}">
                <a16:creationId xmlns:a16="http://schemas.microsoft.com/office/drawing/2014/main" id="{8D5C51EA-AFDD-4861-C83A-03A7BA895787}"/>
              </a:ext>
            </a:extLst>
          </p:cNvPr>
          <p:cNvSpPr/>
          <p:nvPr/>
        </p:nvSpPr>
        <p:spPr>
          <a:xfrm>
            <a:off x="8422682" y="5541380"/>
            <a:ext cx="2137961" cy="704201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308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1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8EAB4DB6-10F0-D182-FB2F-01DB4E28417B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13B26046-9005-ADD5-C2A7-3F11B1B8BFC5}"/>
              </a:ext>
            </a:extLst>
          </p:cNvPr>
          <p:cNvSpPr/>
          <p:nvPr/>
        </p:nvSpPr>
        <p:spPr>
          <a:xfrm>
            <a:off x="3593637" y="1023543"/>
            <a:ext cx="7659153" cy="1052384"/>
          </a:xfrm>
          <a:prstGeom prst="wedgeRoundRectCallout">
            <a:avLst>
              <a:gd name="adj1" fmla="val -56072"/>
              <a:gd name="adj2" fmla="val 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Where are you going to visit </a:t>
            </a:r>
          </a:p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Balsamiq Sans"/>
              </a:rPr>
              <a:t>this summer?</a:t>
            </a: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7364E36C-7F6B-2F37-3B85-D0C31353FBB6}"/>
              </a:ext>
            </a:extLst>
          </p:cNvPr>
          <p:cNvSpPr/>
          <p:nvPr/>
        </p:nvSpPr>
        <p:spPr>
          <a:xfrm>
            <a:off x="2489791" y="5302663"/>
            <a:ext cx="8001000" cy="700808"/>
          </a:xfrm>
          <a:prstGeom prst="wedgeRoundRectCallout">
            <a:avLst>
              <a:gd name="adj1" fmla="val 53830"/>
              <a:gd name="adj2" fmla="val -7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I’m going to visit </a:t>
            </a:r>
            <a:r>
              <a:rPr lang="en-US" sz="3600" b="1" dirty="0" err="1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Phu</a:t>
            </a:r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 </a:t>
            </a:r>
            <a:r>
              <a:rPr lang="en-US" sz="3600" b="1" dirty="0" err="1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Quoc</a:t>
            </a:r>
            <a:r>
              <a:rPr lang="en-US" sz="3600" b="1" dirty="0">
                <a:solidFill>
                  <a:srgbClr val="210000"/>
                </a:solidFill>
                <a:latin typeface="Grandstander" panose="020B0604020202020204" charset="0"/>
                <a:ea typeface="Balsamiq Sans"/>
                <a:cs typeface="Balsamiq Sans"/>
                <a:sym typeface="Montserrat ExtraBold"/>
              </a:rPr>
              <a:t> island.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5DCC2047-166E-A790-63EB-A2FAE4EED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591" y="2320113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2309</TotalTime>
  <Words>340</Words>
  <Application>Microsoft Office PowerPoint</Application>
  <PresentationFormat>Widescreen</PresentationFormat>
  <Paragraphs>57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A3.OpenSansBold-San</vt:lpstr>
      <vt:lpstr>A3.OpenSans-San</vt:lpstr>
      <vt:lpstr>Albert Sans</vt:lpstr>
      <vt:lpstr>Arial</vt:lpstr>
      <vt:lpstr>Arial Black</vt:lpstr>
      <vt:lpstr>Balsamiq Sans</vt:lpstr>
      <vt:lpstr>Calibri</vt:lpstr>
      <vt:lpstr>Calibri Light</vt:lpstr>
      <vt:lpstr>Comic Sans MS</vt:lpstr>
      <vt:lpstr>Congenial</vt:lpstr>
      <vt:lpstr>Grandstander</vt:lpstr>
      <vt:lpstr>Impact</vt:lpstr>
      <vt:lpstr>Montserrat ExtraBold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146</cp:revision>
  <dcterms:created xsi:type="dcterms:W3CDTF">2021-11-11T15:46:46Z</dcterms:created>
  <dcterms:modified xsi:type="dcterms:W3CDTF">2025-05-01T02:57:45Z</dcterms:modified>
</cp:coreProperties>
</file>