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699" r:id="rId3"/>
    <p:sldId id="1387" r:id="rId4"/>
    <p:sldId id="1390" r:id="rId5"/>
    <p:sldId id="1388" r:id="rId6"/>
    <p:sldId id="558" r:id="rId7"/>
    <p:sldId id="1347" r:id="rId8"/>
    <p:sldId id="1348" r:id="rId9"/>
    <p:sldId id="1349" r:id="rId10"/>
    <p:sldId id="1350" r:id="rId11"/>
    <p:sldId id="1351" r:id="rId12"/>
    <p:sldId id="1352" r:id="rId13"/>
    <p:sldId id="135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96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58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8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66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32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09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68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9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5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3347-2217-35CD-BBBA-B30A6B2F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40A28-B073-D6C5-C505-3F79C720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CFED-3B54-37B3-D01A-C7602E40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4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4.mp3"/><Relationship Id="rId16" Type="http://schemas.openxmlformats.org/officeDocument/2006/relationships/image" Target="../media/image3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.xml"/><Relationship Id="rId5" Type="http://schemas.microsoft.com/office/2007/relationships/media" Target="../media/media6.mp3"/><Relationship Id="rId15" Type="http://schemas.openxmlformats.org/officeDocument/2006/relationships/image" Target="../media/image5.png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image" Target="../media/image6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image" Target="../media/image1.png"/><Relationship Id="rId2" Type="http://schemas.openxmlformats.org/officeDocument/2006/relationships/audio" Target="../media/media9.mp3"/><Relationship Id="rId16" Type="http://schemas.openxmlformats.org/officeDocument/2006/relationships/notesSlide" Target="../notesSlides/notesSlide4.xml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19" Type="http://schemas.openxmlformats.org/officeDocument/2006/relationships/image" Target="../media/image3.png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73" y="1347132"/>
            <a:ext cx="105805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20 :OUR SUMMER HOLIDAYS</a:t>
            </a:r>
          </a:p>
        </p:txBody>
      </p:sp>
    </p:spTree>
    <p:extLst>
      <p:ext uri="{BB962C8B-B14F-4D97-AF65-F5344CB8AC3E}">
        <p14:creationId xmlns:p14="http://schemas.microsoft.com/office/powerpoint/2010/main" val="2580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5EAA5F2-C44A-765B-7C0D-59A64FD23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155036" y="1690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8124CC3B-124B-CB17-6BB6-5593C4EF7B1B}"/>
              </a:ext>
            </a:extLst>
          </p:cNvPr>
          <p:cNvSpPr/>
          <p:nvPr/>
        </p:nvSpPr>
        <p:spPr>
          <a:xfrm>
            <a:off x="2622263" y="825143"/>
            <a:ext cx="8007637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are you going to do this summer?</a:t>
            </a:r>
          </a:p>
        </p:txBody>
      </p:sp>
      <p:sp>
        <p:nvSpPr>
          <p:cNvPr id="16" name="Rounded Rectangular Callout 8">
            <a:extLst>
              <a:ext uri="{FF2B5EF4-FFF2-40B4-BE49-F238E27FC236}">
                <a16:creationId xmlns:a16="http://schemas.microsoft.com/office/drawing/2014/main" id="{4EC60DE7-2B2B-BCCB-393D-05FFE5AE3A5A}"/>
              </a:ext>
            </a:extLst>
          </p:cNvPr>
          <p:cNvSpPr/>
          <p:nvPr/>
        </p:nvSpPr>
        <p:spPr>
          <a:xfrm>
            <a:off x="2991919" y="5236516"/>
            <a:ext cx="6579475" cy="558911"/>
          </a:xfrm>
          <a:prstGeom prst="wedgeRoundRectCallout">
            <a:avLst>
              <a:gd name="adj1" fmla="val 37848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’m going to ……..…......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A8FCEA-59BB-13A6-5F84-9083CC88E7FA}"/>
              </a:ext>
            </a:extLst>
          </p:cNvPr>
          <p:cNvSpPr/>
          <p:nvPr/>
        </p:nvSpPr>
        <p:spPr>
          <a:xfrm>
            <a:off x="5503099" y="5117854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visit eco-farm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896B1D-329A-8BF9-F584-5D23131C8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435" y="1750296"/>
            <a:ext cx="5561838" cy="28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A3A1BF5-FCE0-224C-9412-BEEC624AB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7057" y="2063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F237EE0C-F24E-9470-6B0D-19592AE1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61" y="2118950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13387-BB65-82A6-E18F-5769BA9C6B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207" b="40006"/>
          <a:stretch/>
        </p:blipFill>
        <p:spPr>
          <a:xfrm>
            <a:off x="2220112" y="706316"/>
            <a:ext cx="2250451" cy="41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048D574A-E2EB-AFA9-892A-AEE1A8CBE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383636" y="1690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3E45612E-34CD-B937-D999-986C9AD5D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548133" y="4529528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390F6575-3F0D-6512-4001-E7B4F95EBFCB}"/>
              </a:ext>
            </a:extLst>
          </p:cNvPr>
          <p:cNvSpPr/>
          <p:nvPr/>
        </p:nvSpPr>
        <p:spPr>
          <a:xfrm>
            <a:off x="2622263" y="825143"/>
            <a:ext cx="8007637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are you going to do this summer?</a:t>
            </a:r>
          </a:p>
        </p:txBody>
      </p:sp>
      <p:sp>
        <p:nvSpPr>
          <p:cNvPr id="16" name="Rounded Rectangular Callout 8">
            <a:extLst>
              <a:ext uri="{FF2B5EF4-FFF2-40B4-BE49-F238E27FC236}">
                <a16:creationId xmlns:a16="http://schemas.microsoft.com/office/drawing/2014/main" id="{44445BDC-2FCA-6D0C-56C1-9EE964437B69}"/>
              </a:ext>
            </a:extLst>
          </p:cNvPr>
          <p:cNvSpPr/>
          <p:nvPr/>
        </p:nvSpPr>
        <p:spPr>
          <a:xfrm>
            <a:off x="2991919" y="5236516"/>
            <a:ext cx="6579475" cy="558911"/>
          </a:xfrm>
          <a:prstGeom prst="wedgeRoundRectCallout">
            <a:avLst>
              <a:gd name="adj1" fmla="val 37848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’m going to ……..…......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77DCEE-E1F3-40F8-B3A9-A1AD1FA142D0}"/>
              </a:ext>
            </a:extLst>
          </p:cNvPr>
          <p:cNvSpPr/>
          <p:nvPr/>
        </p:nvSpPr>
        <p:spPr>
          <a:xfrm>
            <a:off x="5503099" y="5117854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 camping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92E87A-EFDA-A52F-ED06-181F5D8BA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56" y="1572372"/>
            <a:ext cx="5311332" cy="30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8795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3D0B0-95DE-BF73-1068-29ADD2E4A3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376" y="1247822"/>
            <a:ext cx="10452387" cy="4362356"/>
          </a:xfrm>
          <a:prstGeom prst="rect">
            <a:avLst/>
          </a:prstGeom>
        </p:spPr>
      </p:pic>
      <p:pic>
        <p:nvPicPr>
          <p:cNvPr id="9" name="Track 99">
            <a:hlinkClick r:id="" action="ppaction://media"/>
            <a:extLst>
              <a:ext uri="{FF2B5EF4-FFF2-40B4-BE49-F238E27FC236}">
                <a16:creationId xmlns:a16="http://schemas.microsoft.com/office/drawing/2014/main" id="{36151FB6-E244-52C6-E89D-87BEA0A9F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6133" y="451692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0" name="U 20 L 3. 1. cau 1">
            <a:hlinkClick r:id="" action="ppaction://media"/>
            <a:extLst>
              <a:ext uri="{FF2B5EF4-FFF2-40B4-BE49-F238E27FC236}">
                <a16:creationId xmlns:a16="http://schemas.microsoft.com/office/drawing/2014/main" id="{E8C77478-C746-979C-F338-A9B946BAEB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037" y="21129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20 L 3. 1. cau 2">
            <a:hlinkClick r:id="" action="ppaction://media"/>
            <a:extLst>
              <a:ext uri="{FF2B5EF4-FFF2-40B4-BE49-F238E27FC236}">
                <a16:creationId xmlns:a16="http://schemas.microsoft.com/office/drawing/2014/main" id="{F145F9C2-F77E-47BF-D56B-796CA6CB6D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037" y="406241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002694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620604" y="467471"/>
            <a:ext cx="95930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Listen and 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repeat. Pay attention to the intonation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EF789-3E5C-A838-45C0-FA9C0ACD64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824" y="1181098"/>
            <a:ext cx="10125076" cy="459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8C3C5-2AE9-1F11-A8CC-34A1273A85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1950" y="1461535"/>
            <a:ext cx="571500" cy="942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D6C0D4-0D57-1BA3-0CA5-EDB5305B25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42179" y="2533648"/>
            <a:ext cx="571500" cy="94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4FCEB0-4D45-AACF-B75F-A4B82B2755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88450" y="3641175"/>
            <a:ext cx="571500" cy="942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E6848A-0D4E-F7B6-4A30-D9A42A068A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34650" y="4829174"/>
            <a:ext cx="571500" cy="942975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96B96A39-56FE-42C6-F480-9B9ED12F6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13679" y="642730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5" name="U 20 L 3. 2. cau 1">
            <a:hlinkClick r:id="" action="ppaction://media"/>
            <a:extLst>
              <a:ext uri="{FF2B5EF4-FFF2-40B4-BE49-F238E27FC236}">
                <a16:creationId xmlns:a16="http://schemas.microsoft.com/office/drawing/2014/main" id="{D098E42B-1021-A4E9-29EA-528867E14E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7404" y="150811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20 L 3. 2. cau 2">
            <a:hlinkClick r:id="" action="ppaction://media"/>
            <a:extLst>
              <a:ext uri="{FF2B5EF4-FFF2-40B4-BE49-F238E27FC236}">
                <a16:creationId xmlns:a16="http://schemas.microsoft.com/office/drawing/2014/main" id="{283DCC99-0BCF-C249-55BA-17D32486A4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9574" y="259873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20 L 3. 2. cau 3">
            <a:hlinkClick r:id="" action="ppaction://media"/>
            <a:extLst>
              <a:ext uri="{FF2B5EF4-FFF2-40B4-BE49-F238E27FC236}">
                <a16:creationId xmlns:a16="http://schemas.microsoft.com/office/drawing/2014/main" id="{7FD303C1-87DB-7A4C-D97F-5388F2B781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2644" y="38496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20 L 3. 2. cau 4">
            <a:hlinkClick r:id="" action="ppaction://media"/>
            <a:extLst>
              <a:ext uri="{FF2B5EF4-FFF2-40B4-BE49-F238E27FC236}">
                <a16:creationId xmlns:a16="http://schemas.microsoft.com/office/drawing/2014/main" id="{1DDB5DBD-757A-DB42-6D6B-A38BBA3D82B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9574" y="49530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969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7728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chant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0FDD9-1A7A-BD16-3593-33BDAA20BA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874" y="825143"/>
            <a:ext cx="10842625" cy="5651857"/>
          </a:xfrm>
          <a:prstGeom prst="rect">
            <a:avLst/>
          </a:prstGeom>
        </p:spPr>
      </p:pic>
      <p:pic>
        <p:nvPicPr>
          <p:cNvPr id="4" name="Track 101">
            <a:hlinkClick r:id="" action="ppaction://media"/>
            <a:extLst>
              <a:ext uri="{FF2B5EF4-FFF2-40B4-BE49-F238E27FC236}">
                <a16:creationId xmlns:a16="http://schemas.microsoft.com/office/drawing/2014/main" id="{E0260D61-60C4-961D-2625-473B62336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16284" y="381000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0" name="U 20 L 3. 3 cau 1, 3">
            <a:hlinkClick r:id="" action="ppaction://media"/>
            <a:extLst>
              <a:ext uri="{FF2B5EF4-FFF2-40B4-BE49-F238E27FC236}">
                <a16:creationId xmlns:a16="http://schemas.microsoft.com/office/drawing/2014/main" id="{71C03CA7-5FF2-8C15-FF20-0768ECFCB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7903" y="11811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 20 L 3. 3 cau 1, 3">
            <a:hlinkClick r:id="" action="ppaction://media"/>
            <a:extLst>
              <a:ext uri="{FF2B5EF4-FFF2-40B4-BE49-F238E27FC236}">
                <a16:creationId xmlns:a16="http://schemas.microsoft.com/office/drawing/2014/main" id="{3E19C096-0326-B3D2-A652-B6167E2D1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7903" y="219972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20 L 3. 3 cau 2">
            <a:hlinkClick r:id="" action="ppaction://media"/>
            <a:extLst>
              <a:ext uri="{FF2B5EF4-FFF2-40B4-BE49-F238E27FC236}">
                <a16:creationId xmlns:a16="http://schemas.microsoft.com/office/drawing/2014/main" id="{BB9CFF3A-E561-B2BC-3DBB-E3C3029BD0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14642" y="169676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 20 L 3. 3 cau 4">
            <a:hlinkClick r:id="" action="ppaction://media"/>
            <a:extLst>
              <a:ext uri="{FF2B5EF4-FFF2-40B4-BE49-F238E27FC236}">
                <a16:creationId xmlns:a16="http://schemas.microsoft.com/office/drawing/2014/main" id="{7D14288B-410E-9685-9776-C8B61CC693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5203" y="274079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20 L 3. 3 cau 5, 7">
            <a:hlinkClick r:id="" action="ppaction://media"/>
            <a:extLst>
              <a:ext uri="{FF2B5EF4-FFF2-40B4-BE49-F238E27FC236}">
                <a16:creationId xmlns:a16="http://schemas.microsoft.com/office/drawing/2014/main" id="{74A57203-1F86-FD29-EF00-F87373976D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4958" y="409257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 20 L 3. 3 cau 5, 7">
            <a:hlinkClick r:id="" action="ppaction://media"/>
            <a:extLst>
              <a:ext uri="{FF2B5EF4-FFF2-40B4-BE49-F238E27FC236}">
                <a16:creationId xmlns:a16="http://schemas.microsoft.com/office/drawing/2014/main" id="{74EAFA21-A5CB-715F-9DA9-D1B8A0DCF34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4958" y="511283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20 L 3. 3 cau 6">
            <a:hlinkClick r:id="" action="ppaction://media"/>
            <a:extLst>
              <a:ext uri="{FF2B5EF4-FFF2-40B4-BE49-F238E27FC236}">
                <a16:creationId xmlns:a16="http://schemas.microsoft.com/office/drawing/2014/main" id="{01115A40-27EE-08B5-9F5D-507A79A5E99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3472" y="460823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20 L 3. 3 cau 8">
            <a:hlinkClick r:id="" action="ppaction://media"/>
            <a:extLst>
              <a:ext uri="{FF2B5EF4-FFF2-40B4-BE49-F238E27FC236}">
                <a16:creationId xmlns:a16="http://schemas.microsoft.com/office/drawing/2014/main" id="{460B2E29-CDEE-FDE8-55F8-87498B770F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46172" y="56769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826150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952B47-E7DC-40B2-856B-39A18E48284C}"/>
              </a:ext>
            </a:extLst>
          </p:cNvPr>
          <p:cNvGrpSpPr/>
          <p:nvPr/>
        </p:nvGrpSpPr>
        <p:grpSpPr>
          <a:xfrm>
            <a:off x="0" y="183928"/>
            <a:ext cx="11982705" cy="6151791"/>
            <a:chOff x="0" y="324091"/>
            <a:chExt cx="8987029" cy="46138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CA62E4-DB59-4A7B-8E6B-7D67221948CF}"/>
                </a:ext>
              </a:extLst>
            </p:cNvPr>
            <p:cNvGrpSpPr/>
            <p:nvPr/>
          </p:nvGrpSpPr>
          <p:grpSpPr>
            <a:xfrm>
              <a:off x="0" y="324091"/>
              <a:ext cx="8987029" cy="4613843"/>
              <a:chOff x="-43471" y="358815"/>
              <a:chExt cx="8987029" cy="461384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B1641B7-C41A-41D6-BAB5-EBE72ABBDE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t="619" b="4376"/>
              <a:stretch/>
            </p:blipFill>
            <p:spPr bwMode="auto">
              <a:xfrm>
                <a:off x="4227587" y="358815"/>
                <a:ext cx="4715971" cy="4613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332D113-55CD-4FA4-AFF7-0C47C122F42A}"/>
                  </a:ext>
                </a:extLst>
              </p:cNvPr>
              <p:cNvGrpSpPr/>
              <p:nvPr/>
            </p:nvGrpSpPr>
            <p:grpSpPr>
              <a:xfrm>
                <a:off x="-43471" y="921827"/>
                <a:ext cx="4271058" cy="2604304"/>
                <a:chOff x="-43471" y="921827"/>
                <a:chExt cx="4271058" cy="2604304"/>
              </a:xfrm>
            </p:grpSpPr>
            <p:sp>
              <p:nvSpPr>
                <p:cNvPr id="4" name="Cloud 3">
                  <a:extLst>
                    <a:ext uri="{FF2B5EF4-FFF2-40B4-BE49-F238E27FC236}">
                      <a16:creationId xmlns:a16="http://schemas.microsoft.com/office/drawing/2014/main" id="{3DEE763A-0CA3-45C4-BC46-F0D5DF19BB48}"/>
                    </a:ext>
                  </a:extLst>
                </p:cNvPr>
                <p:cNvSpPr/>
                <p:nvPr/>
              </p:nvSpPr>
              <p:spPr>
                <a:xfrm>
                  <a:off x="-43471" y="921827"/>
                  <a:ext cx="4271058" cy="2604304"/>
                </a:xfrm>
                <a:prstGeom prst="cloud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D41159-6A7F-4162-A65E-D6EF67693287}"/>
                    </a:ext>
                  </a:extLst>
                </p:cNvPr>
                <p:cNvSpPr txBox="1"/>
                <p:nvPr/>
              </p:nvSpPr>
              <p:spPr>
                <a:xfrm>
                  <a:off x="575298" y="1439149"/>
                  <a:ext cx="3033523" cy="15465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400" b="1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Hot seat </a:t>
                  </a:r>
                </a:p>
                <a:p>
                  <a:pPr algn="ctr"/>
                  <a:r>
                    <a:rPr lang="en-US" sz="6400" b="1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Game</a:t>
                  </a:r>
                </a:p>
              </p:txBody>
            </p:sp>
          </p:grpSp>
        </p:grpSp>
        <p:pic>
          <p:nvPicPr>
            <p:cNvPr id="1028" name="Picture 4" descr="Phim Hoạt Hình Minh Họa Của đồ Nội Thất Ghế | Công cụ đồ họa ...">
              <a:extLst>
                <a:ext uri="{FF2B5EF4-FFF2-40B4-BE49-F238E27FC236}">
                  <a16:creationId xmlns:a16="http://schemas.microsoft.com/office/drawing/2014/main" id="{C16B50C9-7913-41B7-82CB-4A4C3E92E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893" y="1279393"/>
              <a:ext cx="1781778" cy="202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873DFC07-4152-4152-3E44-DF28556F3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7457" y="4984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359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875636" y="2579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122120A1-5759-DEA9-3932-05F64A2F8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548133" y="4529528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C4DAE6CD-900A-41F9-1284-8F6A136E1D43}"/>
              </a:ext>
            </a:extLst>
          </p:cNvPr>
          <p:cNvSpPr/>
          <p:nvPr/>
        </p:nvSpPr>
        <p:spPr>
          <a:xfrm>
            <a:off x="2622263" y="825143"/>
            <a:ext cx="8452137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ere are you going to visit this summer?</a:t>
            </a:r>
          </a:p>
        </p:txBody>
      </p:sp>
      <p:sp>
        <p:nvSpPr>
          <p:cNvPr id="16" name="Rounded Rectangular Callout 8">
            <a:extLst>
              <a:ext uri="{FF2B5EF4-FFF2-40B4-BE49-F238E27FC236}">
                <a16:creationId xmlns:a16="http://schemas.microsoft.com/office/drawing/2014/main" id="{32E67C40-AF5B-62AB-42C8-346EFCB214A6}"/>
              </a:ext>
            </a:extLst>
          </p:cNvPr>
          <p:cNvSpPr/>
          <p:nvPr/>
        </p:nvSpPr>
        <p:spPr>
          <a:xfrm>
            <a:off x="2072669" y="5236516"/>
            <a:ext cx="7498725" cy="558911"/>
          </a:xfrm>
          <a:prstGeom prst="wedgeRoundRectCallout">
            <a:avLst>
              <a:gd name="adj1" fmla="val 37848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’m going to visit ……..…......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640ED-FAFC-6B98-7DD6-9BE0F1631274}"/>
              </a:ext>
            </a:extLst>
          </p:cNvPr>
          <p:cNvSpPr/>
          <p:nvPr/>
        </p:nvSpPr>
        <p:spPr>
          <a:xfrm>
            <a:off x="5553899" y="5117854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 Quoc Island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1BF02A-31FB-D8FC-F657-0695630CF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396" y="2010427"/>
            <a:ext cx="4437207" cy="28095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975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81CF59-5AF6-FD70-6611-CC3DACA879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54910" y="1"/>
            <a:ext cx="8130389" cy="6857999"/>
          </a:xfrm>
          <a:prstGeom prst="rect">
            <a:avLst/>
          </a:prstGeom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70F86245-4B1C-B5D5-7B45-F3F5018B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61" y="2519362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8C46735-B6FD-EEE0-FF4A-92C9D95C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7057" y="2063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3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341D9E6-34B0-1163-6330-C2C0E7015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193136" y="2579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8">
            <a:extLst>
              <a:ext uri="{FF2B5EF4-FFF2-40B4-BE49-F238E27FC236}">
                <a16:creationId xmlns:a16="http://schemas.microsoft.com/office/drawing/2014/main" id="{A128445A-CE81-52F1-5A7E-3AD9A6D9A7B3}"/>
              </a:ext>
            </a:extLst>
          </p:cNvPr>
          <p:cNvSpPr/>
          <p:nvPr/>
        </p:nvSpPr>
        <p:spPr>
          <a:xfrm>
            <a:off x="2622263" y="825143"/>
            <a:ext cx="8007637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are you going to do this summer?</a:t>
            </a:r>
          </a:p>
        </p:txBody>
      </p:sp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8E918A1-79DB-8B10-931D-98D3BEEA374F}"/>
              </a:ext>
            </a:extLst>
          </p:cNvPr>
          <p:cNvSpPr/>
          <p:nvPr/>
        </p:nvSpPr>
        <p:spPr>
          <a:xfrm>
            <a:off x="2622263" y="5236516"/>
            <a:ext cx="6949131" cy="558911"/>
          </a:xfrm>
          <a:prstGeom prst="wedgeRoundRectCallout">
            <a:avLst>
              <a:gd name="adj1" fmla="val 37848"/>
              <a:gd name="adj2" fmla="val -6664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’m going to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……..…......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E64C16-FC2A-FC70-8FF1-FC228AA1675E}"/>
              </a:ext>
            </a:extLst>
          </p:cNvPr>
          <p:cNvSpPr/>
          <p:nvPr/>
        </p:nvSpPr>
        <p:spPr>
          <a:xfrm>
            <a:off x="4512498" y="5108600"/>
            <a:ext cx="4898201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practise swimming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3DF85C-9B77-4228-09AD-964E4F2B8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412" y="1893352"/>
            <a:ext cx="4178315" cy="27855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1297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53692B-CB7D-A535-342A-6ABD78EDCD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6800" y="-1"/>
            <a:ext cx="8864599" cy="6857999"/>
          </a:xfrm>
          <a:prstGeom prst="rect">
            <a:avLst/>
          </a:prstGeom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716F1890-F8D6-25A5-E1A0-48C0E83C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61" y="2078109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D174AF82-FCB8-0EFE-06DB-645032052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1399" y="11488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191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2197</TotalTime>
  <Words>209</Words>
  <Application>Microsoft Office PowerPoint</Application>
  <PresentationFormat>Widescreen</PresentationFormat>
  <Paragraphs>41</Paragraphs>
  <Slides>12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Comic Sans MS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142</cp:revision>
  <dcterms:created xsi:type="dcterms:W3CDTF">2021-11-11T15:46:46Z</dcterms:created>
  <dcterms:modified xsi:type="dcterms:W3CDTF">2025-05-01T02:49:48Z</dcterms:modified>
</cp:coreProperties>
</file>