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931" r:id="rId3"/>
    <p:sldId id="1383" r:id="rId4"/>
    <p:sldId id="932" r:id="rId5"/>
    <p:sldId id="1381" r:id="rId6"/>
    <p:sldId id="1382" r:id="rId7"/>
    <p:sldId id="1407" r:id="rId8"/>
    <p:sldId id="1409" r:id="rId9"/>
    <p:sldId id="1408" r:id="rId10"/>
    <p:sldId id="141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FFFFCC"/>
    <a:srgbClr val="FFFF99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78832" autoAdjust="0"/>
  </p:normalViewPr>
  <p:slideViewPr>
    <p:cSldViewPr snapToGrid="0">
      <p:cViewPr varScale="1">
        <p:scale>
          <a:sx n="73" d="100"/>
          <a:sy n="73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4-07-08T03:13:12.8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11073 3428 0,'25'0'250,"23"0"-250,27 0 16,49 0 15,-49 0-15,1 0-1,-4 0 1,-21 0-1,24 0 1,-1 0 0,-24 0-1,-25 0 1,24 0-16,25 0 16,-23 0-1,22 0 1,3 0-1,-1 0 17,48 0-17,-49 0 1,-24 0 0,26 0-1,21 0 1,-70 0-1,46 0 1,-22 0 0,23 0-1,0 0 1,1 0 0,48 0-1,1 0 1,-48 0 15,-1 0-15,-2 0-16,2 0 31,24 0-31,-23 0 31,48 0-15,-51 0-1,2 0 1,24 0 0,-24 0-1,25 0 1,-27 0 0,26 0-1,-23 0 1,23 0-1,50 0 1,-25 0 0,-50 0-1,75 0 17,-74 0-17,25 0 1,-26 0-1,75 0 1,-74 0 0,124 0-1,-51 0 1,1 0 0,-25 0-1,1 0 1,24 0-1,-1 0 1,75 0 15,-47 0-15,-52 0 0,0 0-1,50 0 1,1 0-1,-27 0 1,1 0 0,49 0-1,-98 0 1,74 0 0,-25 0-1,50 0 1,0 0-1,-26 0 1,25 0 15,-98 0-15,24 0 0,0 0-1,-25 0 1,25 0-1,26 0 1,-77 0 0,3 0-1,-26 0-15,-25 0 16,98 0 0,-23 0-1,48 0 1,-24 0-1,-24 0 17,24 0-17,-49 0-15,24 0 0,76 0 32,148 0-17,-151 0 1,28 0-1,-26 0 1,-1 0 0,-98 0-1,0 0 1,-2 0 0,2 0-1,-24 0 1,-2 0 15,-25 0-15,27 0 62,-27 0-47,-24-79 0,0 40 16,-50 2-47,25-1 16,-24 38-1,25 0 1,-51 0 15,24-79-15,-22 79 0,22 0-1,27-38 1,0 38-1,-27 0-15,2 0 16,25 0 0,-27 0-1,2 0 1,-1 0 0,25 0-1,-50 0 1,-25 0-1,1 0 1,-74 0 0,25 0 15,-27 0-15,27 0-1,-77 0 1,-98 0-1,50 0 1,-74 0 0,272 0-1,-272 0 1,148 0 0,24 0-1,-48 0 1,50 0-16,-26 0 31,25 0-15,-26 0 15,-72 0-15,98 0-1,-23 0 1,22 0-1,1 0 1,1 0 0,23 0-1,0 0 1,2 0 0,-2 0-1,2 0 1,24 0-1,0 0 1,-26 0 0,-23 0 15,-77 0-15,51 0-1,101 0 1,-176 0-1,150 0 1,-50 0 0,101 0-1,-53 0 1,-71 0 0,122 0-1,-74 0 1,-100 0 15,100 0-31,50 0 31,-100 0-15,27 0 0,46 0-1,-23 0 1,-25 0-1,101 0 1,-3 0 0,-23 0-1,0 0 1,23 0-16,52 0 31,-25 0-15,-2 0-1,-22 0 1,47-37 0,-23 37 15,0 0 0,-2-39-15,3-2-1,22 41 1,-23 0 0,24 0-1,-25 0 1,1 0 0,24 0-1,-25 0 16,25 0 1,-26 0-32,3-38 15,24 38 17,-27 0-17,26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in="-2.14748E9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4-07-08T03:13:12.858"/>
    </inkml:context>
    <inkml:brush xml:id="br0">
      <inkml:brushProperty name="width" value="0.21167" units="cm"/>
      <inkml:brushProperty name="height" value="0.42333" units="cm"/>
      <inkml:brushProperty name="color" value="#B3A2C7"/>
      <inkml:brushProperty name="tip" value="rectangle"/>
      <inkml:brushProperty name="rasterOp" value="maskPen"/>
    </inkml:brush>
  </inkml:definitions>
  <inkml:trace contextRef="#ctx0" brushRef="#br0">45 176 0,'85'0'110,"-7"0"-110,78 0 15,163 0 1,78 0-1,404 0 1,150 0 0,169 0-1,-87 0 1,-81 0 0,324 0-1,-482 0 1,-234 0-1,156 0 1,78 0 0,164 0 15,-80 0-15,314 0-1,-632 0 1,-242 0-1,-4 0 1,88 0 0,-5 0-1,-78 0 1,78 0 0,-162 0-1,84 0 1,-235 0-1,73 0 1,240 0 0,-319 0 15,163 0-15,-163 0-16,85 0 15,156 0 1,-84 28 15,-73-28-31,-84 0 16,241 13-1,-240-13 17,83 0-17,-84 14 16,79 0 16,-73-1-31,-6-13 0,1 13 30,-1 15-30,-78-1 15,0-14 1,0 0-32,-78 2 46,-79-2-46,73 1 32,-73-14-1,79 0-31,-6 0 16,-73 14-1,-240-1 1,0 0-1,78 1 1,-163-1 0,7-13-1,156 0 1,-319 0 0,0 0-1,85 0 1,-163 0-1,78 0 1,78 0 15,6 0-31,157 0 32,313 0-32,-470 0 15,73 0 1,-73 0-1,-84 0 1,-78 0 0,0 0-1,-1 0 1,158 0 0,83 0-1,236 0 1,161 0-1,-84 0 1,-71 0 0,-7 0-1,84 0 17,-82 14-17,77 0 1,-236-14-1,164 0 1,-8 0 0,2 0-1,-79 0 1,162 0 15,79 0-31,-84 0 16,-157 0-1,162 0 17,-162 0-17,78 0 1,163 0 0,-78 0 46,72 0-15,-73 0-31,79 0-16,-85 0 62,7 0-31,72 0-31,-73 0 110,79 0-95,-85 0 1,7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4-07-08T03:13:12.8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11073 3457 0,'26'0'250,"26"0"-250,27 0 16,53 0 15,-52 0-15,0 0-1,-2 0 1,-25 0-1,27 0 1,-2 0 0,-25 0-1,-27 0 1,26 0-16,28 0 16,-26 0-1,24 0 1,2 0-1,0 0 17,51 0-17,-53 0 1,-25 0 0,27 0-1,24 0 1,-76 0-1,50 0 1,-24 0 0,25 0-1,-1 0 1,2 0 0,51 0-1,1 0 1,-52 0 15,0 0-15,-2 0-16,1 0 31,27 0-31,-27 0 31,53 0-15,-54 0-1,2 0 1,26 0 0,-27 0-1,27 0 1,-29 0 0,29 0-1,-26 0 1,26 0-1,51 0 1,-25 0 0,-52 0-1,77 0 17,-77 0-17,26 0 1,-26 0-1,77 0 1,-77 0 0,131 0-1,-53 0 1,-1 0 0,-25 0-1,1 0 1,25 0-1,0 0 1,79 0 15,-51 0-15,-54 0 0,0 0-1,53 0 1,0 0-1,-27 0 1,0 0 0,53 0-1,-106 0 1,81 0 0,-28 0-1,53 0 1,0 0-1,-27 0 1,27 0 15,-105 0-15,25 0 0,1 0-1,-26 0 1,25 0-1,29 0 1,-83 0 0,3 0-1,-26 0-15,-28 0 16,106 0 0,-26 0-1,51 0 1,-26 0-1,-25 0 17,26 0-17,-52 0-15,25 0 0,81 0 32,157 0-17,-160 0 1,28 0-1,-25 0 1,-2 0 0,-105 0-1,1 0 1,-2 0 0,1 0-1,-25 0 1,-2 0 15,-26 0-15,28 0 62,-28 0-47,-26-84 0,0 44 16,-54 0-47,28-1 16,-26 41-1,26 0 1,-54 0 15,27-84-15,-25 84 0,24 0-1,28-40 1,0 40-1,-27 0-15,1 0 16,26 0 0,-28 0-1,2 0 1,-2 0 0,28 0-1,-54 0 1,-25 0-1,-1 0 1,-77 0 0,25 0 15,-28 0-15,29 0-1,-82 0 1,-104 0-1,54 0 1,-80 0 0,289 0-1,-289 0 1,158 0 0,25 0-1,-51 0 1,53 0-16,-27 0 31,26 0-15,-27 0 15,-77 0-15,104 0-1,-25 0 1,25 0-1,0 0 1,1 0 0,23 0-1,4 0 1,0 0 0,-3 0-1,2 0 1,27 0-1,-1 0 1,-27 0 0,-25 0 15,-81 0-15,54 0-1,107 0 1,-187 0-1,159 0 1,-53 0 0,107 0-1,-56 0 1,-75 0 0,129 0-1,-77 0 1,-109 0 15,109 0-31,51 0 31,-105 0-15,27 0 0,51 0-1,-25 0 1,-27 0-1,107 0 1,-2 0 0,-26 0-1,1 0 1,25 0-16,54 0 31,-26 0-15,-1 0-1,-25 0 1,50-41 0,-24 41 15,0 0 0,-2-40-15,2-4-1,24 44 1,-24 0 0,26 0-1,-27 0 1,1 0 0,26 0-1,-28 0 16,28 0 1,-27 0-32,1-40 15,26 40 17,-28 0-17,28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4-07-08T03:13:12.83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11073 3213 0,'21'0'250,"22"0"-250,22 0 16,43 0 15,-42 0-15,-1 0-1,-1 0 1,-20 0-1,21 0 1,-1 0 0,-20 0-1,-22 0 1,20 0-16,24 0 16,-22 0-1,20 0 1,1 0-1,0 0 17,43 0-17,-44 0 1,-20 0 0,22 0-1,19 0 1,-62 0-1,41 0 1,-20 0 0,21 0-1,-1 0 1,1 0 0,43 0-1,0 0 1,-42 0 15,-1 0-15,-1 0-16,1 0 31,22 0-31,-22 0 31,43 0-15,-44 0-1,2 0 1,20 0 0,-20 0-1,20 0 1,-22 0 0,23 0-1,-22 0 1,22 0-1,42 0 1,-21 0 0,-42 0-1,62 0 17,-62 0-17,21 0 1,-22 0-1,65 0 1,-65 0 0,108 0-1,-43 0 1,-2 0 0,-20 0-1,2 0 1,20 0-1,-2 0 1,67 0 15,-41 0-15,-47 0 0,1 0-1,45 0 1,-1 0-1,-23 0 1,0 0 0,44 0-1,-86 0 1,65 0 0,-23 0-1,44 0 1,1 0-1,-24 0 1,24 0 15,-88 0-15,22 0 0,0 0-1,-21 0 1,21 0-1,23 0 1,-67 0 0,1 0-1,-20 0-15,-25 0 16,88 0 0,-21 0-1,42 0 1,-21 0-1,-21 0 17,21 0-17,-43 0-15,22 0 0,65 0 32,129 0-17,-130 0 1,22 0-1,-21 0 1,-1 0 0,-86 0-1,1 0 1,-2 0 0,1 0-1,-21 0 1,-1 0 15,-22 0-15,23 0 62,-23 0-47,-21-43 0,0 23 16,-44 0-47,23-1 16,-22 21-1,22 0 1,-44 0 15,21-42-15,-20 42 0,20 0-1,22-21 1,1 21-1,-23 0-15,1 0 16,22 0 0,-23 0-1,1 0 1,-1 0 0,23 0-1,-44 0 1,-22 0-1,0 0 1,-63 0 0,20 0 15,-22 0-15,23 0-1,-67 0 1,-85 0-1,43 0 1,-64 0 0,236 0-1,-236 0 1,128 0 0,22 0-1,-42 0 1,44 0-16,-24 0 31,22 0-15,-22 0 15,-63 0-15,85 0-1,-19 0 1,19 0-1,-1 0 1,3 0 0,18 0-1,3 0 1,0 0 0,-3 0-1,4 0 1,20 0-1,0 0 1,-23 0 0,-20 0 15,-67 0-15,45 0-1,88 0 1,-153 0-1,130 0 1,-44 0 0,88 0-1,-46 0 1,-62 0 0,107 0-1,-64 0 1,-89 0 15,89 0-31,42 0 31,-86 0-15,22 0 0,42 0-1,-20 0 1,-23 0-1,88 0 1,-2 0 0,-20 0-1,-1 0 1,22 0-16,43 0 31,-20 0-15,-2 0-1,-20 0 1,41-20 0,-20 20 15,1 0 0,-2-20-15,1-2-1,20 22 1,-19 0 0,20 0-1,-22 0 1,2 0 0,20 0-1,-22 0 16,23 0 1,-23 0-32,1-21 15,22 21 17,-23 0-17,23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in="-2.14748E9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4-07-08T03:13:12.852"/>
    </inkml:context>
    <inkml:brush xml:id="br0">
      <inkml:brushProperty name="width" value="0.21167" units="cm"/>
      <inkml:brushProperty name="height" value="0.42333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44 176 0,'18'0'110,"-1"0"-110,17 0 15,34 0 1,18 0-1,86 0 1,32 0 0,38 0-1,-21 0 1,-16 0 0,70 0-1,-105 0 1,-49 0-1,33 0 1,17 0 0,35 0 15,-17 0-15,67 0-1,-135 0 1,-53 0-1,0 0 1,17 0 0,1 0-1,-18 0 1,18 0 0,-36 0-1,19 0 1,-50 0-1,14 0 1,52 0 0,-67 0 15,33 0-15,-34 0-16,18 0 15,34 0 1,-19 24 15,-15-24-31,-18 0 16,51 11-1,-50-11 17,16 0-17,-17 12 16,17 0 16,-16 0-31,-1-12 0,0 12 30,0 11-30,-17 0 15,0-12 1,0 1-32,-17 0 46,-17-1-46,16 1 32,-16-12-1,17 0-31,-1 0 16,-16 11-1,-51 2 1,0-2-1,16 1 1,-34-1 0,0-11-1,34 0 1,-68 0 0,0 0-1,19 0 1,-37 0-1,18 0 1,17 0 15,1 0-31,33 0 32,68 0-32,-101 0 15,16 0 1,-17 0-1,-17 0 1,-17 0 0,0 0-1,-1 0 1,35 0 0,18 0-1,50 0 1,35 0-1,-18 0 1,-15 0 0,-2 0-1,18 0 17,-17 13-17,17-2 1,-52-11-1,36 0 1,-2 0 0,0 0-1,-17 0 1,36 0 15,16 0-31,-18 0 16,-34 0-1,36 0 17,-36 0-17,17 0 1,35 0 0,-17 0 46,16 0-15,-15 0-31,16 0-16,-18 0 62,1 0-31,16 0-31,-15 0 110,15 0-95,-16 0 1,0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in="-2.14748E9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4-07-08T03:13:12.853"/>
    </inkml:context>
    <inkml:brush xml:id="br0">
      <inkml:brushProperty name="width" value="0.21167" units="cm"/>
      <inkml:brushProperty name="height" value="0.42333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44 430 0,'61'0'110,"-5"0"-110,58 0 15,116 0 1,58 0-1,292 0 1,108 0 0,122 0-1,-63 0 1,-58 0 0,234 0-1,-348 0 1,-170 0-1,113 0 1,57 0 0,118 0 15,-57 0-15,226 0-1,-457 0 1,-174 0-1,-5 0 1,65 0 0,-3 0-1,-58 0 1,58 0 0,-118 0-1,60 0 1,-168 0-1,50 0 1,176 0 0,-232 0 15,119 0-15,-118 0-16,60 0 15,114 0 1,-61-23 15,-53 23-31,-60 0 16,174-11-1,-174 11 17,60 0-17,-60-11 16,56-1 16,-52 1-31,-5 11 0,1-12 30,0-10-30,-57-1 15,0 13 1,0-1-32,-57-1 46,-56 1-46,52 0 32,-52 11-1,56 0-31,-4 0 16,-52-11-1,-175-1 1,1 0-1,56 1 1,-118 0 0,5 11-1,114 0 1,-232 0 0,0 0-1,63 0 1,-119 0-1,56 0 1,57 0 15,4 0-31,114 0 32,226 0-32,-340 0 15,52 0 1,-51 0-1,-62 0 1,-56 0 0,0 0-1,0 0 1,112 0 0,62 0-1,170 0 1,118 0-1,-62 0 1,-52 0 0,-4 0-1,60 0 17,-59-12-17,56 1 1,-170 11-1,117 0 1,-5 0 0,1 0-1,-57 0 1,118 0 15,56 0-31,-60 0 16,-114 0-1,118 0 17,-118 0-17,57 0 1,117 0 0,-56 0 46,52 0-15,-52 0-31,56 0-16,-60 0 62,3 0-31,53 0-31,-52 0 110,57 0-95,-62 0 1,4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in="-2.14748E9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4-07-08T03:13:12.854"/>
    </inkml:context>
    <inkml:brush xml:id="br0">
      <inkml:brushProperty name="width" value="0.21167" units="cm"/>
      <inkml:brushProperty name="height" value="0.42333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44 176 0,'18'0'110,"-1"0"-110,17 0 15,34 0 1,18 0-1,86 0 1,32 0 0,38 0-1,-21 0 1,-16 0 0,70 0-1,-105 0 1,-49 0-1,33 0 1,17 0 0,35 0 15,-17 0-15,67 0-1,-135 0 1,-53 0-1,0 0 1,17 0 0,1 0-1,-18 0 1,18 0 0,-36 0-1,19 0 1,-50 0-1,14 0 1,52 0 0,-67 0 15,33 0-15,-34 0-16,18 0 15,34 0 1,-19 24 15,-15-24-31,-18 0 16,51 11-1,-50-11 17,16 0-17,-17 12 16,17 0 16,-16 0-31,-1-12 0,0 12 30,0 11-30,-17 0 15,0-12 1,0 1-32,-17 0 46,-17-1-46,16 1 32,-16-12-1,17 0-31,-1 0 16,-16 11-1,-51 2 1,0-2-1,16 1 1,-34-1 0,0-11-1,34 0 1,-68 0 0,0 0-1,19 0 1,-37 0-1,18 0 1,17 0 15,1 0-31,33 0 32,68 0-32,-101 0 15,16 0 1,-17 0-1,-17 0 1,-17 0 0,0 0-1,-1 0 1,35 0 0,18 0-1,50 0 1,35 0-1,-18 0 1,-15 0 0,-2 0-1,18 0 17,-17 13-17,17-2 1,-52-11-1,36 0 1,-2 0 0,0 0-1,-17 0 1,36 0 15,16 0-31,-18 0 16,-34 0-1,36 0 17,-36 0-17,17 0 1,35 0 0,-17 0 46,16 0-15,-15 0-31,16 0-16,-18 0 62,1 0-31,16 0-31,-15 0 110,15 0-95,-16 0 1,0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in="-2.14748E9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4-07-08T03:13:12.855"/>
    </inkml:context>
    <inkml:brush xml:id="br0">
      <inkml:brushProperty name="width" value="0.21167" units="cm"/>
      <inkml:brushProperty name="height" value="0.42333" units="cm"/>
      <inkml:brushProperty name="color" value="#4BACC6"/>
      <inkml:brushProperty name="tip" value="rectangle"/>
      <inkml:brushProperty name="rasterOp" value="maskPen"/>
    </inkml:brush>
  </inkml:definitions>
  <inkml:trace contextRef="#ctx0" brushRef="#br0">44 176 0,'27'0'110,"-2"0"-110,25 0 15,51 0 1,26 0-1,128 0 1,49 0 0,53 0-1,-27 0 1,-27 0 0,105 0-1,-155 0 1,-74 0-1,49 0 1,25 0 0,52 0 15,-25 0-15,101 0-1,-203 0 1,-76 0-1,-2 0 1,28 0 0,-1 0-1,-26 0 1,27 0 0,-54 0-1,28 0 1,-75 0-1,23 0 1,77 0 0,-103 0 15,53 0-15,-52 0-16,27 0 15,50 0 1,-27 22 15,-24-22-31,-25 0 16,75 11-1,-76-11 17,27 0-17,-27 11 16,25 0 16,-23-1-31,-2-10 0,0 11 30,0 11-30,-25 0 15,0-12 1,0 1-32,-25 1 46,-25-1-46,23-1 32,-23-10-1,25 0-31,-2 0 16,-23 11-1,-77-1 1,1 1-1,24 0 1,-52 0 0,3-11-1,49 0 1,-101 0 0,-1 0-1,28 0 1,-53 0-1,26 0 1,24 0 15,2 0-31,51 0 32,98 0-32,-148 0 15,22 0 1,-22 0-1,-27 0 1,-25 0 0,-1 0-1,1 0 1,49 0 0,27 0-1,76 0 1,51 0-1,-27 0 1,-23 0 0,-2 0-1,27 0 17,-27 11-17,26 0 1,-76-11-1,52 0 1,-2 0 0,1 0-1,-26 0 1,52 0 15,25 0-31,-27 0 16,-50 0-1,52 0 17,-51 0-17,24 0 1,52 0 0,-25 0 46,23 0-15,-23 0-31,25 0-16,-27 0 62,2 0-31,24 0-31,-24 0 110,24 0-95,-25 0 1,1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in="-2.14748E9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4-07-08T03:13:12.856"/>
    </inkml:context>
    <inkml:brush xml:id="br0">
      <inkml:brushProperty name="width" value="0.21167" units="cm"/>
      <inkml:brushProperty name="height" value="0.42333" units="cm"/>
      <inkml:brushProperty name="color" value="#4BACC6"/>
      <inkml:brushProperty name="tip" value="rectangle"/>
      <inkml:brushProperty name="rasterOp" value="maskPen"/>
    </inkml:brush>
  </inkml:definitions>
  <inkml:trace contextRef="#ctx0" brushRef="#br0">45 176 0,'49'0'110,"-4"0"-110,46 0 15,94 0 1,46 0-1,233 0 1,88 0 0,97 0-1,-48 0 1,-49 0 0,188 0-1,-280 0 1,-135 0-1,91 0 1,44 0 0,95 0 15,-45 0-15,181 0-1,-366 0 1,-140 0-1,-3 0 1,52 0 0,-4 0-1,-45 0 1,46 0 0,-95 0-1,48 0 1,-134 0-1,40 0 1,141 0 0,-186 0 15,95 0-15,-95 0-16,50 0 15,89 0 1,-47 26 15,-43-26-31,-49 0 16,141 12-1,-141-12 17,49 0-17,-49 13 16,47 0 16,-44-1-31,-2-12 0,-1 12 30,0 14-30,-45-1 15,0-13 1,0 1-32,-45 0 46,-46 0-46,43-1 32,-44-12-1,47 0-31,-4 0 16,-41 12-1,-141 1 1,0-1-1,47 0 1,-96 1 0,4-13-1,91 0 1,-185 0 0,0 0-1,49 0 1,-95 0-1,46 0 1,46 0 15,2 0-31,92 0 32,181 0-32,-272 0 15,41 0 1,-41 0-1,-48 0 1,-47 0 0,1 0-1,-1 0 1,92 0 0,48 0-1,136 0 1,94 0-1,-48 0 1,-42 0 0,-4 0-1,50 0 17,-50 13-17,46 0 1,-137-13-1,95 0 1,-3 0 0,-1 0-1,-46 0 1,96 0 15,44 0-31,-48 0 16,-91 0-1,94 0 17,-94 0-17,46 0 1,93 0 0,-44 0 46,40 0-15,-40 0-31,44 0-16,-48 0 62,3 0-31,42 0-31,-41 0 110,44 0-95,-48 0 1,3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in="-2.14748E9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4-07-08T03:13:12.857"/>
    </inkml:context>
    <inkml:brush xml:id="br0">
      <inkml:brushProperty name="width" value="0.21167" units="cm"/>
      <inkml:brushProperty name="height" value="0.42333" units="cm"/>
      <inkml:brushProperty name="color" value="#B3A2C7"/>
      <inkml:brushProperty name="tip" value="rectangle"/>
      <inkml:brushProperty name="rasterOp" value="maskPen"/>
    </inkml:brush>
  </inkml:definitions>
  <inkml:trace contextRef="#ctx0" brushRef="#br0">45 176 0,'50'0'110,"-4"0"-110,47 0 15,95 0 1,48 0-1,238 0 1,88 0 0,101 0-1,-50 0 1,-50 0 0,192 0-1,-285 0 1,-138 0-1,92 0 1,45 0 0,97 0 15,-45 0-15,184 0-1,-373 0 1,-144 0-1,-2 0 1,52 0 0,-2 0-1,-48 0 1,48 0 0,-98 0-1,51 0 1,-139 0-1,43 0 1,142 0 0,-189 0 15,97 0-15,-97 0-16,50 0 15,93 0 1,-50 28 15,-43-28-31,-50 0 16,144 13-1,-144-13 17,50 0-17,-50 14 16,47 0 16,-43-1-31,-4-13 0,1 13 30,-1 15-30,-46-1 15,0-14 1,0 0-32,-46 2 46,-47-2-46,43 1 32,-43-14-1,47 0-31,-4 0 16,-42 14-1,-144-1 1,1 0-1,46 1 1,-96-1 0,4-13-1,92 0 1,-189 0 0,1 0-1,49 0 1,-96 0-1,46 0 1,47 0 15,3 0-31,93 0 32,185 0-32,-278 0 15,43 0 1,-42 0-1,-50 0 1,-47 0 0,0 0-1,0 0 1,92 0 0,51 0-1,138 0 1,97 0-1,-50 0 1,-43 0 0,-4 0-1,51 0 17,-50 14-17,45 0 1,-138-14-1,96 0 1,-4 0 0,1 0-1,-47 0 1,96 0 15,47 0-31,-50 0 16,-93 0-1,97 0 17,-97 0-17,47 0 1,95 0 0,-46 0 46,43 0-15,-42 0-31,46 0-16,-50 0 62,3 0-31,43 0-31,-43 0 110,47 0-95,-50 0 1,3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F3347-2217-35CD-BBBA-B30A6B2F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8441-E62A-489B-9DFC-1A6835AE4C7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40A28-B073-D6C5-C505-3F79C720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6CFED-3B54-37B3-D01A-C7602E40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F9A0-452C-4A76-A3D4-0B5020206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4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  <p:sldLayoutId id="2147483675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4.xml"/><Relationship Id="rId18" Type="http://schemas.openxmlformats.org/officeDocument/2006/relationships/customXml" Target="../ink/ink7.xml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customXml" Target="../ink/ink6.xml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3.xml"/><Relationship Id="rId24" Type="http://schemas.openxmlformats.org/officeDocument/2006/relationships/customXml" Target="../ink/ink10.xml"/><Relationship Id="rId5" Type="http://schemas.openxmlformats.org/officeDocument/2006/relationships/customXml" Target="../ink/ink1.xml"/><Relationship Id="rId15" Type="http://schemas.openxmlformats.org/officeDocument/2006/relationships/customXml" Target="../ink/ink5.xml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Relationship Id="rId22" Type="http://schemas.openxmlformats.org/officeDocument/2006/relationships/customXml" Target="../ink/ink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32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21.png"/><Relationship Id="rId10" Type="http://schemas.openxmlformats.org/officeDocument/2006/relationships/image" Target="../media/image32.sv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4" Type="http://schemas.openxmlformats.org/officeDocument/2006/relationships/image" Target="../media/image11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C561AA7-B508-9097-B4C3-1D169727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3214683"/>
            <a:ext cx="966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Arial" pitchFamily="34" charset="0"/>
              </a:rPr>
              <a:t>           LESSON 3 ( 4, 5, 6)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6ABEFED-285C-00BA-52F4-99DCE5836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394757"/>
            <a:ext cx="8953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latin typeface="Arial" pitchFamily="34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20:OUR SUMMER HOLIDAYS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3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57229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tick true or false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C421FD-75A8-CB8C-87EC-27B40C05494D}"/>
              </a:ext>
            </a:extLst>
          </p:cNvPr>
          <p:cNvGrpSpPr/>
          <p:nvPr/>
        </p:nvGrpSpPr>
        <p:grpSpPr>
          <a:xfrm>
            <a:off x="1168113" y="133934"/>
            <a:ext cx="9984892" cy="6590131"/>
            <a:chOff x="2286000" y="200901"/>
            <a:chExt cx="14977338" cy="98851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EDC582-721F-3EC4-5CAF-7A2D65C97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0" y="200901"/>
              <a:ext cx="14977338" cy="988519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08921C-EFAB-CC1C-82A2-E9462D20935B}"/>
                </a:ext>
              </a:extLst>
            </p:cNvPr>
            <p:cNvSpPr txBox="1"/>
            <p:nvPr/>
          </p:nvSpPr>
          <p:spPr>
            <a:xfrm>
              <a:off x="2438400" y="200901"/>
              <a:ext cx="8458200" cy="9694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sz="1200"/>
            </a:p>
            <a:p>
              <a:endParaRPr lang="en-US" sz="1200"/>
            </a:p>
            <a:p>
              <a:endParaRPr lang="en-US" sz="120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CE82B7-807F-8057-6CCD-4761BEB2D265}"/>
                  </a:ext>
                </a:extLst>
              </p14:cNvPr>
              <p14:cNvContentPartPr/>
              <p14:nvPr/>
            </p14:nvContentPartPr>
            <p14:xfrm flipV="1">
              <a:off x="2285713" y="4597399"/>
              <a:ext cx="4256314" cy="167625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CCE82B7-807F-8057-6CCD-4761BEB2D2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flipV="1">
                <a:off x="2269872" y="4533817"/>
                <a:ext cx="4287997" cy="294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323919E-3584-5278-892C-35784793D270}"/>
                  </a:ext>
                </a:extLst>
              </p14:cNvPr>
              <p14:cNvContentPartPr/>
              <p14:nvPr/>
            </p14:nvContentPartPr>
            <p14:xfrm flipV="1">
              <a:off x="1472913" y="1142999"/>
              <a:ext cx="4521200" cy="178057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323919E-3584-5278-892C-35784793D2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flipV="1">
                <a:off x="1457072" y="1079304"/>
                <a:ext cx="4552522" cy="305447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4">
            <a:extLst>
              <a:ext uri="{FF2B5EF4-FFF2-40B4-BE49-F238E27FC236}">
                <a16:creationId xmlns:a16="http://schemas.microsoft.com/office/drawing/2014/main" id="{32C407B2-9BEC-AFC2-29DC-DC86D9C4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513" y="4597398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D313F3-5207-B3DD-90C2-23010372355C}"/>
                  </a:ext>
                </a:extLst>
              </p14:cNvPr>
              <p14:cNvContentPartPr/>
              <p14:nvPr/>
            </p14:nvContentPartPr>
            <p14:xfrm flipV="1">
              <a:off x="3809713" y="5131330"/>
              <a:ext cx="3708400" cy="9050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D313F3-5207-B3DD-90C2-2301037235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 flipV="1">
                <a:off x="3793871" y="5067871"/>
                <a:ext cx="3740083" cy="217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6BDC2CE-89BB-3271-6411-F92756F9F7C0}"/>
                  </a:ext>
                </a:extLst>
              </p14:cNvPr>
              <p14:cNvContentPartPr/>
              <p14:nvPr/>
            </p14:nvContentPartPr>
            <p14:xfrm>
              <a:off x="1533238" y="1583428"/>
              <a:ext cx="1504951" cy="9705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6BDC2CE-89BB-3271-6411-F92756F9F7C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95092" y="1507505"/>
                <a:ext cx="1580522" cy="248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B23F799-920E-E72C-F5DD-653F6CE28347}"/>
                  </a:ext>
                </a:extLst>
              </p14:cNvPr>
              <p14:cNvContentPartPr/>
              <p14:nvPr/>
            </p14:nvContentPartPr>
            <p14:xfrm flipV="1">
              <a:off x="4285962" y="2008199"/>
              <a:ext cx="5060951" cy="93796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B23F799-920E-E72C-F5DD-653F6CE2834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 flipV="1">
                <a:off x="4247807" y="1932303"/>
                <a:ext cx="5136541" cy="245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E065081-FC32-814A-CA4B-4ABA1D334922}"/>
                  </a:ext>
                </a:extLst>
              </p14:cNvPr>
              <p14:cNvContentPartPr/>
              <p14:nvPr/>
            </p14:nvContentPartPr>
            <p14:xfrm>
              <a:off x="1498313" y="2339132"/>
              <a:ext cx="1504951" cy="9705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E065081-FC32-814A-CA4B-4ABA1D33492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60167" y="2263209"/>
                <a:ext cx="1580522" cy="248184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4">
            <a:extLst>
              <a:ext uri="{FF2B5EF4-FFF2-40B4-BE49-F238E27FC236}">
                <a16:creationId xmlns:a16="http://schemas.microsoft.com/office/drawing/2014/main" id="{15B2A884-2A44-2B6F-8D93-140E77EA3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484" y="501863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50CA13D-D6E0-D1A8-575D-D0AA1820841B}"/>
                  </a:ext>
                </a:extLst>
              </p14:cNvPr>
              <p14:cNvContentPartPr/>
              <p14:nvPr/>
            </p14:nvContentPartPr>
            <p14:xfrm>
              <a:off x="3733513" y="5604280"/>
              <a:ext cx="2231119" cy="90501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50CA13D-D6E0-D1A8-575D-D0AA1820841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95362" y="5528445"/>
                <a:ext cx="2307061" cy="241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E5063F-1933-69C6-B3B5-02A222FCE009}"/>
                  </a:ext>
                </a:extLst>
              </p14:cNvPr>
              <p14:cNvContentPartPr/>
              <p14:nvPr/>
            </p14:nvContentPartPr>
            <p14:xfrm>
              <a:off x="3003264" y="2805856"/>
              <a:ext cx="4057649" cy="104845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E5063F-1933-69C6-B3B5-02A222FCE00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65107" y="2729995"/>
                <a:ext cx="4133604" cy="25585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4">
            <a:extLst>
              <a:ext uri="{FF2B5EF4-FFF2-40B4-BE49-F238E27FC236}">
                <a16:creationId xmlns:a16="http://schemas.microsoft.com/office/drawing/2014/main" id="{EEC1CF0F-052B-B0A8-3907-A4BA5B78E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713" y="549158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8BC69F3-7E6B-9E54-DEE8-8CE8230C3EA2}"/>
                  </a:ext>
                </a:extLst>
              </p14:cNvPr>
              <p14:cNvContentPartPr/>
              <p14:nvPr/>
            </p14:nvContentPartPr>
            <p14:xfrm>
              <a:off x="3606513" y="6077229"/>
              <a:ext cx="4140200" cy="113145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8BC69F3-7E6B-9E54-DEE8-8CE8230C3E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68358" y="6001322"/>
                <a:ext cx="4215791" cy="264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FD26470-A265-7718-899F-E74DFA721EBC}"/>
                  </a:ext>
                </a:extLst>
              </p14:cNvPr>
              <p14:cNvContentPartPr/>
              <p14:nvPr/>
            </p14:nvContentPartPr>
            <p14:xfrm>
              <a:off x="3606514" y="3195527"/>
              <a:ext cx="6994071" cy="113145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FD26470-A265-7718-899F-E74DFA721E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68358" y="3119620"/>
                <a:ext cx="7069663" cy="264602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4">
            <a:extLst>
              <a:ext uri="{FF2B5EF4-FFF2-40B4-BE49-F238E27FC236}">
                <a16:creationId xmlns:a16="http://schemas.microsoft.com/office/drawing/2014/main" id="{655504FF-6230-7656-73B8-1898A3FBF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13" y="6077229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7AAF3A-25A7-842C-7BC6-28B4488E621B}"/>
              </a:ext>
            </a:extLst>
          </p:cNvPr>
          <p:cNvSpPr txBox="1"/>
          <p:nvPr/>
        </p:nvSpPr>
        <p:spPr>
          <a:xfrm>
            <a:off x="1168113" y="194201"/>
            <a:ext cx="51053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Listen and tick true or false</a:t>
            </a:r>
          </a:p>
        </p:txBody>
      </p:sp>
    </p:spTree>
    <p:extLst>
      <p:ext uri="{BB962C8B-B14F-4D97-AF65-F5344CB8AC3E}">
        <p14:creationId xmlns:p14="http://schemas.microsoft.com/office/powerpoint/2010/main" val="1666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C3AC34-F21C-1252-2277-B6C3C0DE9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55" y="650163"/>
            <a:ext cx="10780477" cy="535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69593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write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A3765C-B754-E195-B688-DE3ABF56E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280964"/>
            <a:ext cx="9906000" cy="43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01843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82C200-2421-909F-607C-B2A895DD8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945773"/>
            <a:ext cx="10629900" cy="53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11129809" y="234792"/>
            <a:ext cx="906141" cy="901199"/>
          </a:xfrm>
          <a:custGeom>
            <a:avLst/>
            <a:gdLst/>
            <a:ahLst/>
            <a:cxnLst/>
            <a:rect l="l" t="t" r="r" b="b"/>
            <a:pathLst>
              <a:path w="1359212" h="1351798">
                <a:moveTo>
                  <a:pt x="0" y="0"/>
                </a:moveTo>
                <a:lnTo>
                  <a:pt x="1359212" y="0"/>
                </a:lnTo>
                <a:lnTo>
                  <a:pt x="1359212" y="1351798"/>
                </a:lnTo>
                <a:lnTo>
                  <a:pt x="0" y="1351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2325" y="-106171"/>
            <a:ext cx="964210" cy="958951"/>
          </a:xfrm>
          <a:custGeom>
            <a:avLst/>
            <a:gdLst/>
            <a:ahLst/>
            <a:cxnLst/>
            <a:rect l="l" t="t" r="r" b="b"/>
            <a:pathLst>
              <a:path w="1446315" h="1438426">
                <a:moveTo>
                  <a:pt x="0" y="0"/>
                </a:moveTo>
                <a:lnTo>
                  <a:pt x="1446315" y="0"/>
                </a:lnTo>
                <a:lnTo>
                  <a:pt x="1446315" y="1438426"/>
                </a:lnTo>
                <a:lnTo>
                  <a:pt x="0" y="14384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YES"/>
          <p:cNvSpPr/>
          <p:nvPr/>
        </p:nvSpPr>
        <p:spPr>
          <a:xfrm>
            <a:off x="1016535" y="5410200"/>
            <a:ext cx="1460253" cy="1074495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3333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TRUE</a:t>
            </a:r>
          </a:p>
        </p:txBody>
      </p:sp>
      <p:sp>
        <p:nvSpPr>
          <p:cNvPr id="21" name="NO"/>
          <p:cNvSpPr/>
          <p:nvPr/>
        </p:nvSpPr>
        <p:spPr>
          <a:xfrm>
            <a:off x="3146213" y="5410200"/>
            <a:ext cx="1460253" cy="1074495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3333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FALSE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6900" y="3962966"/>
            <a:ext cx="10317945" cy="88242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en-US" sz="533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loucester MT Extra Condensed" panose="02030808020601010101" pitchFamily="18" charset="0"/>
              </a:rPr>
              <a:t>I’m going to visit Phu Quoc Island.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853F417-BB3F-8B3C-BFFD-4A9F1A55C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34" y="852780"/>
            <a:ext cx="4750676" cy="288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1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+Tieng-vo-tay-tra-loi-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 rot="-381725">
            <a:off x="11612728" y="84819"/>
            <a:ext cx="573675" cy="570546"/>
          </a:xfrm>
          <a:custGeom>
            <a:avLst/>
            <a:gdLst/>
            <a:ahLst/>
            <a:cxnLst/>
            <a:rect l="l" t="t" r="r" b="b"/>
            <a:pathLst>
              <a:path w="860512" h="855819">
                <a:moveTo>
                  <a:pt x="0" y="0"/>
                </a:moveTo>
                <a:lnTo>
                  <a:pt x="860513" y="0"/>
                </a:lnTo>
                <a:lnTo>
                  <a:pt x="860513" y="855818"/>
                </a:lnTo>
                <a:lnTo>
                  <a:pt x="0" y="855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529" y="-1314"/>
            <a:ext cx="964210" cy="958951"/>
          </a:xfrm>
          <a:custGeom>
            <a:avLst/>
            <a:gdLst/>
            <a:ahLst/>
            <a:cxnLst/>
            <a:rect l="l" t="t" r="r" b="b"/>
            <a:pathLst>
              <a:path w="1446315" h="1438426">
                <a:moveTo>
                  <a:pt x="0" y="0"/>
                </a:moveTo>
                <a:lnTo>
                  <a:pt x="1446315" y="0"/>
                </a:lnTo>
                <a:lnTo>
                  <a:pt x="1446315" y="1438426"/>
                </a:lnTo>
                <a:lnTo>
                  <a:pt x="0" y="14384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YES"/>
          <p:cNvSpPr/>
          <p:nvPr/>
        </p:nvSpPr>
        <p:spPr>
          <a:xfrm>
            <a:off x="1016535" y="5410200"/>
            <a:ext cx="1460253" cy="1074495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3333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TRUE</a:t>
            </a:r>
          </a:p>
        </p:txBody>
      </p:sp>
      <p:sp>
        <p:nvSpPr>
          <p:cNvPr id="21" name="NO"/>
          <p:cNvSpPr/>
          <p:nvPr/>
        </p:nvSpPr>
        <p:spPr>
          <a:xfrm>
            <a:off x="3146213" y="5410200"/>
            <a:ext cx="1460253" cy="1074495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3333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FALSE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0779" y="3908475"/>
            <a:ext cx="9712467" cy="882421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533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loucester MT Extra Condensed" panose="02030808020601010101" pitchFamily="18" charset="0"/>
              </a:rPr>
              <a:t>She is going to practice swimming with her mother.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65911-D687-D920-C21E-580E52E65DE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r="3185"/>
          <a:stretch/>
        </p:blipFill>
        <p:spPr>
          <a:xfrm>
            <a:off x="1640902" y="857800"/>
            <a:ext cx="6387168" cy="291084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187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k+Tieng-vo-tay-tra-loi-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316336" y="5947447"/>
            <a:ext cx="972779" cy="967473"/>
          </a:xfrm>
          <a:custGeom>
            <a:avLst/>
            <a:gdLst/>
            <a:ahLst/>
            <a:cxnLst/>
            <a:rect l="l" t="t" r="r" b="b"/>
            <a:pathLst>
              <a:path w="1459168" h="1451209">
                <a:moveTo>
                  <a:pt x="0" y="0"/>
                </a:moveTo>
                <a:lnTo>
                  <a:pt x="1459169" y="0"/>
                </a:lnTo>
                <a:lnTo>
                  <a:pt x="1459169" y="1451209"/>
                </a:lnTo>
                <a:lnTo>
                  <a:pt x="0" y="1451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9107" y="174148"/>
            <a:ext cx="487046" cy="484389"/>
          </a:xfrm>
          <a:custGeom>
            <a:avLst/>
            <a:gdLst/>
            <a:ahLst/>
            <a:cxnLst/>
            <a:rect l="l" t="t" r="r" b="b"/>
            <a:pathLst>
              <a:path w="730569" h="726584">
                <a:moveTo>
                  <a:pt x="0" y="0"/>
                </a:moveTo>
                <a:lnTo>
                  <a:pt x="730570" y="0"/>
                </a:lnTo>
                <a:lnTo>
                  <a:pt x="730570" y="726585"/>
                </a:lnTo>
                <a:lnTo>
                  <a:pt x="0" y="7265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81725">
            <a:off x="11384464" y="131070"/>
            <a:ext cx="573675" cy="570546"/>
          </a:xfrm>
          <a:custGeom>
            <a:avLst/>
            <a:gdLst/>
            <a:ahLst/>
            <a:cxnLst/>
            <a:rect l="l" t="t" r="r" b="b"/>
            <a:pathLst>
              <a:path w="860512" h="855819">
                <a:moveTo>
                  <a:pt x="0" y="0"/>
                </a:moveTo>
                <a:lnTo>
                  <a:pt x="860512" y="0"/>
                </a:lnTo>
                <a:lnTo>
                  <a:pt x="860512" y="855819"/>
                </a:lnTo>
                <a:lnTo>
                  <a:pt x="0" y="8558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2419495" y="4392995"/>
            <a:ext cx="6515100" cy="88242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en-US" sz="533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loucester MT Extra Condensed" panose="02030808020601010101" pitchFamily="18" charset="0"/>
              </a:rPr>
              <a:t>We are going to visit an aquarium.  </a:t>
            </a:r>
          </a:p>
        </p:txBody>
      </p:sp>
      <p:sp>
        <p:nvSpPr>
          <p:cNvPr id="19" name="YES"/>
          <p:cNvSpPr/>
          <p:nvPr/>
        </p:nvSpPr>
        <p:spPr>
          <a:xfrm>
            <a:off x="7281270" y="5410200"/>
            <a:ext cx="1460253" cy="1074495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3333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TRUE</a:t>
            </a:r>
          </a:p>
        </p:txBody>
      </p:sp>
      <p:sp>
        <p:nvSpPr>
          <p:cNvPr id="20" name="NO"/>
          <p:cNvSpPr/>
          <p:nvPr/>
        </p:nvSpPr>
        <p:spPr>
          <a:xfrm>
            <a:off x="9410948" y="5410200"/>
            <a:ext cx="1460253" cy="1074495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3333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FALSE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46BB576-225F-8728-31D4-194B2A36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7335" y="658537"/>
            <a:ext cx="5626101" cy="35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 N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+Tieng-vo-tay-tra-loi-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1093627" y="58004"/>
            <a:ext cx="972779" cy="967473"/>
          </a:xfrm>
          <a:custGeom>
            <a:avLst/>
            <a:gdLst/>
            <a:ahLst/>
            <a:cxnLst/>
            <a:rect l="l" t="t" r="r" b="b"/>
            <a:pathLst>
              <a:path w="1459168" h="1451209">
                <a:moveTo>
                  <a:pt x="0" y="0"/>
                </a:moveTo>
                <a:lnTo>
                  <a:pt x="1459169" y="0"/>
                </a:lnTo>
                <a:lnTo>
                  <a:pt x="1459169" y="1451209"/>
                </a:lnTo>
                <a:lnTo>
                  <a:pt x="0" y="1451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8792" y="6169394"/>
            <a:ext cx="487046" cy="484389"/>
          </a:xfrm>
          <a:custGeom>
            <a:avLst/>
            <a:gdLst/>
            <a:ahLst/>
            <a:cxnLst/>
            <a:rect l="l" t="t" r="r" b="b"/>
            <a:pathLst>
              <a:path w="730569" h="726584">
                <a:moveTo>
                  <a:pt x="0" y="0"/>
                </a:moveTo>
                <a:lnTo>
                  <a:pt x="730570" y="0"/>
                </a:lnTo>
                <a:lnTo>
                  <a:pt x="730570" y="726585"/>
                </a:lnTo>
                <a:lnTo>
                  <a:pt x="0" y="7265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1"/>
          <p:cNvSpPr/>
          <p:nvPr/>
        </p:nvSpPr>
        <p:spPr>
          <a:xfrm>
            <a:off x="125594" y="104413"/>
            <a:ext cx="487046" cy="484389"/>
          </a:xfrm>
          <a:custGeom>
            <a:avLst/>
            <a:gdLst/>
            <a:ahLst/>
            <a:cxnLst/>
            <a:rect l="l" t="t" r="r" b="b"/>
            <a:pathLst>
              <a:path w="730569" h="726584">
                <a:moveTo>
                  <a:pt x="0" y="0"/>
                </a:moveTo>
                <a:lnTo>
                  <a:pt x="730570" y="0"/>
                </a:lnTo>
                <a:lnTo>
                  <a:pt x="730570" y="726585"/>
                </a:lnTo>
                <a:lnTo>
                  <a:pt x="0" y="7265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108792" y="3579076"/>
            <a:ext cx="11031828" cy="88242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en-US" sz="533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loucester MT Extra Condensed" panose="02030808020601010101" pitchFamily="18" charset="0"/>
              </a:rPr>
              <a:t>They are going to join a music club.</a:t>
            </a:r>
          </a:p>
        </p:txBody>
      </p:sp>
      <p:sp>
        <p:nvSpPr>
          <p:cNvPr id="19" name="YES"/>
          <p:cNvSpPr/>
          <p:nvPr/>
        </p:nvSpPr>
        <p:spPr>
          <a:xfrm>
            <a:off x="7315200" y="5410200"/>
            <a:ext cx="1460253" cy="1074495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3333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TRUE</a:t>
            </a:r>
          </a:p>
        </p:txBody>
      </p:sp>
      <p:sp>
        <p:nvSpPr>
          <p:cNvPr id="20" name="NO"/>
          <p:cNvSpPr/>
          <p:nvPr/>
        </p:nvSpPr>
        <p:spPr>
          <a:xfrm>
            <a:off x="9444878" y="5410200"/>
            <a:ext cx="1460253" cy="1074495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3333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FALSE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2B296AB-F6B0-54B2-9542-7CF89314C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623850"/>
            <a:ext cx="4987925" cy="265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9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k+Tieng-vo-tay-tra-loi-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2164</TotalTime>
  <Words>117</Words>
  <Application>Microsoft Office PowerPoint</Application>
  <PresentationFormat>Widescreen</PresentationFormat>
  <Paragraphs>27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A3.OpenSansBold-San</vt:lpstr>
      <vt:lpstr>A3.OpenSans-San</vt:lpstr>
      <vt:lpstr>Arial</vt:lpstr>
      <vt:lpstr>Berlin Sans FB Demi</vt:lpstr>
      <vt:lpstr>Calibri</vt:lpstr>
      <vt:lpstr>Calibri Light</vt:lpstr>
      <vt:lpstr>Gloucester MT Extra Condensed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137</cp:revision>
  <dcterms:created xsi:type="dcterms:W3CDTF">2021-11-11T15:46:46Z</dcterms:created>
  <dcterms:modified xsi:type="dcterms:W3CDTF">2025-05-01T02:50:48Z</dcterms:modified>
</cp:coreProperties>
</file>