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6" r:id="rId3"/>
    <p:sldId id="275" r:id="rId4"/>
    <p:sldId id="277" r:id="rId5"/>
    <p:sldId id="278" r:id="rId6"/>
    <p:sldId id="318" r:id="rId7"/>
    <p:sldId id="280" r:id="rId8"/>
    <p:sldId id="307" r:id="rId9"/>
    <p:sldId id="308" r:id="rId10"/>
    <p:sldId id="310" r:id="rId11"/>
    <p:sldId id="281" r:id="rId12"/>
    <p:sldId id="306" r:id="rId13"/>
    <p:sldId id="311" r:id="rId14"/>
    <p:sldId id="312" r:id="rId15"/>
    <p:sldId id="287" r:id="rId16"/>
    <p:sldId id="288" r:id="rId17"/>
    <p:sldId id="313" r:id="rId18"/>
    <p:sldId id="314" r:id="rId19"/>
    <p:sldId id="315" r:id="rId20"/>
    <p:sldId id="316" r:id="rId21"/>
    <p:sldId id="317" r:id="rId22"/>
    <p:sldId id="28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CCFF"/>
    <a:srgbClr val="FF9900"/>
    <a:srgbClr val="0000CC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21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6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13/2/2025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778542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471" y="1905000"/>
            <a:ext cx="9499058" cy="4724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3047999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23" y="762000"/>
            <a:ext cx="8108404" cy="6095999"/>
          </a:xfrm>
          <a:prstGeom prst="rect">
            <a:avLst/>
          </a:prstGeom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362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676400" y="-2857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2. </a:t>
            </a:r>
            <a:r>
              <a:rPr lang="en-US" sz="3200" b="1" dirty="0" err="1">
                <a:solidFill>
                  <a:srgbClr val="C00000"/>
                </a:solidFill>
              </a:rPr>
              <a:t>Vòng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tuần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hoàn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lớn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của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nước</a:t>
            </a:r>
            <a:r>
              <a:rPr lang="en-US" sz="3200" b="1" dirty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657600" y="3200400"/>
            <a:ext cx="4038600" cy="224676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43200" y="6096001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56020" y="152400"/>
            <a:ext cx="8686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893418" y="464901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8001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5188085" y="2161201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3170" y="589500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6248401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52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343400" y="1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chemeClr val="tx1"/>
                </a:solidFill>
                <a:latin typeface="Times New Roman" pitchFamily="18" charset="0"/>
              </a:rPr>
              <a:t>LUYỆN TẬP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619250" y="853589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943100" y="6172201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0066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  1.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3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 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 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3048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>
                <a:solidFill>
                  <a:schemeClr val="tx1"/>
                </a:solidFill>
                <a:latin typeface="Times New Roman" pitchFamily="18" charset="0"/>
              </a:rPr>
              <a:t>VẬN DỤNG – MỞ RỘNG</a:t>
            </a: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1561289" y="533401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057400" y="6027004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1143001"/>
            <a:ext cx="91440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0066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3429001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2192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24520"/>
            <a:ext cx="1203960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85866" y="76200"/>
            <a:ext cx="10455861" cy="107721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/>
              <a:t>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ta.</a:t>
            </a: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9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39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09800" y="5925880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5800" y="228601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QUYỂN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7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 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0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68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330" y="2282937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38" y="1516598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4413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3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44999" y="448152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</a:t>
            </a:r>
            <a:r>
              <a:rPr lang="en-US" u="none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30 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19:</a:t>
            </a: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0058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211484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406886" y="3048000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1. Thủy quyển</a:t>
            </a:r>
            <a:r>
              <a:rPr lang="en-US" sz="3200" cap="all" dirty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2. </a:t>
            </a:r>
            <a:r>
              <a:rPr lang="en-US" sz="3200" b="1" dirty="0" err="1">
                <a:solidFill>
                  <a:srgbClr val="993300"/>
                </a:solidFill>
              </a:rPr>
              <a:t>Vòng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tuần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hoàn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lớn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của</a:t>
            </a:r>
            <a:r>
              <a:rPr lang="en-US" sz="3200" b="1" dirty="0">
                <a:solidFill>
                  <a:srgbClr val="993300"/>
                </a:solidFill>
              </a:rPr>
              <a:t> </a:t>
            </a:r>
            <a:r>
              <a:rPr lang="en-US" sz="3200" b="1" dirty="0" err="1">
                <a:solidFill>
                  <a:srgbClr val="993300"/>
                </a:solidFill>
              </a:rPr>
              <a:t>nước</a:t>
            </a:r>
            <a:r>
              <a:rPr lang="en-US" sz="3200" b="1" dirty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85900" y="1265714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33798" y="1607404"/>
            <a:ext cx="57146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798" y="2395888"/>
            <a:ext cx="4863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798" y="3270041"/>
            <a:ext cx="48638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98" y="4608494"/>
            <a:ext cx="5089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Nước mưa rơi xuống mặt đất tồn tại ở đâu?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67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2819400" y="17836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798" y="5486401"/>
            <a:ext cx="5389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1586" y="1066801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129221" y="1351464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2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Hình</a:t>
              </a:r>
              <a:r>
                <a:rPr lang="en-US" dirty="0"/>
                <a:t> 1. </a:t>
              </a:r>
              <a:r>
                <a:rPr lang="en-US" dirty="0" err="1"/>
                <a:t>Tỉ</a:t>
              </a:r>
              <a:r>
                <a:rPr lang="en-US" dirty="0"/>
                <a:t> </a:t>
              </a:r>
              <a:r>
                <a:rPr lang="en-US" dirty="0" err="1"/>
                <a:t>lệ</a:t>
              </a:r>
              <a:r>
                <a:rPr lang="en-US" dirty="0"/>
                <a:t> </a:t>
              </a:r>
              <a:r>
                <a:rPr lang="en-US" dirty="0" err="1"/>
                <a:t>các</a:t>
              </a:r>
              <a:r>
                <a:rPr lang="en-US" dirty="0"/>
                <a:t> </a:t>
              </a:r>
              <a:r>
                <a:rPr lang="en-US" dirty="0" err="1"/>
                <a:t>thành</a:t>
              </a:r>
              <a:r>
                <a:rPr lang="en-US" dirty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của</a:t>
              </a:r>
              <a:r>
                <a:rPr lang="en-US" dirty="0"/>
                <a:t> </a:t>
              </a:r>
              <a:r>
                <a:rPr lang="en-US" dirty="0" err="1"/>
                <a:t>thủy</a:t>
              </a:r>
              <a:r>
                <a:rPr lang="en-US" dirty="0"/>
                <a:t> </a:t>
              </a:r>
              <a:r>
                <a:rPr lang="en-US" dirty="0" err="1"/>
                <a:t>quyển</a:t>
              </a:r>
              <a:r>
                <a:rPr lang="en-US" dirty="0"/>
                <a:t>.</a:t>
              </a:r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8305800" y="1126908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9083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8686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913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6439115"/>
            <a:ext cx="86001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21" grpId="0" animBg="1"/>
      <p:bldP spid="4" grpId="0"/>
      <p:bldP spid="19" grpId="0" animBg="1"/>
      <p:bldP spid="20" grpId="0" animBg="1"/>
      <p:bldP spid="23" grpId="0" animBg="1"/>
      <p:bldP spid="24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872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Thủy quyển: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19400" y="17836"/>
            <a:ext cx="7848600" cy="954107"/>
          </a:xfrm>
          <a:prstGeom prst="rect">
            <a:avLst/>
          </a:prstGeom>
          <a:noFill/>
          <a:ln>
            <a:noFill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400201" y="530768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90699" y="1486547"/>
            <a:ext cx="9566678" cy="954107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428701" y="2437440"/>
            <a:ext cx="9334598" cy="138499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nl-NL" b="0" i="0" u="none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2729839" y="1251408"/>
            <a:ext cx="690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video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930332" y="5943600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41960" y="5879068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Nguồn</a:t>
            </a:r>
            <a:r>
              <a:rPr lang="en-US" i="1" dirty="0"/>
              <a:t> </a:t>
            </a:r>
            <a:r>
              <a:rPr lang="en-US" i="1" dirty="0" err="1"/>
              <a:t>Youtobe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4191001" y="6190171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https://youtu.be/hU5djZjxB0U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45303"/>
            <a:ext cx="8305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571289" y="537750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2. </a:t>
            </a:r>
            <a:r>
              <a:rPr lang="en-US" sz="3000" b="1" dirty="0" err="1">
                <a:solidFill>
                  <a:srgbClr val="C00000"/>
                </a:solidFill>
              </a:rPr>
              <a:t>Vòng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tuần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hoàn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lớn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của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err="1">
                <a:solidFill>
                  <a:srgbClr val="C00000"/>
                </a:solidFill>
              </a:rPr>
              <a:t>nước</a:t>
            </a:r>
            <a:r>
              <a:rPr lang="en-US" sz="3000" b="1" dirty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828801" y="3275290"/>
            <a:ext cx="8575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9728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521647" y="1483623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Cho </a:t>
            </a:r>
            <a:r>
              <a:rPr lang="en-US" sz="2800" b="1" i="1" dirty="0" err="1">
                <a:solidFill>
                  <a:srgbClr val="FF0000"/>
                </a:solidFill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mưa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rơi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bề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mặt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đất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sẽ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tồn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tại</a:t>
            </a:r>
            <a:r>
              <a:rPr lang="en-US" sz="2800" b="1" i="1" dirty="0">
                <a:solidFill>
                  <a:srgbClr val="FF0000"/>
                </a:solidFill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đâu</a:t>
            </a:r>
            <a:r>
              <a:rPr lang="en-US" sz="2800" b="1" i="1" dirty="0">
                <a:solidFill>
                  <a:srgbClr val="FF0000"/>
                </a:solidFill>
              </a:rPr>
              <a:t>?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51569" y="2438400"/>
            <a:ext cx="6734326" cy="4258980"/>
            <a:chOff x="1870865" y="3421214"/>
            <a:chExt cx="4862571" cy="2595021"/>
          </a:xfrm>
        </p:grpSpPr>
        <p:pic>
          <p:nvPicPr>
            <p:cNvPr id="15" name="Picture 1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2250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01542" y="547457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531172" y="1180909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</a:rPr>
              <a:t>Mô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tả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vòng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tuần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hoàn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lớn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của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</a:rPr>
              <a:t>. </a:t>
            </a:r>
            <a:endParaRPr lang="en-US" sz="2800" b="1" i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65441"/>
              </p:ext>
            </p:extLst>
          </p:nvPr>
        </p:nvGraphicFramePr>
        <p:xfrm>
          <a:off x="990600" y="3643884"/>
          <a:ext cx="105918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4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4924274" y="39247"/>
            <a:ext cx="5743726" cy="3495061"/>
            <a:chOff x="1870865" y="3450637"/>
            <a:chExt cx="4862571" cy="2620321"/>
          </a:xfrm>
        </p:grpSpPr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276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638326" y="572758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LUẬN 5’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381000" y="1752600"/>
            <a:ext cx="454327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2071991" y="6172201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948</Words>
  <Application>Microsoft Office PowerPoint</Application>
  <PresentationFormat>Widescreen</PresentationFormat>
  <Paragraphs>91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黑体</vt:lpstr>
      <vt:lpstr>SimSun</vt:lpstr>
      <vt:lpstr>Arial</vt:lpstr>
      <vt:lpstr>Calibri</vt:lpstr>
      <vt:lpstr>Tahoma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Administrator</cp:lastModifiedBy>
  <cp:revision>78</cp:revision>
  <dcterms:created xsi:type="dcterms:W3CDTF">2021-07-18T20:31:10Z</dcterms:created>
  <dcterms:modified xsi:type="dcterms:W3CDTF">2025-02-13T03:41:50Z</dcterms:modified>
</cp:coreProperties>
</file>