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6" r:id="rId3"/>
    <p:sldId id="258" r:id="rId4"/>
    <p:sldId id="265" r:id="rId5"/>
    <p:sldId id="285" r:id="rId6"/>
    <p:sldId id="296" r:id="rId7"/>
    <p:sldId id="264" r:id="rId8"/>
    <p:sldId id="286" r:id="rId9"/>
    <p:sldId id="287" r:id="rId10"/>
    <p:sldId id="288" r:id="rId11"/>
    <p:sldId id="289" r:id="rId12"/>
    <p:sldId id="291" r:id="rId13"/>
    <p:sldId id="290" r:id="rId14"/>
    <p:sldId id="267" r:id="rId15"/>
    <p:sldId id="292" r:id="rId16"/>
    <p:sldId id="295" r:id="rId17"/>
    <p:sldId id="293" r:id="rId18"/>
    <p:sldId id="294" r:id="rId19"/>
    <p:sldId id="297" r:id="rId20"/>
    <p:sldId id="298" r:id="rId21"/>
    <p:sldId id="299" r:id="rId22"/>
    <p:sldId id="300" r:id="rId23"/>
    <p:sldId id="27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07643" y="1500148"/>
            <a:ext cx="99245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bang </a:t>
            </a:r>
            <a:r>
              <a:rPr lang="en-US" altLang="zh-CN" sz="7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5764875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6924445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709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3" y="952501"/>
            <a:ext cx="547713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798465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471323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709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824533" y="3084769"/>
            <a:ext cx="4494590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709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116258" y="3283688"/>
            <a:ext cx="3825558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56720" y="610692"/>
            <a:ext cx="7361697" cy="625183"/>
            <a:chOff x="994820" y="496392"/>
            <a:chExt cx="5886671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3471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937949"/>
            <a:chOff x="956720" y="2235669"/>
            <a:chExt cx="10449468" cy="937949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9379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95672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74713" y="3941648"/>
            <a:ext cx="9486900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56720" y="4662135"/>
            <a:ext cx="10367061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409714" y="4798299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45038" y="2757963"/>
            <a:ext cx="3596957" cy="2456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3200" b="1" dirty="0">
              <a:solidFill>
                <a:schemeClr val="bg1"/>
              </a:solidFill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2708" y="1594407"/>
            <a:ext cx="5938818" cy="4069934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3898" y="2414747"/>
            <a:ext cx="4781994" cy="28992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28692" y="2627863"/>
            <a:ext cx="3959669" cy="2456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308661" y="2556531"/>
            <a:ext cx="3794851" cy="28992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62922" y="2338141"/>
              <a:ext cx="2504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14829" y="2338141"/>
              <a:ext cx="2600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902568" y="2338141"/>
              <a:ext cx="2024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7672" y="620177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1983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719687" y="2575647"/>
            <a:ext cx="2113405" cy="28992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8977937" cy="625183"/>
            <a:chOff x="994820" y="496392"/>
            <a:chExt cx="5886671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3840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8570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xmlns="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xmlns="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xmlns="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+mn-lt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+mn-lt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latin typeface="+mn-lt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+mn-lt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+mn-lt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+mn-lt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+mn-lt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39" y="2059404"/>
            <a:ext cx="5734566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46331"/>
            <a:chOff x="994820" y="496392"/>
            <a:chExt cx="5886671" cy="64633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371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Vận</a:t>
              </a:r>
              <a:r>
                <a:rPr lang="en-US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dụng</a:t>
              </a:r>
              <a:endParaRPr lang="zh-CN" altLang="en-US" sz="36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131859" y="2740288"/>
            <a:ext cx="4338604" cy="2456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vai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tổ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chức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bạn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bè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chuyến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du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lịch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dọc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sông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Hồng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làng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gốm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Bát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Tràng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sẽ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tổ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chức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bạn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thời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 ?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tại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mùa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 ?</a:t>
            </a:r>
            <a:endParaRPr lang="vi-VN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800" b="1" dirty="0">
              <a:solidFill>
                <a:schemeClr val="bg1"/>
              </a:solidFill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46331"/>
            <a:chOff x="994820" y="496392"/>
            <a:chExt cx="5886671" cy="646331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360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Chuẩn bị ở nhà</a:t>
              </a:r>
              <a:endParaRPr lang="zh-CN" altLang="en-US" sz="36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531676"/>
              <a:chOff x="1131375" y="2508648"/>
              <a:chExt cx="4033323" cy="153167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9002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000" dirty="0" smtClean="0">
                    <a:solidFill>
                      <a:schemeClr val="bg1"/>
                    </a:solidFill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sz="2000" dirty="0">
                  <a:solidFill>
                    <a:schemeClr val="bg1"/>
                  </a:solidFill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6325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800" b="1" dirty="0" smtClean="0">
                    <a:solidFill>
                      <a:schemeClr val="bg1"/>
                    </a:solidFill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800" b="1" dirty="0">
                  <a:solidFill>
                    <a:schemeClr val="bg1"/>
                  </a:solidFill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98048" y="5284074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xmlns="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Sông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Hồng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xmlns="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95" y="598228"/>
            <a:ext cx="4468268" cy="2947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Tây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46331"/>
            <a:chOff x="994820" y="496392"/>
            <a:chExt cx="5886671" cy="64633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1.Sông </a:t>
              </a:r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hồ</a:t>
              </a:r>
              <a:endParaRPr lang="zh-CN" altLang="en-US" sz="36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? Sông và hồ có cấu tạo như thế nào?</a:t>
            </a:r>
            <a:endParaRPr lang="vi-VN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70560"/>
              </p:ext>
            </p:extLst>
          </p:nvPr>
        </p:nvGraphicFramePr>
        <p:xfrm>
          <a:off x="6612367" y="3777038"/>
          <a:ext cx="4637524" cy="22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:a16="http://schemas.microsoft.com/office/drawing/2014/main" xmlns="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xmlns="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:a16="http://schemas.microsoft.com/office/drawing/2014/main" xmlns="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46331"/>
            <a:chOff x="994820" y="496392"/>
            <a:chExt cx="5886671" cy="64633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1.Sông </a:t>
              </a:r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hồ</a:t>
              </a:r>
              <a:endParaRPr lang="zh-CN" altLang="en-US" sz="36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sz="2000" dirty="0">
              <a:solidFill>
                <a:schemeClr val="bg1"/>
              </a:solidFill>
            </a:endParaRPr>
          </a:p>
          <a:p>
            <a:r>
              <a:rPr lang="vi-VN" sz="2000" b="1" dirty="0">
                <a:solidFill>
                  <a:schemeClr val="bg1"/>
                </a:solidFill>
              </a:rPr>
              <a:t>? Sông và hồ có cấu tạo như thế nào?</a:t>
            </a:r>
            <a:endParaRPr lang="vi-VN" sz="2000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81813"/>
              </p:ext>
            </p:extLst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xmlns="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xmlns="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xmlns="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3954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9379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xmlns="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46331"/>
            <a:chOff x="994820" y="496392"/>
            <a:chExt cx="5886671" cy="64633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1.Sông </a:t>
              </a:r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và</a:t>
              </a:r>
              <a:r>
                <a:rPr lang="en-US" altLang="zh-CN" sz="3600" dirty="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600" dirty="0" err="1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hồ</a:t>
              </a:r>
              <a:endParaRPr lang="zh-CN" altLang="en-US" sz="36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79185" y="2469046"/>
            <a:ext cx="488624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797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c.Sử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dụng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tổng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hợp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nước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Sông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718</TotalTime>
  <Words>836</Words>
  <Application>Microsoft Office PowerPoint</Application>
  <PresentationFormat>Widescreen</PresentationFormat>
  <Paragraphs>136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微软雅黑</vt:lpstr>
      <vt:lpstr>Arial</vt:lpstr>
      <vt:lpstr>Calibri</vt:lpstr>
      <vt:lpstr>Times New Roman</vt:lpstr>
      <vt:lpstr>方正静蕾简体</vt:lpstr>
      <vt:lpstr>汉仪喵魂体W</vt:lpstr>
      <vt:lpstr>等线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86</cp:revision>
  <dcterms:created xsi:type="dcterms:W3CDTF">2017-07-04T12:34:02Z</dcterms:created>
  <dcterms:modified xsi:type="dcterms:W3CDTF">2021-08-21T03:16:14Z</dcterms:modified>
</cp:coreProperties>
</file>