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0" r:id="rId5"/>
    <p:sldId id="258" r:id="rId6"/>
    <p:sldId id="261" r:id="rId7"/>
    <p:sldId id="262" r:id="rId8"/>
    <p:sldId id="264" r:id="rId9"/>
    <p:sldId id="263" r:id="rId10"/>
    <p:sldId id="265" r:id="rId11"/>
    <p:sldId id="270" r:id="rId12"/>
    <p:sldId id="266" r:id="rId13"/>
    <p:sldId id="267" r:id="rId14"/>
    <p:sldId id="268" r:id="rId15"/>
    <p:sldId id="269" r:id="rId16"/>
    <p:sldId id="271" r:id="rId17"/>
    <p:sldId id="272" r:id="rId18"/>
    <p:sldId id="273" r:id="rId19"/>
    <p:sldId id="275" r:id="rId20"/>
    <p:sldId id="274" r:id="rId21"/>
    <p:sldId id="281" r:id="rId22"/>
    <p:sldId id="282" r:id="rId23"/>
    <p:sldId id="283" r:id="rId24"/>
    <p:sldId id="289" r:id="rId25"/>
    <p:sldId id="290" r:id="rId26"/>
    <p:sldId id="286" r:id="rId27"/>
    <p:sldId id="285" r:id="rId28"/>
    <p:sldId id="287" r:id="rId29"/>
    <p:sldId id="284" r:id="rId30"/>
    <p:sldId id="276" r:id="rId31"/>
    <p:sldId id="277" r:id="rId32"/>
    <p:sldId id="278" r:id="rId33"/>
    <p:sldId id="280" r:id="rId34"/>
    <p:sldId id="279" r:id="rId35"/>
    <p:sldId id="291" r:id="rId36"/>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13/08/2021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4</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13/08/2021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13/08/2021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13/08/2021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13/08/2021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13/08/2021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13/08/2021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13/08/2021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13/08/2021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AEEB608B-00D2-48FC-A5A4-0B31C101A24A}"/>
              </a:ext>
            </a:extLst>
          </p:cNvPr>
          <p:cNvSpPr txBox="1"/>
          <p:nvPr/>
        </p:nvSpPr>
        <p:spPr>
          <a:xfrm>
            <a:off x="2051720" y="2067694"/>
            <a:ext cx="3892412" cy="369332"/>
          </a:xfrm>
          <a:prstGeom prst="rect">
            <a:avLst/>
          </a:prstGeom>
          <a:noFill/>
        </p:spPr>
        <p:txBody>
          <a:bodyPr wrap="none" rtlCol="0">
            <a:spAutoFit/>
          </a:bodyPr>
          <a:lstStyle/>
          <a:p>
            <a:r>
              <a:rPr lang="en-US"/>
              <a:t>Bài hát : Trái Đất này là của chúng mình</a:t>
            </a:r>
            <a:endParaRPr lang="vi-VN"/>
          </a:p>
        </p:txBody>
      </p:sp>
    </p:spTree>
    <p:extLst>
      <p:ext uri="{BB962C8B-B14F-4D97-AF65-F5344CB8AC3E}">
        <p14:creationId xmlns:p14="http://schemas.microsoft.com/office/powerpoint/2010/main" val="26833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lang="vi-VN"/>
          </a:p>
        </p:txBody>
      </p:sp>
    </p:spTree>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92099" y="-92546"/>
            <a:ext cx="1170623"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19872" y="987574"/>
            <a:ext cx="6049397" cy="126188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a:t>
            </a:r>
            <a:r>
              <a:rPr lang="vi-VN" sz="4000" b="1" cap="none" spc="0">
                <a:ln/>
                <a:solidFill>
                  <a:schemeClr val="accent3"/>
                </a:solidFill>
                <a:effectLst/>
              </a:rPr>
              <a:t>Bài </a:t>
            </a:r>
            <a:r>
              <a:rPr lang="en-US" sz="4000" b="1" cap="none" spc="0">
                <a:ln/>
                <a:solidFill>
                  <a:schemeClr val="accent3"/>
                </a:solidFill>
                <a:effectLst/>
              </a:rPr>
              <a:t>6</a:t>
            </a:r>
            <a:r>
              <a:rPr lang="vi-VN" sz="4000" b="1" cap="none" spc="0">
                <a:ln/>
                <a:solidFill>
                  <a:schemeClr val="accent3"/>
                </a:solidFill>
                <a:effectLst/>
              </a:rPr>
              <a:t>: </a:t>
            </a:r>
            <a:endParaRPr lang="vi-VN" sz="4000" b="1" cap="none" spc="0" dirty="0">
              <a:ln/>
              <a:solidFill>
                <a:schemeClr val="accent3"/>
              </a:solidFill>
              <a:effectLst/>
            </a:endParaRPr>
          </a:p>
          <a:p>
            <a:pPr algn="just"/>
            <a:r>
              <a:rPr lang="vi-VN" sz="3600" b="1" cap="none" spc="0">
                <a:ln/>
                <a:solidFill>
                  <a:schemeClr val="accent3"/>
                </a:solidFill>
                <a:effectLst/>
              </a:rPr>
              <a:t>Trái </a:t>
            </a:r>
            <a:r>
              <a:rPr lang="vi-VN" sz="3600" b="1" cap="none" spc="0" dirty="0">
                <a:ln/>
                <a:solidFill>
                  <a:schemeClr val="accent3"/>
                </a:solidFill>
                <a:effectLst/>
              </a:rPr>
              <a:t>Đất trong hệ </a:t>
            </a:r>
            <a:r>
              <a:rPr lang="vi-VN" sz="3600" b="1" cap="none" spc="0">
                <a:ln/>
                <a:solidFill>
                  <a:schemeClr val="accent3"/>
                </a:solidFill>
                <a:effectLst/>
              </a:rPr>
              <a:t>Mặt Trời</a:t>
            </a:r>
            <a:endParaRPr lang="en-US" sz="3600" b="1" cap="none" spc="0" dirty="0">
              <a:ln/>
              <a:solidFill>
                <a:schemeClr val="accent3"/>
              </a:solidFill>
              <a:effectLst/>
            </a:endParaRPr>
          </a:p>
        </p:txBody>
      </p:sp>
      <p:pic>
        <p:nvPicPr>
          <p:cNvPr id="5" name="Picture 2">
            <a:extLst>
              <a:ext uri="{FF2B5EF4-FFF2-40B4-BE49-F238E27FC236}">
                <a16:creationId xmlns:a16="http://schemas.microsoft.com/office/drawing/2014/main" id="{751FF2DD-0FB9-4698-BCB5-2620192CD30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5220072" y="2249483"/>
            <a:ext cx="1854616" cy="2623220"/>
          </a:xfrm>
          <a:prstGeom prst="rect">
            <a:avLst/>
          </a:prstGeom>
        </p:spPr>
      </p:pic>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br>
              <a:rPr lang="vi-VN"/>
            </a:br>
            <a:endParaRPr lang="vi-VN"/>
          </a:p>
        </p:txBody>
      </p:sp>
      <p:sp>
        <p:nvSpPr>
          <p:cNvPr id="4" name="Hình Bầu dục 3">
            <a:extLst>
              <a:ext uri="{FF2B5EF4-FFF2-40B4-BE49-F238E27FC236}">
                <a16:creationId xmlns:a16="http://schemas.microsoft.com/office/drawing/2014/main"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br>
              <a:rPr lang="vi-VN"/>
            </a:br>
            <a:endParaRPr lang="vi-VN"/>
          </a:p>
        </p:txBody>
      </p:sp>
      <p:sp>
        <p:nvSpPr>
          <p:cNvPr id="5" name="Hình Bầu dục 4">
            <a:extLst>
              <a:ext uri="{FF2B5EF4-FFF2-40B4-BE49-F238E27FC236}">
                <a16:creationId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err="1">
                      <a:solidFill>
                        <a:srgbClr val="0070C0"/>
                      </a:solidFill>
                      <a:latin typeface="Times New Roman" panose="02020603050405020304" pitchFamily="18" charset="0"/>
                      <a:cs typeface="Times New Roman" panose="02020603050405020304" pitchFamily="18" charset="0"/>
                    </a:rPr>
                    <a:t>Phần</a:t>
                  </a:r>
                  <a:r>
                    <a:rPr lang="en-US" sz="2800" b="1">
                      <a:solidFill>
                        <a:srgbClr val="0070C0"/>
                      </a:solidFill>
                      <a:latin typeface="Times New Roman" panose="02020603050405020304" pitchFamily="18" charset="0"/>
                      <a:cs typeface="Times New Roman" panose="02020603050405020304" pitchFamily="18" charset="0"/>
                    </a:rPr>
                    <a:t> 1</a:t>
                  </a:r>
                  <a:endParaRPr lang="en-US" sz="2800" b="1" dirty="0">
                    <a:solidFill>
                      <a:srgbClr val="0070C0"/>
                    </a:solidFill>
                    <a:latin typeface="Times New Roman" panose="02020603050405020304" pitchFamily="18" charset="0"/>
                    <a:cs typeface="Times New Roman" panose="02020603050405020304" pitchFamily="18" charset="0"/>
                  </a:endParaRP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err="1">
                      <a:solidFill>
                        <a:srgbClr val="0070C0"/>
                      </a:solidFill>
                      <a:latin typeface="Times New Roman" panose="02020603050405020304" pitchFamily="18" charset="0"/>
                      <a:cs typeface="Times New Roman" panose="02020603050405020304" pitchFamily="18" charset="0"/>
                    </a:rPr>
                    <a:t>Phần</a:t>
                  </a:r>
                  <a:r>
                    <a:rPr lang="en-US" sz="3200" b="1">
                      <a:solidFill>
                        <a:srgbClr val="0070C0"/>
                      </a:solidFill>
                      <a:latin typeface="Times New Roman" panose="02020603050405020304" pitchFamily="18" charset="0"/>
                      <a:cs typeface="Times New Roman" panose="02020603050405020304" pitchFamily="18" charset="0"/>
                    </a:rPr>
                    <a:t> 2</a:t>
                  </a:r>
                  <a:endParaRPr lang="en-US" sz="3200" b="1" dirty="0">
                    <a:solidFill>
                      <a:srgbClr val="0070C0"/>
                    </a:solidFill>
                    <a:latin typeface="Times New Roman" panose="02020603050405020304" pitchFamily="18" charset="0"/>
                    <a:cs typeface="Times New Roman" panose="02020603050405020304" pitchFamily="18" charset="0"/>
                  </a:endParaRP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Vị trí Trái Đất trong hệ Mặt Trời</a:t>
            </a:r>
          </a:p>
        </p:txBody>
      </p:sp>
      <p:sp>
        <p:nvSpPr>
          <p:cNvPr id="3" name="Hộp Văn bản 2">
            <a:extLst>
              <a:ext uri="{FF2B5EF4-FFF2-40B4-BE49-F238E27FC236}">
                <a16:creationId xmlns:a16="http://schemas.microsoft.com/office/drawing/2014/main" id="{99508A30-64A1-431E-83B7-38328EC5B0BC}"/>
              </a:ext>
            </a:extLst>
          </p:cNvPr>
          <p:cNvSpPr txBox="1"/>
          <p:nvPr/>
        </p:nvSpPr>
        <p:spPr>
          <a:xfrm>
            <a:off x="2627784" y="2427734"/>
            <a:ext cx="2446182" cy="369332"/>
          </a:xfrm>
          <a:prstGeom prst="rect">
            <a:avLst/>
          </a:prstGeom>
          <a:noFill/>
        </p:spPr>
        <p:txBody>
          <a:bodyPr wrap="none" rtlCol="0">
            <a:spAutoFit/>
          </a:bodyPr>
          <a:lstStyle/>
          <a:p>
            <a:r>
              <a:rPr lang="en-US"/>
              <a:t>Video: Vị trí của Trái Đất</a:t>
            </a:r>
            <a:endParaRPr lang="vi-VN"/>
          </a:p>
        </p:txBody>
      </p:sp>
    </p:spTree>
    <p:extLst>
      <p:ext uri="{BB962C8B-B14F-4D97-AF65-F5344CB8AC3E}">
        <p14:creationId xmlns:p14="http://schemas.microsoft.com/office/powerpoint/2010/main" val="205808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270930"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Khái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7501605"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Vị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830892" cy="523220"/>
          </a:xfrm>
          <a:prstGeom prst="rect">
            <a:avLst/>
          </a:prstGeom>
        </p:spPr>
        <p:txBody>
          <a:bodyPr wrap="none">
            <a:sp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1460</Words>
  <Application>Microsoft Office PowerPoint</Application>
  <PresentationFormat>Trình chiếu Trên màn hình (16:9)</PresentationFormat>
  <Paragraphs>127</Paragraphs>
  <Slides>35</Slides>
  <Notes>1</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35</vt:i4>
      </vt:variant>
    </vt:vector>
  </HeadingPairs>
  <TitlesOfParts>
    <vt:vector size="42" baseType="lpstr">
      <vt:lpstr>Arial</vt:lpstr>
      <vt:lpstr>Calibri</vt:lpstr>
      <vt:lpstr>Encode Sans</vt:lpstr>
      <vt:lpstr>Tahoma</vt:lpstr>
      <vt:lpstr>Times New Roman</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10</cp:lastModifiedBy>
  <cp:revision>49</cp:revision>
  <dcterms:created xsi:type="dcterms:W3CDTF">2021-08-12T13:33:35Z</dcterms:created>
  <dcterms:modified xsi:type="dcterms:W3CDTF">2021-08-12T18:19:54Z</dcterms:modified>
</cp:coreProperties>
</file>