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8" r:id="rId5"/>
    <p:sldId id="277" r:id="rId6"/>
    <p:sldId id="265" r:id="rId7"/>
    <p:sldId id="278" r:id="rId8"/>
    <p:sldId id="279" r:id="rId9"/>
    <p:sldId id="280" r:id="rId10"/>
    <p:sldId id="281" r:id="rId11"/>
    <p:sldId id="264" r:id="rId12"/>
    <p:sldId id="263" r:id="rId13"/>
    <p:sldId id="272" r:id="rId14"/>
    <p:sldId id="269" r:id="rId15"/>
    <p:sldId id="274" r:id="rId16"/>
    <p:sldId id="270" r:id="rId17"/>
    <p:sldId id="266" r:id="rId18"/>
    <p:sldId id="275" r:id="rId19"/>
    <p:sldId id="271" r:id="rId20"/>
    <p:sldId id="273" r:id="rId21"/>
    <p:sldId id="276" r:id="rId22"/>
    <p:sldId id="260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0B206-CA0B-43E1-B036-0065C72812C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6F069-15C6-4835-87BB-D0B9CA335BE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Tự</a:t>
          </a:r>
          <a:r>
            <a:rPr lang="en-US" b="1" dirty="0">
              <a:solidFill>
                <a:srgbClr val="FF0000"/>
              </a:solidFill>
            </a:rPr>
            <a:t> tin </a:t>
          </a:r>
          <a:r>
            <a:rPr lang="en-US" b="1" dirty="0" err="1">
              <a:solidFill>
                <a:srgbClr val="FF0000"/>
              </a:solidFill>
            </a:rPr>
            <a:t>là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chính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mình</a:t>
          </a:r>
          <a:endParaRPr lang="en-US" b="1" dirty="0">
            <a:solidFill>
              <a:srgbClr val="FF0000"/>
            </a:solidFill>
          </a:endParaRPr>
        </a:p>
      </dgm:t>
    </dgm:pt>
    <dgm:pt modelId="{9F93EFA4-2E06-4EF2-93B8-A66C5FC9CD0A}" type="parTrans" cxnId="{6C06CE5F-C512-4932-B173-2AA343B6142F}">
      <dgm:prSet/>
      <dgm:spPr/>
      <dgm:t>
        <a:bodyPr/>
        <a:lstStyle/>
        <a:p>
          <a:endParaRPr lang="en-US"/>
        </a:p>
      </dgm:t>
    </dgm:pt>
    <dgm:pt modelId="{9956BF8A-9062-4B17-8A3F-1B41FF516E8A}" type="sibTrans" cxnId="{6C06CE5F-C512-4932-B173-2AA343B6142F}">
      <dgm:prSet/>
      <dgm:spPr/>
      <dgm:t>
        <a:bodyPr/>
        <a:lstStyle/>
        <a:p>
          <a:endParaRPr lang="en-US"/>
        </a:p>
      </dgm:t>
    </dgm:pt>
    <dgm:pt modelId="{E648D74B-34C0-461E-B002-EAA3B26F3E2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1.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9DB23B3A-507A-4127-BE86-57B168774240}" type="parTrans" cxnId="{2CA6E408-BA7B-4EA0-B723-B0A506A6C2BC}">
      <dgm:prSet/>
      <dgm:spPr/>
      <dgm:t>
        <a:bodyPr/>
        <a:lstStyle/>
        <a:p>
          <a:endParaRPr lang="en-US"/>
        </a:p>
      </dgm:t>
    </dgm:pt>
    <dgm:pt modelId="{F409349E-F406-44C4-A5B5-992644C49AE7}" type="sibTrans" cxnId="{2CA6E408-BA7B-4EA0-B723-B0A506A6C2BC}">
      <dgm:prSet/>
      <dgm:spPr/>
      <dgm:t>
        <a:bodyPr/>
        <a:lstStyle/>
        <a:p>
          <a:endParaRPr lang="en-US"/>
        </a:p>
      </dgm:t>
    </dgm:pt>
    <dgm:pt modelId="{69990617-BA9F-440D-9DD8-1FE1BE4A7E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về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sở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thích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cá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nhân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F35518AE-F36C-4849-9633-72544B63381C}" type="parTrans" cxnId="{2DD922D3-E20D-4554-8600-E4F8958B6B03}">
      <dgm:prSet/>
      <dgm:spPr/>
      <dgm:t>
        <a:bodyPr/>
        <a:lstStyle/>
        <a:p>
          <a:endParaRPr lang="en-US"/>
        </a:p>
      </dgm:t>
    </dgm:pt>
    <dgm:pt modelId="{B4CE9C9E-7CA6-4A41-AF15-C250795A9B71}" type="sibTrans" cxnId="{2DD922D3-E20D-4554-8600-E4F8958B6B03}">
      <dgm:prSet/>
      <dgm:spPr/>
      <dgm:t>
        <a:bodyPr/>
        <a:lstStyle/>
        <a:p>
          <a:endParaRPr lang="en-US"/>
        </a:p>
      </dgm:t>
    </dgm:pt>
    <dgm:pt modelId="{3428321D-7B8B-40CF-B32F-42515FBE30F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3.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những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điểm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mạnh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CE9BE9FA-A217-465E-AEBF-550E3352F432}" type="parTrans" cxnId="{FCBBB452-74D2-421A-9493-C1CD8E152017}">
      <dgm:prSet/>
      <dgm:spPr/>
      <dgm:t>
        <a:bodyPr/>
        <a:lstStyle/>
        <a:p>
          <a:endParaRPr lang="en-US"/>
        </a:p>
      </dgm:t>
    </dgm:pt>
    <dgm:pt modelId="{D6AA7F8D-7C0E-4A4F-B20F-030D623772BA}" type="sibTrans" cxnId="{FCBBB452-74D2-421A-9493-C1CD8E152017}">
      <dgm:prSet/>
      <dgm:spPr/>
      <dgm:t>
        <a:bodyPr/>
        <a:lstStyle/>
        <a:p>
          <a:endParaRPr lang="en-US"/>
        </a:p>
      </dgm:t>
    </dgm:pt>
    <dgm:pt modelId="{3D0BF328-1A70-4DCE-A7D2-0CC935B53D8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4.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những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điểm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yếu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1E1DF50A-B9A3-43FF-87AC-9F09473EB0B0}" type="parTrans" cxnId="{DDA939F3-4A45-45FD-8D09-C1D87A325833}">
      <dgm:prSet/>
      <dgm:spPr/>
      <dgm:t>
        <a:bodyPr/>
        <a:lstStyle/>
        <a:p>
          <a:endParaRPr lang="en-US"/>
        </a:p>
      </dgm:t>
    </dgm:pt>
    <dgm:pt modelId="{CBF9079D-C349-4E90-A050-C9D4B25E09E5}" type="sibTrans" cxnId="{DDA939F3-4A45-45FD-8D09-C1D87A325833}">
      <dgm:prSet/>
      <dgm:spPr/>
      <dgm:t>
        <a:bodyPr/>
        <a:lstStyle/>
        <a:p>
          <a:endParaRPr lang="en-US"/>
        </a:p>
      </dgm:t>
    </dgm:pt>
    <dgm:pt modelId="{50BB8D61-5BB8-4A64-92F8-A44CB762646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5. </a:t>
          </a:r>
          <a:r>
            <a:rPr lang="en-US" sz="2400" dirty="0" err="1">
              <a:solidFill>
                <a:sysClr val="windowText" lastClr="000000"/>
              </a:solidFill>
            </a:rPr>
            <a:t>Đưa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ra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cách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rèn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luyện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7EEE8C4E-00EB-4C0F-BA1E-0D07BABEFDDB}" type="parTrans" cxnId="{37EF9054-381E-426B-88B9-570D32D862F6}">
      <dgm:prSet/>
      <dgm:spPr/>
      <dgm:t>
        <a:bodyPr/>
        <a:lstStyle/>
        <a:p>
          <a:endParaRPr lang="en-US"/>
        </a:p>
      </dgm:t>
    </dgm:pt>
    <dgm:pt modelId="{97B965EA-68C2-47C6-84B3-3A9CDE63D0BC}" type="sibTrans" cxnId="{37EF9054-381E-426B-88B9-570D32D862F6}">
      <dgm:prSet/>
      <dgm:spPr/>
      <dgm:t>
        <a:bodyPr/>
        <a:lstStyle/>
        <a:p>
          <a:endParaRPr lang="en-US"/>
        </a:p>
      </dgm:t>
    </dgm:pt>
    <dgm:pt modelId="{1C761DE9-43A2-45BB-88D3-EFCD3B87EEF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6. </a:t>
          </a:r>
          <a:r>
            <a:rPr lang="en-US" sz="2400" dirty="0" err="1">
              <a:solidFill>
                <a:sysClr val="windowText" lastClr="000000"/>
              </a:solidFill>
            </a:rPr>
            <a:t>Lời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kết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3CBFA33B-BDD6-4C1C-B5AA-C568F4285035}" type="parTrans" cxnId="{47A7863B-AA9E-477E-9F99-86A80E8490EA}">
      <dgm:prSet/>
      <dgm:spPr/>
      <dgm:t>
        <a:bodyPr/>
        <a:lstStyle/>
        <a:p>
          <a:endParaRPr lang="en-US"/>
        </a:p>
      </dgm:t>
    </dgm:pt>
    <dgm:pt modelId="{0F8DD6D9-4FFF-4BF8-B6CD-A04892892145}" type="sibTrans" cxnId="{47A7863B-AA9E-477E-9F99-86A80E8490EA}">
      <dgm:prSet/>
      <dgm:spPr/>
      <dgm:t>
        <a:bodyPr/>
        <a:lstStyle/>
        <a:p>
          <a:endParaRPr lang="en-US"/>
        </a:p>
      </dgm:t>
    </dgm:pt>
    <dgm:pt modelId="{21B70E3A-70E6-42BF-BED1-1BFE81329FF5}" type="pres">
      <dgm:prSet presAssocID="{1EA0B206-CA0B-43E1-B036-0065C72812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2A36A54-11CA-4698-9EAB-907DFCBADD21}" type="pres">
      <dgm:prSet presAssocID="{3C56F069-15C6-4835-87BB-D0B9CA335BE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0327070F-5DAD-4234-9641-AB0BFB40340B}" type="pres">
      <dgm:prSet presAssocID="{E648D74B-34C0-461E-B002-EAA3B26F3E2A}" presName="Accent1" presStyleCnt="0"/>
      <dgm:spPr/>
    </dgm:pt>
    <dgm:pt modelId="{27CEF7E9-E031-40AE-89B8-3FA110101560}" type="pres">
      <dgm:prSet presAssocID="{E648D74B-34C0-461E-B002-EAA3B26F3E2A}" presName="Accent" presStyleLbl="bgShp" presStyleIdx="0" presStyleCnt="6"/>
      <dgm:spPr/>
    </dgm:pt>
    <dgm:pt modelId="{EECE3072-2BF4-4453-826D-E9FD713C06C2}" type="pres">
      <dgm:prSet presAssocID="{E648D74B-34C0-461E-B002-EAA3B26F3E2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D1192-ACBC-4A00-88B8-4B8304FE18F6}" type="pres">
      <dgm:prSet presAssocID="{69990617-BA9F-440D-9DD8-1FE1BE4A7E49}" presName="Accent2" presStyleCnt="0"/>
      <dgm:spPr/>
    </dgm:pt>
    <dgm:pt modelId="{474ECD51-ECBD-4DEA-81D1-2ACC82135EE7}" type="pres">
      <dgm:prSet presAssocID="{69990617-BA9F-440D-9DD8-1FE1BE4A7E49}" presName="Accent" presStyleLbl="bgShp" presStyleIdx="1" presStyleCnt="6"/>
      <dgm:spPr/>
    </dgm:pt>
    <dgm:pt modelId="{181CE502-A6CC-405A-8262-CDD88B510D99}" type="pres">
      <dgm:prSet presAssocID="{69990617-BA9F-440D-9DD8-1FE1BE4A7E4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CCA9C-EEDF-48FC-8733-C6F1AEE6DF55}" type="pres">
      <dgm:prSet presAssocID="{3428321D-7B8B-40CF-B32F-42515FBE30FB}" presName="Accent3" presStyleCnt="0"/>
      <dgm:spPr/>
    </dgm:pt>
    <dgm:pt modelId="{1FB14C9C-A93F-4F44-B043-F111BA04F8A5}" type="pres">
      <dgm:prSet presAssocID="{3428321D-7B8B-40CF-B32F-42515FBE30FB}" presName="Accent" presStyleLbl="bgShp" presStyleIdx="2" presStyleCnt="6"/>
      <dgm:spPr/>
    </dgm:pt>
    <dgm:pt modelId="{AB49AEDB-32F1-40D5-8945-361C1B6C9346}" type="pres">
      <dgm:prSet presAssocID="{3428321D-7B8B-40CF-B32F-42515FBE30F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8E662-DDA5-41DF-9AD0-04D1DA35D074}" type="pres">
      <dgm:prSet presAssocID="{3D0BF328-1A70-4DCE-A7D2-0CC935B53D80}" presName="Accent4" presStyleCnt="0"/>
      <dgm:spPr/>
    </dgm:pt>
    <dgm:pt modelId="{85CABA00-98AF-4A11-89B6-24BF93A3BCBA}" type="pres">
      <dgm:prSet presAssocID="{3D0BF328-1A70-4DCE-A7D2-0CC935B53D80}" presName="Accent" presStyleLbl="bgShp" presStyleIdx="3" presStyleCnt="6"/>
      <dgm:spPr/>
    </dgm:pt>
    <dgm:pt modelId="{50A3ACFF-0DCD-45A1-9456-FF15E304A144}" type="pres">
      <dgm:prSet presAssocID="{3D0BF328-1A70-4DCE-A7D2-0CC935B53D8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E22F2-AD6D-43A9-BE18-A584DE3366A0}" type="pres">
      <dgm:prSet presAssocID="{50BB8D61-5BB8-4A64-92F8-A44CB762646C}" presName="Accent5" presStyleCnt="0"/>
      <dgm:spPr/>
    </dgm:pt>
    <dgm:pt modelId="{2B542ABD-C65B-415D-8E1A-EAC0B4877AF3}" type="pres">
      <dgm:prSet presAssocID="{50BB8D61-5BB8-4A64-92F8-A44CB762646C}" presName="Accent" presStyleLbl="bgShp" presStyleIdx="4" presStyleCnt="6"/>
      <dgm:spPr/>
    </dgm:pt>
    <dgm:pt modelId="{75518C2A-75A7-4A98-A391-5E928B73E51E}" type="pres">
      <dgm:prSet presAssocID="{50BB8D61-5BB8-4A64-92F8-A44CB762646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F7827-5161-41F0-8483-D510569F0E97}" type="pres">
      <dgm:prSet presAssocID="{1C761DE9-43A2-45BB-88D3-EFCD3B87EEF0}" presName="Accent6" presStyleCnt="0"/>
      <dgm:spPr/>
    </dgm:pt>
    <dgm:pt modelId="{631A3460-62B4-4DC6-B692-8ED6F2D7119D}" type="pres">
      <dgm:prSet presAssocID="{1C761DE9-43A2-45BB-88D3-EFCD3B87EEF0}" presName="Accent" presStyleLbl="bgShp" presStyleIdx="5" presStyleCnt="6"/>
      <dgm:spPr/>
    </dgm:pt>
    <dgm:pt modelId="{56AE3D89-0626-49A8-AF1A-28F0991E120F}" type="pres">
      <dgm:prSet presAssocID="{1C761DE9-43A2-45BB-88D3-EFCD3B87EEF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A7863B-AA9E-477E-9F99-86A80E8490EA}" srcId="{3C56F069-15C6-4835-87BB-D0B9CA335BEC}" destId="{1C761DE9-43A2-45BB-88D3-EFCD3B87EEF0}" srcOrd="5" destOrd="0" parTransId="{3CBFA33B-BDD6-4C1C-B5AA-C568F4285035}" sibTransId="{0F8DD6D9-4FFF-4BF8-B6CD-A04892892145}"/>
    <dgm:cxn modelId="{C6425B09-AB96-44CB-92A4-4DD0FEC7B4DD}" type="presOf" srcId="{50BB8D61-5BB8-4A64-92F8-A44CB762646C}" destId="{75518C2A-75A7-4A98-A391-5E928B73E51E}" srcOrd="0" destOrd="0" presId="urn:microsoft.com/office/officeart/2011/layout/HexagonRadial"/>
    <dgm:cxn modelId="{0B62E273-F2DD-4D93-A4E9-283B624EB194}" type="presOf" srcId="{1C761DE9-43A2-45BB-88D3-EFCD3B87EEF0}" destId="{56AE3D89-0626-49A8-AF1A-28F0991E120F}" srcOrd="0" destOrd="0" presId="urn:microsoft.com/office/officeart/2011/layout/HexagonRadial"/>
    <dgm:cxn modelId="{DDA939F3-4A45-45FD-8D09-C1D87A325833}" srcId="{3C56F069-15C6-4835-87BB-D0B9CA335BEC}" destId="{3D0BF328-1A70-4DCE-A7D2-0CC935B53D80}" srcOrd="3" destOrd="0" parTransId="{1E1DF50A-B9A3-43FF-87AC-9F09473EB0B0}" sibTransId="{CBF9079D-C349-4E90-A050-C9D4B25E09E5}"/>
    <dgm:cxn modelId="{4F3DF906-B38E-42E2-AB97-16487C10C0B6}" type="presOf" srcId="{69990617-BA9F-440D-9DD8-1FE1BE4A7E49}" destId="{181CE502-A6CC-405A-8262-CDD88B510D99}" srcOrd="0" destOrd="0" presId="urn:microsoft.com/office/officeart/2011/layout/HexagonRadial"/>
    <dgm:cxn modelId="{6C06CE5F-C512-4932-B173-2AA343B6142F}" srcId="{1EA0B206-CA0B-43E1-B036-0065C72812CC}" destId="{3C56F069-15C6-4835-87BB-D0B9CA335BEC}" srcOrd="0" destOrd="0" parTransId="{9F93EFA4-2E06-4EF2-93B8-A66C5FC9CD0A}" sibTransId="{9956BF8A-9062-4B17-8A3F-1B41FF516E8A}"/>
    <dgm:cxn modelId="{F9D0EFDF-0BD7-4ED5-B128-44B5AE3125AE}" type="presOf" srcId="{3C56F069-15C6-4835-87BB-D0B9CA335BEC}" destId="{62A36A54-11CA-4698-9EAB-907DFCBADD21}" srcOrd="0" destOrd="0" presId="urn:microsoft.com/office/officeart/2011/layout/HexagonRadial"/>
    <dgm:cxn modelId="{FCBBB452-74D2-421A-9493-C1CD8E152017}" srcId="{3C56F069-15C6-4835-87BB-D0B9CA335BEC}" destId="{3428321D-7B8B-40CF-B32F-42515FBE30FB}" srcOrd="2" destOrd="0" parTransId="{CE9BE9FA-A217-465E-AEBF-550E3352F432}" sibTransId="{D6AA7F8D-7C0E-4A4F-B20F-030D623772BA}"/>
    <dgm:cxn modelId="{9E8DDD66-2121-47EC-9347-72834E25F9F5}" type="presOf" srcId="{3D0BF328-1A70-4DCE-A7D2-0CC935B53D80}" destId="{50A3ACFF-0DCD-45A1-9456-FF15E304A144}" srcOrd="0" destOrd="0" presId="urn:microsoft.com/office/officeart/2011/layout/HexagonRadial"/>
    <dgm:cxn modelId="{37EF9054-381E-426B-88B9-570D32D862F6}" srcId="{3C56F069-15C6-4835-87BB-D0B9CA335BEC}" destId="{50BB8D61-5BB8-4A64-92F8-A44CB762646C}" srcOrd="4" destOrd="0" parTransId="{7EEE8C4E-00EB-4C0F-BA1E-0D07BABEFDDB}" sibTransId="{97B965EA-68C2-47C6-84B3-3A9CDE63D0BC}"/>
    <dgm:cxn modelId="{4DD76A16-9601-4DBC-B668-C2BCC8A44C50}" type="presOf" srcId="{E648D74B-34C0-461E-B002-EAA3B26F3E2A}" destId="{EECE3072-2BF4-4453-826D-E9FD713C06C2}" srcOrd="0" destOrd="0" presId="urn:microsoft.com/office/officeart/2011/layout/HexagonRadial"/>
    <dgm:cxn modelId="{2DD922D3-E20D-4554-8600-E4F8958B6B03}" srcId="{3C56F069-15C6-4835-87BB-D0B9CA335BEC}" destId="{69990617-BA9F-440D-9DD8-1FE1BE4A7E49}" srcOrd="1" destOrd="0" parTransId="{F35518AE-F36C-4849-9633-72544B63381C}" sibTransId="{B4CE9C9E-7CA6-4A41-AF15-C250795A9B71}"/>
    <dgm:cxn modelId="{2CA6E408-BA7B-4EA0-B723-B0A506A6C2BC}" srcId="{3C56F069-15C6-4835-87BB-D0B9CA335BEC}" destId="{E648D74B-34C0-461E-B002-EAA3B26F3E2A}" srcOrd="0" destOrd="0" parTransId="{9DB23B3A-507A-4127-BE86-57B168774240}" sibTransId="{F409349E-F406-44C4-A5B5-992644C49AE7}"/>
    <dgm:cxn modelId="{0C6E52C9-E835-4DA1-B5BC-76DC345729A4}" type="presOf" srcId="{1EA0B206-CA0B-43E1-B036-0065C72812CC}" destId="{21B70E3A-70E6-42BF-BED1-1BFE81329FF5}" srcOrd="0" destOrd="0" presId="urn:microsoft.com/office/officeart/2011/layout/HexagonRadial"/>
    <dgm:cxn modelId="{804905CD-346F-4E24-8F9A-66D6FE56A927}" type="presOf" srcId="{3428321D-7B8B-40CF-B32F-42515FBE30FB}" destId="{AB49AEDB-32F1-40D5-8945-361C1B6C9346}" srcOrd="0" destOrd="0" presId="urn:microsoft.com/office/officeart/2011/layout/HexagonRadial"/>
    <dgm:cxn modelId="{A8727DEB-53E1-482A-B20C-B2D2FCA18F75}" type="presParOf" srcId="{21B70E3A-70E6-42BF-BED1-1BFE81329FF5}" destId="{62A36A54-11CA-4698-9EAB-907DFCBADD21}" srcOrd="0" destOrd="0" presId="urn:microsoft.com/office/officeart/2011/layout/HexagonRadial"/>
    <dgm:cxn modelId="{D0D1C110-CBBD-495A-BBFE-7DD98488BCD5}" type="presParOf" srcId="{21B70E3A-70E6-42BF-BED1-1BFE81329FF5}" destId="{0327070F-5DAD-4234-9641-AB0BFB40340B}" srcOrd="1" destOrd="0" presId="urn:microsoft.com/office/officeart/2011/layout/HexagonRadial"/>
    <dgm:cxn modelId="{E602E5F5-350C-4E75-BDCE-6902DE138D0E}" type="presParOf" srcId="{0327070F-5DAD-4234-9641-AB0BFB40340B}" destId="{27CEF7E9-E031-40AE-89B8-3FA110101560}" srcOrd="0" destOrd="0" presId="urn:microsoft.com/office/officeart/2011/layout/HexagonRadial"/>
    <dgm:cxn modelId="{2B564F7D-A15B-43E9-8B2A-75A66FB7D639}" type="presParOf" srcId="{21B70E3A-70E6-42BF-BED1-1BFE81329FF5}" destId="{EECE3072-2BF4-4453-826D-E9FD713C06C2}" srcOrd="2" destOrd="0" presId="urn:microsoft.com/office/officeart/2011/layout/HexagonRadial"/>
    <dgm:cxn modelId="{400AE7BB-D4A8-42C8-8686-CFCEAE1839E5}" type="presParOf" srcId="{21B70E3A-70E6-42BF-BED1-1BFE81329FF5}" destId="{BD9D1192-ACBC-4A00-88B8-4B8304FE18F6}" srcOrd="3" destOrd="0" presId="urn:microsoft.com/office/officeart/2011/layout/HexagonRadial"/>
    <dgm:cxn modelId="{D02FB370-05F2-4440-A602-8A140C009CFB}" type="presParOf" srcId="{BD9D1192-ACBC-4A00-88B8-4B8304FE18F6}" destId="{474ECD51-ECBD-4DEA-81D1-2ACC82135EE7}" srcOrd="0" destOrd="0" presId="urn:microsoft.com/office/officeart/2011/layout/HexagonRadial"/>
    <dgm:cxn modelId="{ADA98E92-3BF8-48BE-838A-7669EE698390}" type="presParOf" srcId="{21B70E3A-70E6-42BF-BED1-1BFE81329FF5}" destId="{181CE502-A6CC-405A-8262-CDD88B510D99}" srcOrd="4" destOrd="0" presId="urn:microsoft.com/office/officeart/2011/layout/HexagonRadial"/>
    <dgm:cxn modelId="{7C94F7FD-CFB5-45EF-9328-C712B624F403}" type="presParOf" srcId="{21B70E3A-70E6-42BF-BED1-1BFE81329FF5}" destId="{78ECCA9C-EEDF-48FC-8733-C6F1AEE6DF55}" srcOrd="5" destOrd="0" presId="urn:microsoft.com/office/officeart/2011/layout/HexagonRadial"/>
    <dgm:cxn modelId="{D685A816-C972-4FD0-8F4D-EA22182944D2}" type="presParOf" srcId="{78ECCA9C-EEDF-48FC-8733-C6F1AEE6DF55}" destId="{1FB14C9C-A93F-4F44-B043-F111BA04F8A5}" srcOrd="0" destOrd="0" presId="urn:microsoft.com/office/officeart/2011/layout/HexagonRadial"/>
    <dgm:cxn modelId="{7A346ED3-3C77-4322-BB3B-75520ADCA328}" type="presParOf" srcId="{21B70E3A-70E6-42BF-BED1-1BFE81329FF5}" destId="{AB49AEDB-32F1-40D5-8945-361C1B6C9346}" srcOrd="6" destOrd="0" presId="urn:microsoft.com/office/officeart/2011/layout/HexagonRadial"/>
    <dgm:cxn modelId="{7D4C5A06-979C-4CF2-8F42-0A6F72233768}" type="presParOf" srcId="{21B70E3A-70E6-42BF-BED1-1BFE81329FF5}" destId="{8A18E662-DDA5-41DF-9AD0-04D1DA35D074}" srcOrd="7" destOrd="0" presId="urn:microsoft.com/office/officeart/2011/layout/HexagonRadial"/>
    <dgm:cxn modelId="{35F18AE0-DE9E-40F2-9E24-2CDBB7A1148E}" type="presParOf" srcId="{8A18E662-DDA5-41DF-9AD0-04D1DA35D074}" destId="{85CABA00-98AF-4A11-89B6-24BF93A3BCBA}" srcOrd="0" destOrd="0" presId="urn:microsoft.com/office/officeart/2011/layout/HexagonRadial"/>
    <dgm:cxn modelId="{D36B810C-12E3-41D4-8780-2B42BDE1AC38}" type="presParOf" srcId="{21B70E3A-70E6-42BF-BED1-1BFE81329FF5}" destId="{50A3ACFF-0DCD-45A1-9456-FF15E304A144}" srcOrd="8" destOrd="0" presId="urn:microsoft.com/office/officeart/2011/layout/HexagonRadial"/>
    <dgm:cxn modelId="{6310A2C3-EF55-45FF-9B7E-4551D9A3D46B}" type="presParOf" srcId="{21B70E3A-70E6-42BF-BED1-1BFE81329FF5}" destId="{B07E22F2-AD6D-43A9-BE18-A584DE3366A0}" srcOrd="9" destOrd="0" presId="urn:microsoft.com/office/officeart/2011/layout/HexagonRadial"/>
    <dgm:cxn modelId="{926CB400-2646-4823-938E-0D4E08C55C7C}" type="presParOf" srcId="{B07E22F2-AD6D-43A9-BE18-A584DE3366A0}" destId="{2B542ABD-C65B-415D-8E1A-EAC0B4877AF3}" srcOrd="0" destOrd="0" presId="urn:microsoft.com/office/officeart/2011/layout/HexagonRadial"/>
    <dgm:cxn modelId="{02CAB054-95BE-4763-8099-27CA80884CBB}" type="presParOf" srcId="{21B70E3A-70E6-42BF-BED1-1BFE81329FF5}" destId="{75518C2A-75A7-4A98-A391-5E928B73E51E}" srcOrd="10" destOrd="0" presId="urn:microsoft.com/office/officeart/2011/layout/HexagonRadial"/>
    <dgm:cxn modelId="{17B64C58-6468-47DC-B2B2-616DC3DD8DF8}" type="presParOf" srcId="{21B70E3A-70E6-42BF-BED1-1BFE81329FF5}" destId="{353F7827-5161-41F0-8483-D510569F0E97}" srcOrd="11" destOrd="0" presId="urn:microsoft.com/office/officeart/2011/layout/HexagonRadial"/>
    <dgm:cxn modelId="{394AC3E8-8BB1-481A-A77C-D2B50E591016}" type="presParOf" srcId="{353F7827-5161-41F0-8483-D510569F0E97}" destId="{631A3460-62B4-4DC6-B692-8ED6F2D7119D}" srcOrd="0" destOrd="0" presId="urn:microsoft.com/office/officeart/2011/layout/HexagonRadial"/>
    <dgm:cxn modelId="{1260D5BE-D474-437A-B097-12F7B1AC39E0}" type="presParOf" srcId="{21B70E3A-70E6-42BF-BED1-1BFE81329FF5}" destId="{56AE3D89-0626-49A8-AF1A-28F0991E120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7652EE-50CD-4DCA-8896-A75A31A25F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8BA1C-956B-45E2-B4EB-78499527A33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Giới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thiệu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3B7D7704-96E6-45EC-B864-9025D1E60C2F}" type="parTrans" cxnId="{A55757F1-9085-4FD6-81B0-85E12EFDE4DF}">
      <dgm:prSet/>
      <dgm:spPr/>
      <dgm:t>
        <a:bodyPr/>
        <a:lstStyle/>
        <a:p>
          <a:endParaRPr lang="en-US"/>
        </a:p>
      </dgm:t>
    </dgm:pt>
    <dgm:pt modelId="{C1FCB8ED-4D5B-4E2C-9CDF-912CDEB0D98D}" type="sibTrans" cxnId="{A55757F1-9085-4FD6-81B0-85E12EFDE4DF}">
      <dgm:prSet/>
      <dgm:spPr/>
      <dgm:t>
        <a:bodyPr/>
        <a:lstStyle/>
        <a:p>
          <a:endParaRPr lang="en-US"/>
        </a:p>
      </dgm:t>
    </dgm:pt>
    <dgm:pt modelId="{D5D77043-DBA3-4E36-9918-6A5ADC3DA2F3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Tên</a:t>
          </a:r>
          <a:r>
            <a:rPr lang="en-US" sz="2000" dirty="0"/>
            <a:t>, </a:t>
          </a:r>
          <a:r>
            <a:rPr lang="en-US" sz="2000" dirty="0" err="1"/>
            <a:t>tuổi</a:t>
          </a:r>
          <a:r>
            <a:rPr lang="en-US" sz="2000" dirty="0"/>
            <a:t>, </a:t>
          </a:r>
          <a:r>
            <a:rPr lang="en-US" sz="2000" dirty="0" err="1"/>
            <a:t>lớp</a:t>
          </a:r>
          <a:r>
            <a:rPr lang="en-US" sz="2000" dirty="0"/>
            <a:t>…</a:t>
          </a:r>
        </a:p>
      </dgm:t>
    </dgm:pt>
    <dgm:pt modelId="{443F7DE5-3653-45EC-BDDB-3152D619AE97}" type="parTrans" cxnId="{02FF4AE6-C1F9-4C5A-85F3-7E25C37EEF8A}">
      <dgm:prSet/>
      <dgm:spPr/>
      <dgm:t>
        <a:bodyPr/>
        <a:lstStyle/>
        <a:p>
          <a:endParaRPr lang="en-US"/>
        </a:p>
      </dgm:t>
    </dgm:pt>
    <dgm:pt modelId="{22CC970E-F6AE-4698-8975-4D119C93C96B}" type="sibTrans" cxnId="{02FF4AE6-C1F9-4C5A-85F3-7E25C37EEF8A}">
      <dgm:prSet/>
      <dgm:spPr/>
      <dgm:t>
        <a:bodyPr/>
        <a:lstStyle/>
        <a:p>
          <a:endParaRPr lang="en-US"/>
        </a:p>
      </dgm:t>
    </dgm:pt>
    <dgm:pt modelId="{9ECB96AB-64A0-4B02-BDDC-0D33AA57CF6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Chấp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nhận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5CBBF5B2-83B1-4152-B74D-E8D8E4FF7039}" type="parTrans" cxnId="{D9E87FC1-332B-4F15-8A57-C27334312C40}">
      <dgm:prSet/>
      <dgm:spPr/>
      <dgm:t>
        <a:bodyPr/>
        <a:lstStyle/>
        <a:p>
          <a:endParaRPr lang="en-US"/>
        </a:p>
      </dgm:t>
    </dgm:pt>
    <dgm:pt modelId="{8E21A20B-E4F2-4C7B-8F38-E15559812FC9}" type="sibTrans" cxnId="{D9E87FC1-332B-4F15-8A57-C27334312C40}">
      <dgm:prSet/>
      <dgm:spPr/>
      <dgm:t>
        <a:bodyPr/>
        <a:lstStyle/>
        <a:p>
          <a:endParaRPr lang="en-US"/>
        </a:p>
      </dgm:t>
    </dgm:pt>
    <dgm:pt modelId="{05FE3E5D-5783-4856-A778-A100A8602947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/>
            <a:t>1 </a:t>
          </a:r>
          <a:r>
            <a:rPr lang="en-US" sz="2000" dirty="0" err="1"/>
            <a:t>số</a:t>
          </a:r>
          <a:r>
            <a:rPr lang="en-US" sz="2000" dirty="0"/>
            <a:t> </a:t>
          </a:r>
          <a:r>
            <a:rPr lang="en-US" sz="2000" dirty="0" err="1"/>
            <a:t>nhược</a:t>
          </a:r>
          <a:r>
            <a:rPr lang="en-US" sz="2000" dirty="0"/>
            <a:t> </a:t>
          </a:r>
          <a:r>
            <a:rPr lang="en-US" sz="2000" dirty="0" err="1"/>
            <a:t>điểm</a:t>
          </a:r>
          <a:r>
            <a:rPr lang="en-US" sz="2000" dirty="0"/>
            <a:t> </a:t>
          </a:r>
          <a:r>
            <a:rPr lang="en-US" sz="2000" dirty="0" err="1"/>
            <a:t>của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820ABF2E-48F6-4D2D-9C9C-EE2ED4616AD4}" type="parTrans" cxnId="{A0F3C5C5-57EE-42BB-B9AB-3FE43CF8A179}">
      <dgm:prSet/>
      <dgm:spPr/>
      <dgm:t>
        <a:bodyPr/>
        <a:lstStyle/>
        <a:p>
          <a:endParaRPr lang="en-US"/>
        </a:p>
      </dgm:t>
    </dgm:pt>
    <dgm:pt modelId="{D49B3ACB-F27D-42D0-9EFD-87C9AE71EA5D}" type="sibTrans" cxnId="{A0F3C5C5-57EE-42BB-B9AB-3FE43CF8A179}">
      <dgm:prSet/>
      <dgm:spPr/>
      <dgm:t>
        <a:bodyPr/>
        <a:lstStyle/>
        <a:p>
          <a:endParaRPr lang="en-US"/>
        </a:p>
      </dgm:t>
    </dgm:pt>
    <dgm:pt modelId="{79FBAA84-2F3B-473C-ADD0-6973A7A0C24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Tôn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trọng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84B52BA6-0660-4A3A-85AB-422D3CFA54C6}" type="parTrans" cxnId="{B48C2F79-51EB-4100-A85B-FEDBC78EDECE}">
      <dgm:prSet/>
      <dgm:spPr/>
      <dgm:t>
        <a:bodyPr/>
        <a:lstStyle/>
        <a:p>
          <a:endParaRPr lang="en-US"/>
        </a:p>
      </dgm:t>
    </dgm:pt>
    <dgm:pt modelId="{5CF90220-3D09-4D5E-ABC1-6F51F8A59FB3}" type="sibTrans" cxnId="{B48C2F79-51EB-4100-A85B-FEDBC78EDECE}">
      <dgm:prSet/>
      <dgm:spPr/>
      <dgm:t>
        <a:bodyPr/>
        <a:lstStyle/>
        <a:p>
          <a:endParaRPr lang="en-US"/>
        </a:p>
      </dgm:t>
    </dgm:pt>
    <dgm:pt modelId="{61FB1AA5-848A-4D6A-ADC0-3D4D5C9DAB7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Cách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rèn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luyện</a:t>
          </a:r>
          <a:r>
            <a:rPr lang="en-US" sz="2200" dirty="0">
              <a:solidFill>
                <a:srgbClr val="FF0000"/>
              </a:solidFill>
            </a:rPr>
            <a:t> </a:t>
          </a:r>
        </a:p>
      </dgm:t>
    </dgm:pt>
    <dgm:pt modelId="{F7993659-A903-4869-86C3-BCA3AD0AF903}" type="parTrans" cxnId="{79C36840-7CBB-4FE6-A130-462DF621AD0B}">
      <dgm:prSet/>
      <dgm:spPr/>
      <dgm:t>
        <a:bodyPr/>
        <a:lstStyle/>
        <a:p>
          <a:endParaRPr lang="en-US"/>
        </a:p>
      </dgm:t>
    </dgm:pt>
    <dgm:pt modelId="{A31E095D-CE3F-4E66-9638-60A7D28657BF}" type="sibTrans" cxnId="{79C36840-7CBB-4FE6-A130-462DF621AD0B}">
      <dgm:prSet/>
      <dgm:spPr/>
      <dgm:t>
        <a:bodyPr/>
        <a:lstStyle/>
        <a:p>
          <a:endParaRPr lang="en-US"/>
        </a:p>
      </dgm:t>
    </dgm:pt>
    <dgm:pt modelId="{4445566F-6750-4419-A7EC-BCE67965864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Nhìn</a:t>
          </a:r>
          <a:r>
            <a:rPr lang="en-US" sz="2000" dirty="0"/>
            <a:t> </a:t>
          </a:r>
          <a:r>
            <a:rPr lang="en-US" sz="2000" dirty="0" err="1"/>
            <a:t>nhận</a:t>
          </a:r>
          <a:r>
            <a:rPr lang="en-US" sz="2000" dirty="0"/>
            <a:t> </a:t>
          </a:r>
          <a:r>
            <a:rPr lang="en-US" sz="2000" dirty="0" err="1"/>
            <a:t>chúng</a:t>
          </a:r>
          <a:r>
            <a:rPr lang="en-US" sz="2000" dirty="0"/>
            <a:t> </a:t>
          </a:r>
          <a:r>
            <a:rPr lang="en-US" sz="2000" dirty="0" err="1"/>
            <a:t>theo</a:t>
          </a:r>
          <a:r>
            <a:rPr lang="en-US" sz="2000" dirty="0"/>
            <a:t> </a:t>
          </a:r>
          <a:r>
            <a:rPr lang="en-US" sz="2000" dirty="0" err="1"/>
            <a:t>hướng</a:t>
          </a:r>
          <a:r>
            <a:rPr lang="en-US" sz="2000" dirty="0"/>
            <a:t> </a:t>
          </a:r>
          <a:r>
            <a:rPr lang="en-US" sz="2000" dirty="0" err="1"/>
            <a:t>tích</a:t>
          </a:r>
          <a:r>
            <a:rPr lang="en-US" sz="2000" dirty="0"/>
            <a:t> </a:t>
          </a:r>
          <a:r>
            <a:rPr lang="en-US" sz="2000" dirty="0" err="1"/>
            <a:t>cực</a:t>
          </a:r>
          <a:r>
            <a:rPr lang="en-US" sz="2000" dirty="0"/>
            <a:t>.</a:t>
          </a:r>
        </a:p>
      </dgm:t>
    </dgm:pt>
    <dgm:pt modelId="{EBFEBD78-A7C1-4BEA-A10C-A0FB52F37A8A}" type="parTrans" cxnId="{65109C8E-F101-477A-BAE4-7E084177569D}">
      <dgm:prSet/>
      <dgm:spPr/>
      <dgm:t>
        <a:bodyPr/>
        <a:lstStyle/>
        <a:p>
          <a:endParaRPr lang="en-US"/>
        </a:p>
      </dgm:t>
    </dgm:pt>
    <dgm:pt modelId="{2300C279-58F5-4737-B5FD-5DCE76FF4192}" type="sibTrans" cxnId="{65109C8E-F101-477A-BAE4-7E084177569D}">
      <dgm:prSet/>
      <dgm:spPr/>
      <dgm:t>
        <a:bodyPr/>
        <a:lstStyle/>
        <a:p>
          <a:endParaRPr lang="en-US"/>
        </a:p>
      </dgm:t>
    </dgm:pt>
    <dgm:pt modelId="{A69345C7-2174-4A55-8667-E66BFB9016CD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Chăm</a:t>
          </a:r>
          <a:r>
            <a:rPr lang="en-US" sz="2000" dirty="0"/>
            <a:t> </a:t>
          </a:r>
          <a:r>
            <a:rPr lang="en-US" sz="2000" dirty="0" err="1"/>
            <a:t>sóc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 ( </a:t>
          </a:r>
          <a:r>
            <a:rPr lang="en-US" sz="2000" dirty="0" err="1"/>
            <a:t>sức</a:t>
          </a:r>
          <a:r>
            <a:rPr lang="en-US" sz="2000" dirty="0"/>
            <a:t> </a:t>
          </a:r>
          <a:r>
            <a:rPr lang="en-US" sz="2000" dirty="0" err="1"/>
            <a:t>khoẻ</a:t>
          </a:r>
          <a:r>
            <a:rPr lang="en-US" sz="2000" dirty="0"/>
            <a:t>, </a:t>
          </a:r>
          <a:r>
            <a:rPr lang="en-US" sz="2000" dirty="0" err="1"/>
            <a:t>trí</a:t>
          </a:r>
          <a:r>
            <a:rPr lang="en-US" sz="2000" dirty="0"/>
            <a:t> </a:t>
          </a:r>
          <a:r>
            <a:rPr lang="en-US" sz="2000" dirty="0" err="1"/>
            <a:t>tuệ</a:t>
          </a:r>
          <a:r>
            <a:rPr lang="en-US" sz="2000" dirty="0"/>
            <a:t>, </a:t>
          </a:r>
          <a:r>
            <a:rPr lang="en-US" sz="2000" dirty="0" err="1"/>
            <a:t>tinh</a:t>
          </a:r>
          <a:r>
            <a:rPr lang="en-US" sz="2000" dirty="0"/>
            <a:t> </a:t>
          </a:r>
          <a:r>
            <a:rPr lang="en-US" sz="2000" dirty="0" err="1"/>
            <a:t>thần</a:t>
          </a:r>
          <a:r>
            <a:rPr lang="en-US" sz="2000" dirty="0"/>
            <a:t>…)</a:t>
          </a:r>
        </a:p>
      </dgm:t>
    </dgm:pt>
    <dgm:pt modelId="{D2D3F430-DD2B-4243-A5FC-44DACE51B5A8}" type="parTrans" cxnId="{788360D7-634B-41AB-B770-888C400CE421}">
      <dgm:prSet/>
      <dgm:spPr/>
      <dgm:t>
        <a:bodyPr/>
        <a:lstStyle/>
        <a:p>
          <a:endParaRPr lang="en-US"/>
        </a:p>
      </dgm:t>
    </dgm:pt>
    <dgm:pt modelId="{B81FC7E2-67F9-4497-B9D3-D041206D6484}" type="sibTrans" cxnId="{788360D7-634B-41AB-B770-888C400CE421}">
      <dgm:prSet/>
      <dgm:spPr/>
      <dgm:t>
        <a:bodyPr/>
        <a:lstStyle/>
        <a:p>
          <a:endParaRPr lang="en-US"/>
        </a:p>
      </dgm:t>
    </dgm:pt>
    <dgm:pt modelId="{227E2523-E274-42D0-BA62-D80C8AE1F2FE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Không</a:t>
          </a:r>
          <a:r>
            <a:rPr lang="en-US" sz="2000" dirty="0"/>
            <a:t> </a:t>
          </a:r>
          <a:r>
            <a:rPr lang="en-US" sz="2000" dirty="0" err="1"/>
            <a:t>hạ</a:t>
          </a:r>
          <a:r>
            <a:rPr lang="en-US" sz="2000" dirty="0"/>
            <a:t> </a:t>
          </a:r>
          <a:r>
            <a:rPr lang="en-US" sz="2000" dirty="0" err="1"/>
            <a:t>thấp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, </a:t>
          </a:r>
          <a:r>
            <a:rPr lang="en-US" sz="2000" dirty="0" err="1"/>
            <a:t>hài</a:t>
          </a:r>
          <a:r>
            <a:rPr lang="en-US" sz="2000" dirty="0"/>
            <a:t> long </a:t>
          </a:r>
          <a:r>
            <a:rPr lang="en-US" sz="2000" dirty="0" err="1"/>
            <a:t>với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44ACC9B1-9930-43BC-B75E-3CE31E796956}" type="parTrans" cxnId="{08603DCE-1791-4F5D-ABC2-422F73051965}">
      <dgm:prSet/>
      <dgm:spPr/>
      <dgm:t>
        <a:bodyPr/>
        <a:lstStyle/>
        <a:p>
          <a:endParaRPr lang="en-US"/>
        </a:p>
      </dgm:t>
    </dgm:pt>
    <dgm:pt modelId="{E5F3D6BB-4C1C-4823-968D-E2372C49BD7B}" type="sibTrans" cxnId="{08603DCE-1791-4F5D-ABC2-422F73051965}">
      <dgm:prSet/>
      <dgm:spPr/>
      <dgm:t>
        <a:bodyPr/>
        <a:lstStyle/>
        <a:p>
          <a:endParaRPr lang="en-US"/>
        </a:p>
      </dgm:t>
    </dgm:pt>
    <dgm:pt modelId="{FC836F44-EBE5-4C76-A0B6-72BDAC083486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Luôn</a:t>
          </a:r>
          <a:r>
            <a:rPr lang="en-US" sz="2000" dirty="0"/>
            <a:t> </a:t>
          </a:r>
          <a:r>
            <a:rPr lang="en-US" sz="2000" dirty="0" err="1"/>
            <a:t>khiêm</a:t>
          </a:r>
          <a:r>
            <a:rPr lang="en-US" sz="2000" dirty="0"/>
            <a:t> </a:t>
          </a:r>
          <a:r>
            <a:rPr lang="en-US" sz="2000" dirty="0" err="1"/>
            <a:t>tốn</a:t>
          </a:r>
          <a:r>
            <a:rPr lang="en-US" sz="2000" dirty="0"/>
            <a:t>, </a:t>
          </a:r>
          <a:r>
            <a:rPr lang="en-US" sz="2000" dirty="0" err="1"/>
            <a:t>học</a:t>
          </a:r>
          <a:r>
            <a:rPr lang="en-US" sz="2000" dirty="0"/>
            <a:t> </a:t>
          </a:r>
          <a:r>
            <a:rPr lang="en-US" sz="2000" dirty="0" err="1"/>
            <a:t>hỏi</a:t>
          </a:r>
          <a:r>
            <a:rPr lang="en-US" sz="2000" dirty="0"/>
            <a:t>.</a:t>
          </a:r>
        </a:p>
      </dgm:t>
    </dgm:pt>
    <dgm:pt modelId="{47960FB3-3ECC-4A84-B0DE-C4FD48E935FC}" type="parTrans" cxnId="{28A1EC85-C855-452A-8F25-309AA6663CD5}">
      <dgm:prSet/>
      <dgm:spPr/>
      <dgm:t>
        <a:bodyPr/>
        <a:lstStyle/>
        <a:p>
          <a:endParaRPr lang="en-US"/>
        </a:p>
      </dgm:t>
    </dgm:pt>
    <dgm:pt modelId="{50A5DEA3-BB6E-4BDB-A756-DCF542094D40}" type="sibTrans" cxnId="{28A1EC85-C855-452A-8F25-309AA6663CD5}">
      <dgm:prSet/>
      <dgm:spPr/>
      <dgm:t>
        <a:bodyPr/>
        <a:lstStyle/>
        <a:p>
          <a:endParaRPr lang="en-US"/>
        </a:p>
      </dgm:t>
    </dgm:pt>
    <dgm:pt modelId="{8ADEDFB1-A7C1-42C4-A871-2C246D999C84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Luôn</a:t>
          </a:r>
          <a:r>
            <a:rPr lang="en-US" sz="2000" dirty="0"/>
            <a:t> </a:t>
          </a:r>
          <a:r>
            <a:rPr lang="en-US" sz="2000" dirty="0" err="1"/>
            <a:t>thành</a:t>
          </a:r>
          <a:r>
            <a:rPr lang="en-US" sz="2000" dirty="0"/>
            <a:t> </a:t>
          </a:r>
          <a:r>
            <a:rPr lang="en-US" sz="2000" dirty="0" err="1"/>
            <a:t>thật</a:t>
          </a:r>
          <a:r>
            <a:rPr lang="en-US" sz="2000" dirty="0"/>
            <a:t> </a:t>
          </a:r>
          <a:r>
            <a:rPr lang="en-US" sz="2000" dirty="0" err="1"/>
            <a:t>với</a:t>
          </a:r>
          <a:r>
            <a:rPr lang="en-US" sz="2000" dirty="0"/>
            <a:t> </a:t>
          </a:r>
          <a:r>
            <a:rPr lang="en-US" sz="2000" dirty="0" err="1"/>
            <a:t>chính</a:t>
          </a:r>
          <a:r>
            <a:rPr lang="en-US" sz="2000" dirty="0"/>
            <a:t> </a:t>
          </a:r>
          <a:r>
            <a:rPr lang="en-US" sz="2000" dirty="0" err="1"/>
            <a:t>mình</a:t>
          </a:r>
          <a:r>
            <a:rPr lang="en-US" sz="2000" dirty="0"/>
            <a:t>, </a:t>
          </a:r>
          <a:r>
            <a:rPr lang="en-US" sz="2000" dirty="0" err="1"/>
            <a:t>thừa</a:t>
          </a:r>
          <a:r>
            <a:rPr lang="en-US" sz="2000" dirty="0"/>
            <a:t> </a:t>
          </a:r>
          <a:r>
            <a:rPr lang="en-US" sz="2000" dirty="0" err="1"/>
            <a:t>nhận</a:t>
          </a:r>
          <a:r>
            <a:rPr lang="en-US" sz="2000" dirty="0"/>
            <a:t> </a:t>
          </a:r>
          <a:r>
            <a:rPr lang="en-US" sz="2000" dirty="0" err="1"/>
            <a:t>khi</a:t>
          </a:r>
          <a:r>
            <a:rPr lang="en-US" sz="2000" dirty="0"/>
            <a:t> </a:t>
          </a:r>
          <a:r>
            <a:rPr lang="en-US" sz="2000" dirty="0" err="1"/>
            <a:t>mắc</a:t>
          </a:r>
          <a:r>
            <a:rPr lang="en-US" sz="2000" dirty="0"/>
            <a:t> </a:t>
          </a:r>
          <a:r>
            <a:rPr lang="en-US" sz="2000" dirty="0" err="1"/>
            <a:t>lỗi</a:t>
          </a:r>
          <a:r>
            <a:rPr lang="en-US" sz="2000" dirty="0"/>
            <a:t>…</a:t>
          </a:r>
        </a:p>
      </dgm:t>
    </dgm:pt>
    <dgm:pt modelId="{D14340BD-864B-49B4-997C-7EC25E3E118F}" type="parTrans" cxnId="{D1297B32-E09F-46AD-9CFE-D47ACCC2B237}">
      <dgm:prSet/>
      <dgm:spPr/>
      <dgm:t>
        <a:bodyPr/>
        <a:lstStyle/>
        <a:p>
          <a:endParaRPr lang="en-US"/>
        </a:p>
      </dgm:t>
    </dgm:pt>
    <dgm:pt modelId="{76BB4C83-A392-41E4-8FD6-D2CC5612C731}" type="sibTrans" cxnId="{D1297B32-E09F-46AD-9CFE-D47ACCC2B237}">
      <dgm:prSet/>
      <dgm:spPr/>
      <dgm:t>
        <a:bodyPr/>
        <a:lstStyle/>
        <a:p>
          <a:endParaRPr lang="en-US"/>
        </a:p>
      </dgm:t>
    </dgm:pt>
    <dgm:pt modelId="{81A939D2-5044-4EA3-A2DA-C93E0B183D4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Trau</a:t>
          </a:r>
          <a:r>
            <a:rPr lang="en-US" sz="2000" dirty="0"/>
            <a:t> </a:t>
          </a:r>
          <a:r>
            <a:rPr lang="en-US" sz="2000" dirty="0" err="1"/>
            <a:t>dồi</a:t>
          </a:r>
          <a:r>
            <a:rPr lang="en-US" sz="2000" dirty="0"/>
            <a:t> tri </a:t>
          </a:r>
          <a:r>
            <a:rPr lang="en-US" sz="2000" dirty="0" err="1"/>
            <a:t>thức</a:t>
          </a:r>
          <a:r>
            <a:rPr lang="en-US" sz="2000" dirty="0"/>
            <a:t>, </a:t>
          </a:r>
          <a:r>
            <a:rPr lang="en-US" sz="2000" dirty="0" err="1"/>
            <a:t>kĩ</a:t>
          </a:r>
          <a:r>
            <a:rPr lang="en-US" sz="2000" dirty="0"/>
            <a:t> </a:t>
          </a:r>
          <a:r>
            <a:rPr lang="en-US" sz="2000" dirty="0" err="1"/>
            <a:t>năng</a:t>
          </a:r>
          <a:endParaRPr lang="en-US" sz="2000" dirty="0"/>
        </a:p>
      </dgm:t>
    </dgm:pt>
    <dgm:pt modelId="{5DEA6DC1-69FB-4D04-B726-5EE185E03C06}" type="parTrans" cxnId="{EE774281-EC6C-4A3B-BA90-00FB4E27395D}">
      <dgm:prSet/>
      <dgm:spPr/>
      <dgm:t>
        <a:bodyPr/>
        <a:lstStyle/>
        <a:p>
          <a:endParaRPr lang="en-US"/>
        </a:p>
      </dgm:t>
    </dgm:pt>
    <dgm:pt modelId="{1586599D-47B8-4839-98EA-25DDFA72C59D}" type="sibTrans" cxnId="{EE774281-EC6C-4A3B-BA90-00FB4E27395D}">
      <dgm:prSet/>
      <dgm:spPr/>
      <dgm:t>
        <a:bodyPr/>
        <a:lstStyle/>
        <a:p>
          <a:endParaRPr lang="en-US"/>
        </a:p>
      </dgm:t>
    </dgm:pt>
    <dgm:pt modelId="{94299646-07CC-4FC3-87FA-9A83AB0981D3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Lê</a:t>
          </a:r>
          <a:r>
            <a:rPr lang="en-US" sz="2000" dirty="0"/>
            <a:t> </a:t>
          </a:r>
          <a:r>
            <a:rPr lang="en-US" sz="2000" dirty="0" err="1"/>
            <a:t>kế</a:t>
          </a:r>
          <a:r>
            <a:rPr lang="en-US" sz="2000" dirty="0"/>
            <a:t> </a:t>
          </a:r>
          <a:r>
            <a:rPr lang="en-US" sz="2000" dirty="0" err="1"/>
            <a:t>hoạch</a:t>
          </a:r>
          <a:r>
            <a:rPr lang="en-US" sz="2000" dirty="0"/>
            <a:t> </a:t>
          </a:r>
          <a:r>
            <a:rPr lang="en-US" sz="2000" dirty="0" err="1"/>
            <a:t>và</a:t>
          </a:r>
          <a:r>
            <a:rPr lang="en-US" sz="2000" dirty="0"/>
            <a:t> </a:t>
          </a:r>
          <a:r>
            <a:rPr lang="en-US" sz="2000" dirty="0" err="1"/>
            <a:t>thực</a:t>
          </a:r>
          <a:r>
            <a:rPr lang="en-US" sz="2000" dirty="0"/>
            <a:t> </a:t>
          </a:r>
          <a:r>
            <a:rPr lang="en-US" sz="2000" dirty="0" err="1"/>
            <a:t>hiện</a:t>
          </a:r>
          <a:r>
            <a:rPr lang="en-US" sz="2000" dirty="0"/>
            <a:t> </a:t>
          </a:r>
          <a:r>
            <a:rPr lang="en-US" sz="2000" dirty="0" err="1"/>
            <a:t>kế</a:t>
          </a:r>
          <a:r>
            <a:rPr lang="en-US" sz="2000" dirty="0"/>
            <a:t> </a:t>
          </a:r>
          <a:r>
            <a:rPr lang="en-US" sz="2000" dirty="0" err="1"/>
            <a:t>hoạch</a:t>
          </a:r>
          <a:r>
            <a:rPr lang="en-US" sz="2000" dirty="0"/>
            <a:t> </a:t>
          </a:r>
          <a:r>
            <a:rPr lang="en-US" sz="2000" dirty="0" err="1"/>
            <a:t>cải</a:t>
          </a:r>
          <a:r>
            <a:rPr lang="en-US" sz="2000" dirty="0"/>
            <a:t> </a:t>
          </a:r>
          <a:r>
            <a:rPr lang="en-US" sz="2000" dirty="0" err="1"/>
            <a:t>thiện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7E5A3650-18CC-40EA-B018-FCA5030A257B}" type="parTrans" cxnId="{485A309D-AB0C-407C-92E6-0E5DE89ACC59}">
      <dgm:prSet/>
      <dgm:spPr/>
      <dgm:t>
        <a:bodyPr/>
        <a:lstStyle/>
        <a:p>
          <a:endParaRPr lang="en-US"/>
        </a:p>
      </dgm:t>
    </dgm:pt>
    <dgm:pt modelId="{2E4B4CEE-92B9-4214-AD66-F26FD775E736}" type="sibTrans" cxnId="{485A309D-AB0C-407C-92E6-0E5DE89ACC59}">
      <dgm:prSet/>
      <dgm:spPr/>
      <dgm:t>
        <a:bodyPr/>
        <a:lstStyle/>
        <a:p>
          <a:endParaRPr lang="en-US"/>
        </a:p>
      </dgm:t>
    </dgm:pt>
    <dgm:pt modelId="{6B96C342-916C-4316-82A4-E2D26F118E8F}" type="pres">
      <dgm:prSet presAssocID="{A97652EE-50CD-4DCA-8896-A75A31A25F0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05ECA9-4143-40FC-97F4-0F9CF4E10326}" type="pres">
      <dgm:prSet presAssocID="{28F8BA1C-956B-45E2-B4EB-78499527A331}" presName="composite" presStyleCnt="0"/>
      <dgm:spPr/>
    </dgm:pt>
    <dgm:pt modelId="{5F5A42A4-B3CF-495B-9036-A03AC745C6C7}" type="pres">
      <dgm:prSet presAssocID="{28F8BA1C-956B-45E2-B4EB-78499527A331}" presName="parentText" presStyleLbl="alignNode1" presStyleIdx="0" presStyleCnt="4" custScaleX="135892" custScaleY="121606" custLinFactNeighborX="-7100" custLinFactNeighborY="357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AF093-8FB0-4B09-9E3C-B7FF08B139C9}" type="pres">
      <dgm:prSet presAssocID="{28F8BA1C-956B-45E2-B4EB-78499527A331}" presName="descendantText" presStyleLbl="alignAcc1" presStyleIdx="0" presStyleCnt="4" custLinFactNeighborX="1430" custLinFactNeighborY="50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2FEFE-9C6C-4F4F-9D3D-879AF292DCD7}" type="pres">
      <dgm:prSet presAssocID="{C1FCB8ED-4D5B-4E2C-9CDF-912CDEB0D98D}" presName="sp" presStyleCnt="0"/>
      <dgm:spPr/>
    </dgm:pt>
    <dgm:pt modelId="{D34BDDB3-210A-451C-BE69-6BBF0DFFB0FB}" type="pres">
      <dgm:prSet presAssocID="{9ECB96AB-64A0-4B02-BDDC-0D33AA57CF66}" presName="composite" presStyleCnt="0"/>
      <dgm:spPr/>
    </dgm:pt>
    <dgm:pt modelId="{37323449-15F6-45BB-BF05-B935F0488042}" type="pres">
      <dgm:prSet presAssocID="{9ECB96AB-64A0-4B02-BDDC-0D33AA57CF66}" presName="parentText" presStyleLbl="alignNode1" presStyleIdx="1" presStyleCnt="4" custScaleX="129519" custScaleY="118577" custLinFactNeighborX="-1420" custLinFactNeighborY="188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992087-9BC4-44F6-833B-553BA9A5680D}" type="pres">
      <dgm:prSet presAssocID="{9ECB96AB-64A0-4B02-BDDC-0D33AA57CF66}" presName="descendantText" presStyleLbl="alignAcc1" presStyleIdx="1" presStyleCnt="4" custLinFactNeighborX="1592" custLinFactNeighborY="24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9F083-172B-472F-AB9A-58B6C239F729}" type="pres">
      <dgm:prSet presAssocID="{8E21A20B-E4F2-4C7B-8F38-E15559812FC9}" presName="sp" presStyleCnt="0"/>
      <dgm:spPr/>
    </dgm:pt>
    <dgm:pt modelId="{F6C713F3-073B-4BBF-BEF4-5FD04CBAC0F4}" type="pres">
      <dgm:prSet presAssocID="{79FBAA84-2F3B-473C-ADD0-6973A7A0C244}" presName="composite" presStyleCnt="0"/>
      <dgm:spPr/>
    </dgm:pt>
    <dgm:pt modelId="{41E125AD-A7C9-4BB9-A577-CD63B222895E}" type="pres">
      <dgm:prSet presAssocID="{79FBAA84-2F3B-473C-ADD0-6973A7A0C244}" presName="parentText" presStyleLbl="alignNode1" presStyleIdx="2" presStyleCnt="4" custScaleX="133691" custScaleY="1195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C18DA-7DA9-4BAB-B93E-C3F8526A30D1}" type="pres">
      <dgm:prSet presAssocID="{79FBAA84-2F3B-473C-ADD0-6973A7A0C244}" presName="descendantText" presStyleLbl="alignAcc1" presStyleIdx="2" presStyleCnt="4" custScaleY="139090" custLinFactNeighborX="1612" custLinFactNeighborY="8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85C8F-294C-44F1-963D-1D33F4777610}" type="pres">
      <dgm:prSet presAssocID="{5CF90220-3D09-4D5E-ABC1-6F51F8A59FB3}" presName="sp" presStyleCnt="0"/>
      <dgm:spPr/>
    </dgm:pt>
    <dgm:pt modelId="{F3EFC790-BFA9-4078-AF02-C9A96AEBF0F2}" type="pres">
      <dgm:prSet presAssocID="{61FB1AA5-848A-4D6A-ADC0-3D4D5C9DAB76}" presName="composite" presStyleCnt="0"/>
      <dgm:spPr/>
    </dgm:pt>
    <dgm:pt modelId="{8B3DF5FE-F261-4021-8B58-139002AB7201}" type="pres">
      <dgm:prSet presAssocID="{61FB1AA5-848A-4D6A-ADC0-3D4D5C9DAB76}" presName="parentText" presStyleLbl="alignNode1" presStyleIdx="3" presStyleCnt="4" custScaleX="1222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F433-844E-417F-8063-E3EE5B566476}" type="pres">
      <dgm:prSet presAssocID="{61FB1AA5-848A-4D6A-ADC0-3D4D5C9DAB76}" presName="descendantText" presStyleLbl="alignAcc1" presStyleIdx="3" presStyleCnt="4" custLinFactNeighborX="129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5A309D-AB0C-407C-92E6-0E5DE89ACC59}" srcId="{61FB1AA5-848A-4D6A-ADC0-3D4D5C9DAB76}" destId="{94299646-07CC-4FC3-87FA-9A83AB0981D3}" srcOrd="1" destOrd="0" parTransId="{7E5A3650-18CC-40EA-B018-FCA5030A257B}" sibTransId="{2E4B4CEE-92B9-4214-AD66-F26FD775E736}"/>
    <dgm:cxn modelId="{F2EAB0B6-9425-444C-B1F2-05D5137A3F23}" type="presOf" srcId="{79FBAA84-2F3B-473C-ADD0-6973A7A0C244}" destId="{41E125AD-A7C9-4BB9-A577-CD63B222895E}" srcOrd="0" destOrd="0" presId="urn:microsoft.com/office/officeart/2005/8/layout/chevron2"/>
    <dgm:cxn modelId="{7E7E3E85-623C-4844-9D7A-4AD5C6956773}" type="presOf" srcId="{8ADEDFB1-A7C1-42C4-A871-2C246D999C84}" destId="{F27C18DA-7DA9-4BAB-B93E-C3F8526A30D1}" srcOrd="0" destOrd="3" presId="urn:microsoft.com/office/officeart/2005/8/layout/chevron2"/>
    <dgm:cxn modelId="{28A1EC85-C855-452A-8F25-309AA6663CD5}" srcId="{79FBAA84-2F3B-473C-ADD0-6973A7A0C244}" destId="{FC836F44-EBE5-4C76-A0B6-72BDAC083486}" srcOrd="2" destOrd="0" parTransId="{47960FB3-3ECC-4A84-B0DE-C4FD48E935FC}" sibTransId="{50A5DEA3-BB6E-4BDB-A756-DCF542094D40}"/>
    <dgm:cxn modelId="{EE774281-EC6C-4A3B-BA90-00FB4E27395D}" srcId="{61FB1AA5-848A-4D6A-ADC0-3D4D5C9DAB76}" destId="{81A939D2-5044-4EA3-A2DA-C93E0B183D4D}" srcOrd="0" destOrd="0" parTransId="{5DEA6DC1-69FB-4D04-B726-5EE185E03C06}" sibTransId="{1586599D-47B8-4839-98EA-25DDFA72C59D}"/>
    <dgm:cxn modelId="{AC152CA3-40F9-4E0A-AB1F-A0F57A23A77B}" type="presOf" srcId="{81A939D2-5044-4EA3-A2DA-C93E0B183D4D}" destId="{6334F433-844E-417F-8063-E3EE5B566476}" srcOrd="0" destOrd="0" presId="urn:microsoft.com/office/officeart/2005/8/layout/chevron2"/>
    <dgm:cxn modelId="{788360D7-634B-41AB-B770-888C400CE421}" srcId="{79FBAA84-2F3B-473C-ADD0-6973A7A0C244}" destId="{A69345C7-2174-4A55-8667-E66BFB9016CD}" srcOrd="0" destOrd="0" parTransId="{D2D3F430-DD2B-4243-A5FC-44DACE51B5A8}" sibTransId="{B81FC7E2-67F9-4497-B9D3-D041206D6484}"/>
    <dgm:cxn modelId="{38D9A944-7233-4415-9B09-7F5032A4B1F1}" type="presOf" srcId="{94299646-07CC-4FC3-87FA-9A83AB0981D3}" destId="{6334F433-844E-417F-8063-E3EE5B566476}" srcOrd="0" destOrd="1" presId="urn:microsoft.com/office/officeart/2005/8/layout/chevron2"/>
    <dgm:cxn modelId="{7425A9F2-51E9-4A47-8B47-1C99A5FEDC5B}" type="presOf" srcId="{FC836F44-EBE5-4C76-A0B6-72BDAC083486}" destId="{F27C18DA-7DA9-4BAB-B93E-C3F8526A30D1}" srcOrd="0" destOrd="2" presId="urn:microsoft.com/office/officeart/2005/8/layout/chevron2"/>
    <dgm:cxn modelId="{C5AF3CF2-7FAC-4430-BFB6-7B6E4EFFB029}" type="presOf" srcId="{05FE3E5D-5783-4856-A778-A100A8602947}" destId="{E7992087-9BC4-44F6-833B-553BA9A5680D}" srcOrd="0" destOrd="0" presId="urn:microsoft.com/office/officeart/2005/8/layout/chevron2"/>
    <dgm:cxn modelId="{A55757F1-9085-4FD6-81B0-85E12EFDE4DF}" srcId="{A97652EE-50CD-4DCA-8896-A75A31A25F06}" destId="{28F8BA1C-956B-45E2-B4EB-78499527A331}" srcOrd="0" destOrd="0" parTransId="{3B7D7704-96E6-45EC-B864-9025D1E60C2F}" sibTransId="{C1FCB8ED-4D5B-4E2C-9CDF-912CDEB0D98D}"/>
    <dgm:cxn modelId="{26A36B29-5C25-4EFB-87EE-977CD73F94EC}" type="presOf" srcId="{D5D77043-DBA3-4E36-9918-6A5ADC3DA2F3}" destId="{F7FAF093-8FB0-4B09-9E3C-B7FF08B139C9}" srcOrd="0" destOrd="0" presId="urn:microsoft.com/office/officeart/2005/8/layout/chevron2"/>
    <dgm:cxn modelId="{79C36840-7CBB-4FE6-A130-462DF621AD0B}" srcId="{A97652EE-50CD-4DCA-8896-A75A31A25F06}" destId="{61FB1AA5-848A-4D6A-ADC0-3D4D5C9DAB76}" srcOrd="3" destOrd="0" parTransId="{F7993659-A903-4869-86C3-BCA3AD0AF903}" sibTransId="{A31E095D-CE3F-4E66-9638-60A7D28657BF}"/>
    <dgm:cxn modelId="{65109C8E-F101-477A-BAE4-7E084177569D}" srcId="{9ECB96AB-64A0-4B02-BDDC-0D33AA57CF66}" destId="{4445566F-6750-4419-A7EC-BCE67965864F}" srcOrd="1" destOrd="0" parTransId="{EBFEBD78-A7C1-4BEA-A10C-A0FB52F37A8A}" sibTransId="{2300C279-58F5-4737-B5FD-5DCE76FF4192}"/>
    <dgm:cxn modelId="{D1297B32-E09F-46AD-9CFE-D47ACCC2B237}" srcId="{79FBAA84-2F3B-473C-ADD0-6973A7A0C244}" destId="{8ADEDFB1-A7C1-42C4-A871-2C246D999C84}" srcOrd="3" destOrd="0" parTransId="{D14340BD-864B-49B4-997C-7EC25E3E118F}" sibTransId="{76BB4C83-A392-41E4-8FD6-D2CC5612C731}"/>
    <dgm:cxn modelId="{08603DCE-1791-4F5D-ABC2-422F73051965}" srcId="{79FBAA84-2F3B-473C-ADD0-6973A7A0C244}" destId="{227E2523-E274-42D0-BA62-D80C8AE1F2FE}" srcOrd="1" destOrd="0" parTransId="{44ACC9B1-9930-43BC-B75E-3CE31E796956}" sibTransId="{E5F3D6BB-4C1C-4823-968D-E2372C49BD7B}"/>
    <dgm:cxn modelId="{D4C9340C-C5D3-449D-AAF7-F567B0B98333}" type="presOf" srcId="{9ECB96AB-64A0-4B02-BDDC-0D33AA57CF66}" destId="{37323449-15F6-45BB-BF05-B935F0488042}" srcOrd="0" destOrd="0" presId="urn:microsoft.com/office/officeart/2005/8/layout/chevron2"/>
    <dgm:cxn modelId="{02FF4AE6-C1F9-4C5A-85F3-7E25C37EEF8A}" srcId="{28F8BA1C-956B-45E2-B4EB-78499527A331}" destId="{D5D77043-DBA3-4E36-9918-6A5ADC3DA2F3}" srcOrd="0" destOrd="0" parTransId="{443F7DE5-3653-45EC-BDDB-3152D619AE97}" sibTransId="{22CC970E-F6AE-4698-8975-4D119C93C96B}"/>
    <dgm:cxn modelId="{EFB994EF-E268-4098-90D9-B41F3BDE3C5C}" type="presOf" srcId="{227E2523-E274-42D0-BA62-D80C8AE1F2FE}" destId="{F27C18DA-7DA9-4BAB-B93E-C3F8526A30D1}" srcOrd="0" destOrd="1" presId="urn:microsoft.com/office/officeart/2005/8/layout/chevron2"/>
    <dgm:cxn modelId="{DE5F162F-3FEA-4D5A-B937-9E66EA738AEB}" type="presOf" srcId="{28F8BA1C-956B-45E2-B4EB-78499527A331}" destId="{5F5A42A4-B3CF-495B-9036-A03AC745C6C7}" srcOrd="0" destOrd="0" presId="urn:microsoft.com/office/officeart/2005/8/layout/chevron2"/>
    <dgm:cxn modelId="{B48C2F79-51EB-4100-A85B-FEDBC78EDECE}" srcId="{A97652EE-50CD-4DCA-8896-A75A31A25F06}" destId="{79FBAA84-2F3B-473C-ADD0-6973A7A0C244}" srcOrd="2" destOrd="0" parTransId="{84B52BA6-0660-4A3A-85AB-422D3CFA54C6}" sibTransId="{5CF90220-3D09-4D5E-ABC1-6F51F8A59FB3}"/>
    <dgm:cxn modelId="{D9E87FC1-332B-4F15-8A57-C27334312C40}" srcId="{A97652EE-50CD-4DCA-8896-A75A31A25F06}" destId="{9ECB96AB-64A0-4B02-BDDC-0D33AA57CF66}" srcOrd="1" destOrd="0" parTransId="{5CBBF5B2-83B1-4152-B74D-E8D8E4FF7039}" sibTransId="{8E21A20B-E4F2-4C7B-8F38-E15559812FC9}"/>
    <dgm:cxn modelId="{7CEFA40A-0400-4081-B24E-AFF598654422}" type="presOf" srcId="{4445566F-6750-4419-A7EC-BCE67965864F}" destId="{E7992087-9BC4-44F6-833B-553BA9A5680D}" srcOrd="0" destOrd="1" presId="urn:microsoft.com/office/officeart/2005/8/layout/chevron2"/>
    <dgm:cxn modelId="{2745BA82-0E9A-401B-B8B7-88A4F429D98A}" type="presOf" srcId="{61FB1AA5-848A-4D6A-ADC0-3D4D5C9DAB76}" destId="{8B3DF5FE-F261-4021-8B58-139002AB7201}" srcOrd="0" destOrd="0" presId="urn:microsoft.com/office/officeart/2005/8/layout/chevron2"/>
    <dgm:cxn modelId="{81EC3578-C6C5-4180-9EB9-E6DDEE949963}" type="presOf" srcId="{A97652EE-50CD-4DCA-8896-A75A31A25F06}" destId="{6B96C342-916C-4316-82A4-E2D26F118E8F}" srcOrd="0" destOrd="0" presId="urn:microsoft.com/office/officeart/2005/8/layout/chevron2"/>
    <dgm:cxn modelId="{150A3246-347A-4BBA-882F-C4BF45018D07}" type="presOf" srcId="{A69345C7-2174-4A55-8667-E66BFB9016CD}" destId="{F27C18DA-7DA9-4BAB-B93E-C3F8526A30D1}" srcOrd="0" destOrd="0" presId="urn:microsoft.com/office/officeart/2005/8/layout/chevron2"/>
    <dgm:cxn modelId="{A0F3C5C5-57EE-42BB-B9AB-3FE43CF8A179}" srcId="{9ECB96AB-64A0-4B02-BDDC-0D33AA57CF66}" destId="{05FE3E5D-5783-4856-A778-A100A8602947}" srcOrd="0" destOrd="0" parTransId="{820ABF2E-48F6-4D2D-9C9C-EE2ED4616AD4}" sibTransId="{D49B3ACB-F27D-42D0-9EFD-87C9AE71EA5D}"/>
    <dgm:cxn modelId="{16F28024-9AF0-4246-BE5A-B613123D21A7}" type="presParOf" srcId="{6B96C342-916C-4316-82A4-E2D26F118E8F}" destId="{A905ECA9-4143-40FC-97F4-0F9CF4E10326}" srcOrd="0" destOrd="0" presId="urn:microsoft.com/office/officeart/2005/8/layout/chevron2"/>
    <dgm:cxn modelId="{674E4FF4-9BAC-47BE-863C-91FB9465F590}" type="presParOf" srcId="{A905ECA9-4143-40FC-97F4-0F9CF4E10326}" destId="{5F5A42A4-B3CF-495B-9036-A03AC745C6C7}" srcOrd="0" destOrd="0" presId="urn:microsoft.com/office/officeart/2005/8/layout/chevron2"/>
    <dgm:cxn modelId="{E45BB11E-B1C9-4122-A42E-63F82F9F276A}" type="presParOf" srcId="{A905ECA9-4143-40FC-97F4-0F9CF4E10326}" destId="{F7FAF093-8FB0-4B09-9E3C-B7FF08B139C9}" srcOrd="1" destOrd="0" presId="urn:microsoft.com/office/officeart/2005/8/layout/chevron2"/>
    <dgm:cxn modelId="{A0B8991E-879E-4F60-8E36-D1A8E99A6551}" type="presParOf" srcId="{6B96C342-916C-4316-82A4-E2D26F118E8F}" destId="{C4F2FEFE-9C6C-4F4F-9D3D-879AF292DCD7}" srcOrd="1" destOrd="0" presId="urn:microsoft.com/office/officeart/2005/8/layout/chevron2"/>
    <dgm:cxn modelId="{38F4E09F-52A2-47AC-BA0A-696F4AD53A02}" type="presParOf" srcId="{6B96C342-916C-4316-82A4-E2D26F118E8F}" destId="{D34BDDB3-210A-451C-BE69-6BBF0DFFB0FB}" srcOrd="2" destOrd="0" presId="urn:microsoft.com/office/officeart/2005/8/layout/chevron2"/>
    <dgm:cxn modelId="{C22FA4E6-B9ED-4E09-83A8-2644460F8C6F}" type="presParOf" srcId="{D34BDDB3-210A-451C-BE69-6BBF0DFFB0FB}" destId="{37323449-15F6-45BB-BF05-B935F0488042}" srcOrd="0" destOrd="0" presId="urn:microsoft.com/office/officeart/2005/8/layout/chevron2"/>
    <dgm:cxn modelId="{A2B15F88-D3D2-4E19-B2DE-A30174D191B8}" type="presParOf" srcId="{D34BDDB3-210A-451C-BE69-6BBF0DFFB0FB}" destId="{E7992087-9BC4-44F6-833B-553BA9A5680D}" srcOrd="1" destOrd="0" presId="urn:microsoft.com/office/officeart/2005/8/layout/chevron2"/>
    <dgm:cxn modelId="{8A96BEE8-C347-42B2-B71E-6A5B54EC72E9}" type="presParOf" srcId="{6B96C342-916C-4316-82A4-E2D26F118E8F}" destId="{4B19F083-172B-472F-AB9A-58B6C239F729}" srcOrd="3" destOrd="0" presId="urn:microsoft.com/office/officeart/2005/8/layout/chevron2"/>
    <dgm:cxn modelId="{8FAA9B9D-A2C2-4265-B24A-74CBF064ED7A}" type="presParOf" srcId="{6B96C342-916C-4316-82A4-E2D26F118E8F}" destId="{F6C713F3-073B-4BBF-BEF4-5FD04CBAC0F4}" srcOrd="4" destOrd="0" presId="urn:microsoft.com/office/officeart/2005/8/layout/chevron2"/>
    <dgm:cxn modelId="{E77F0955-387E-4BFE-B0DD-CF8DEA1DC821}" type="presParOf" srcId="{F6C713F3-073B-4BBF-BEF4-5FD04CBAC0F4}" destId="{41E125AD-A7C9-4BB9-A577-CD63B222895E}" srcOrd="0" destOrd="0" presId="urn:microsoft.com/office/officeart/2005/8/layout/chevron2"/>
    <dgm:cxn modelId="{8FFF3932-03F5-4093-BDC9-9BE9D59CC0C0}" type="presParOf" srcId="{F6C713F3-073B-4BBF-BEF4-5FD04CBAC0F4}" destId="{F27C18DA-7DA9-4BAB-B93E-C3F8526A30D1}" srcOrd="1" destOrd="0" presId="urn:microsoft.com/office/officeart/2005/8/layout/chevron2"/>
    <dgm:cxn modelId="{D9EA8B47-80B8-476A-B686-EC06B7B3BC2B}" type="presParOf" srcId="{6B96C342-916C-4316-82A4-E2D26F118E8F}" destId="{55485C8F-294C-44F1-963D-1D33F4777610}" srcOrd="5" destOrd="0" presId="urn:microsoft.com/office/officeart/2005/8/layout/chevron2"/>
    <dgm:cxn modelId="{7225FCEE-552E-4488-BDE1-60D84963F7A4}" type="presParOf" srcId="{6B96C342-916C-4316-82A4-E2D26F118E8F}" destId="{F3EFC790-BFA9-4078-AF02-C9A96AEBF0F2}" srcOrd="6" destOrd="0" presId="urn:microsoft.com/office/officeart/2005/8/layout/chevron2"/>
    <dgm:cxn modelId="{EA7C699F-8F7B-442F-9056-B2D041A4B2A4}" type="presParOf" srcId="{F3EFC790-BFA9-4078-AF02-C9A96AEBF0F2}" destId="{8B3DF5FE-F261-4021-8B58-139002AB7201}" srcOrd="0" destOrd="0" presId="urn:microsoft.com/office/officeart/2005/8/layout/chevron2"/>
    <dgm:cxn modelId="{131BB368-4ABE-4AE0-AA4F-3FB2E43961EB}" type="presParOf" srcId="{F3EFC790-BFA9-4078-AF02-C9A96AEBF0F2}" destId="{6334F433-844E-417F-8063-E3EE5B5664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83BCC2-F3A2-453B-BFF6-73FEF74EAB9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BF14F-90EE-44B6-9FF2-D4E506BD473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 err="1">
              <a:solidFill>
                <a:srgbClr val="FF0000"/>
              </a:solidFill>
            </a:rPr>
            <a:t>Thể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hiện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bản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thân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trong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mối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quan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hệ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với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người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khác</a:t>
          </a:r>
          <a:endParaRPr lang="en-US" sz="2400" b="1" dirty="0">
            <a:solidFill>
              <a:srgbClr val="FF0000"/>
            </a:solidFill>
          </a:endParaRPr>
        </a:p>
      </dgm:t>
    </dgm:pt>
    <dgm:pt modelId="{1D4E2212-1C5C-4980-8B5A-1D8AC657BE57}" type="parTrans" cxnId="{0BAC48B3-AADB-46F1-80F0-52A6ACD88DB2}">
      <dgm:prSet/>
      <dgm:spPr/>
      <dgm:t>
        <a:bodyPr/>
        <a:lstStyle/>
        <a:p>
          <a:endParaRPr lang="en-US"/>
        </a:p>
      </dgm:t>
    </dgm:pt>
    <dgm:pt modelId="{EEB85DF9-1BFE-4F03-9629-0236B6554DF6}" type="sibTrans" cxnId="{0BAC48B3-AADB-46F1-80F0-52A6ACD88DB2}">
      <dgm:prSet/>
      <dgm:spPr/>
      <dgm:t>
        <a:bodyPr/>
        <a:lstStyle/>
        <a:p>
          <a:endParaRPr lang="en-US"/>
        </a:p>
      </dgm:t>
    </dgm:pt>
    <dgm:pt modelId="{42FFD0F4-5AAD-4F2C-8E8E-9521862CDAE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1.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D91C8951-635D-4AEF-BB86-EE721E7956FA}" type="parTrans" cxnId="{9D513BAB-4440-4BB8-B61A-E6768BDDC0D5}">
      <dgm:prSet/>
      <dgm:spPr/>
      <dgm:t>
        <a:bodyPr/>
        <a:lstStyle/>
        <a:p>
          <a:endParaRPr lang="en-US"/>
        </a:p>
      </dgm:t>
    </dgm:pt>
    <dgm:pt modelId="{9EEEDA56-EBBE-4722-9976-34432F06DEF0}" type="sibTrans" cxnId="{9D513BAB-4440-4BB8-B61A-E6768BDDC0D5}">
      <dgm:prSet/>
      <dgm:spPr/>
      <dgm:t>
        <a:bodyPr/>
        <a:lstStyle/>
        <a:p>
          <a:endParaRPr lang="en-US"/>
        </a:p>
      </dgm:t>
    </dgm:pt>
    <dgm:pt modelId="{79639710-86E5-4B33-9C83-70EF6E0E374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2. </a:t>
          </a:r>
          <a:r>
            <a:rPr lang="en-US" sz="2400" dirty="0" err="1">
              <a:solidFill>
                <a:sysClr val="windowText" lastClr="000000"/>
              </a:solidFill>
            </a:rPr>
            <a:t>Cởi</a:t>
          </a:r>
          <a:r>
            <a:rPr lang="en-US" sz="2400" dirty="0">
              <a:solidFill>
                <a:sysClr val="windowText" lastClr="000000"/>
              </a:solidFill>
            </a:rPr>
            <a:t>  </a:t>
          </a:r>
          <a:r>
            <a:rPr lang="en-US" sz="2400" dirty="0" err="1">
              <a:solidFill>
                <a:sysClr val="windowText" lastClr="000000"/>
              </a:solidFill>
            </a:rPr>
            <a:t>mở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hoà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đồng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6CBEEAE7-9834-496A-A92F-2115F06CCB4C}" type="parTrans" cxnId="{6284DCBC-0B74-41B9-9FD9-1242E2544CE2}">
      <dgm:prSet/>
      <dgm:spPr/>
      <dgm:t>
        <a:bodyPr/>
        <a:lstStyle/>
        <a:p>
          <a:endParaRPr lang="en-US"/>
        </a:p>
      </dgm:t>
    </dgm:pt>
    <dgm:pt modelId="{BF3A796A-F66A-4278-AF36-3F620425F48E}" type="sibTrans" cxnId="{6284DCBC-0B74-41B9-9FD9-1242E2544CE2}">
      <dgm:prSet/>
      <dgm:spPr/>
      <dgm:t>
        <a:bodyPr/>
        <a:lstStyle/>
        <a:p>
          <a:endParaRPr lang="en-US"/>
        </a:p>
      </dgm:t>
    </dgm:pt>
    <dgm:pt modelId="{6FC7B673-1A28-4E3D-8960-3CA6B978F60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3. </a:t>
          </a:r>
          <a:r>
            <a:rPr lang="en-US" sz="2400" dirty="0" err="1">
              <a:solidFill>
                <a:sysClr val="windowText" lastClr="000000"/>
              </a:solidFill>
            </a:rPr>
            <a:t>Chủ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động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thích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nghi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BB17A549-13CC-42D5-974C-92ECA2584196}" type="parTrans" cxnId="{74F5C7B0-44C2-4E01-B330-742D83F2043D}">
      <dgm:prSet/>
      <dgm:spPr/>
      <dgm:t>
        <a:bodyPr/>
        <a:lstStyle/>
        <a:p>
          <a:endParaRPr lang="en-US"/>
        </a:p>
      </dgm:t>
    </dgm:pt>
    <dgm:pt modelId="{1E7D6148-4851-4E93-ABAA-25F76921750D}" type="sibTrans" cxnId="{74F5C7B0-44C2-4E01-B330-742D83F2043D}">
      <dgm:prSet/>
      <dgm:spPr/>
      <dgm:t>
        <a:bodyPr/>
        <a:lstStyle/>
        <a:p>
          <a:endParaRPr lang="en-US"/>
        </a:p>
      </dgm:t>
    </dgm:pt>
    <dgm:pt modelId="{660FC3CA-E2C0-4146-854A-541B40BB7B0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4. </a:t>
          </a:r>
          <a:r>
            <a:rPr lang="en-US" sz="2400" dirty="0" err="1">
              <a:solidFill>
                <a:sysClr val="windowText" lastClr="000000"/>
              </a:solidFill>
            </a:rPr>
            <a:t>Học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hỏi</a:t>
          </a:r>
          <a:r>
            <a:rPr lang="en-US" sz="2400" dirty="0">
              <a:solidFill>
                <a:sysClr val="windowText" lastClr="000000"/>
              </a:solidFill>
            </a:rPr>
            <a:t>, </a:t>
          </a:r>
          <a:r>
            <a:rPr lang="en-US" sz="2400" dirty="0" err="1">
              <a:solidFill>
                <a:sysClr val="windowText" lastClr="000000"/>
              </a:solidFill>
            </a:rPr>
            <a:t>khiêm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tốn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CC809E4-6DD7-404A-9B1D-03352E94871A}" type="parTrans" cxnId="{1F476503-B5F9-464E-8102-2A5019503968}">
      <dgm:prSet/>
      <dgm:spPr/>
      <dgm:t>
        <a:bodyPr/>
        <a:lstStyle/>
        <a:p>
          <a:endParaRPr lang="en-US"/>
        </a:p>
      </dgm:t>
    </dgm:pt>
    <dgm:pt modelId="{A1B50A1C-9375-421F-8DF7-12CF92310764}" type="sibTrans" cxnId="{1F476503-B5F9-464E-8102-2A5019503968}">
      <dgm:prSet/>
      <dgm:spPr/>
      <dgm:t>
        <a:bodyPr/>
        <a:lstStyle/>
        <a:p>
          <a:endParaRPr lang="en-US"/>
        </a:p>
      </dgm:t>
    </dgm:pt>
    <dgm:pt modelId="{0E1D7BF1-762F-495D-9985-33B6312D9CCE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5. </a:t>
          </a:r>
          <a:r>
            <a:rPr lang="en-US" sz="2400" dirty="0" err="1">
              <a:solidFill>
                <a:sysClr val="windowText" lastClr="000000"/>
              </a:solidFill>
            </a:rPr>
            <a:t>sẵn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sàng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điều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chỉnh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suy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nghĩ</a:t>
          </a:r>
          <a:r>
            <a:rPr lang="en-US" sz="2400" dirty="0">
              <a:solidFill>
                <a:sysClr val="windowText" lastClr="000000"/>
              </a:solidFill>
            </a:rPr>
            <a:t>, </a:t>
          </a:r>
          <a:r>
            <a:rPr lang="en-US" sz="2400" dirty="0" err="1">
              <a:solidFill>
                <a:sysClr val="windowText" lastClr="000000"/>
              </a:solidFill>
            </a:rPr>
            <a:t>nhận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thức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57F758E-6071-4BB5-BAA9-FF03161A4229}" type="parTrans" cxnId="{699B7AF5-E048-4E63-BA45-B4C24D71AF0B}">
      <dgm:prSet/>
      <dgm:spPr/>
      <dgm:t>
        <a:bodyPr/>
        <a:lstStyle/>
        <a:p>
          <a:endParaRPr lang="en-US"/>
        </a:p>
      </dgm:t>
    </dgm:pt>
    <dgm:pt modelId="{108FE088-256B-4E68-B961-52EC9BC7EFCC}" type="sibTrans" cxnId="{699B7AF5-E048-4E63-BA45-B4C24D71AF0B}">
      <dgm:prSet/>
      <dgm:spPr/>
      <dgm:t>
        <a:bodyPr/>
        <a:lstStyle/>
        <a:p>
          <a:endParaRPr lang="en-US"/>
        </a:p>
      </dgm:t>
    </dgm:pt>
    <dgm:pt modelId="{BD859E8A-14A8-409B-9B2C-77743E9309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6. </a:t>
          </a:r>
          <a:r>
            <a:rPr lang="en-US" sz="2400" dirty="0" err="1">
              <a:solidFill>
                <a:sysClr val="windowText" lastClr="000000"/>
              </a:solidFill>
            </a:rPr>
            <a:t>Tôn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trọng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24500A7-9056-4988-8500-F69278791B1A}" type="parTrans" cxnId="{0934D081-F83D-4F5B-8D6E-40654EB95B1E}">
      <dgm:prSet/>
      <dgm:spPr/>
      <dgm:t>
        <a:bodyPr/>
        <a:lstStyle/>
        <a:p>
          <a:endParaRPr lang="en-US"/>
        </a:p>
      </dgm:t>
    </dgm:pt>
    <dgm:pt modelId="{5F7B596F-D927-49D1-9415-AA114B54FEDF}" type="sibTrans" cxnId="{0934D081-F83D-4F5B-8D6E-40654EB95B1E}">
      <dgm:prSet/>
      <dgm:spPr/>
      <dgm:t>
        <a:bodyPr/>
        <a:lstStyle/>
        <a:p>
          <a:endParaRPr lang="en-US"/>
        </a:p>
      </dgm:t>
    </dgm:pt>
    <dgm:pt modelId="{0614A616-03C1-434F-A28D-D7C7D21DA4CD}" type="pres">
      <dgm:prSet presAssocID="{DF83BCC2-F3A2-453B-BFF6-73FEF74EAB9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6B997FB-F779-4FBC-BA03-EC29CDC45414}" type="pres">
      <dgm:prSet presAssocID="{172BF14F-90EE-44B6-9FF2-D4E506BD4734}" presName="Parent" presStyleLbl="node0" presStyleIdx="0" presStyleCnt="1" custScaleX="105377" custScaleY="109245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9BFA0CAD-3FC6-48C1-A1F4-85CAE1BE97F8}" type="pres">
      <dgm:prSet presAssocID="{42FFD0F4-5AAD-4F2C-8E8E-9521862CDAEB}" presName="Accent1" presStyleCnt="0"/>
      <dgm:spPr/>
    </dgm:pt>
    <dgm:pt modelId="{8F31D230-0926-454D-952D-DB0F2D0B36C8}" type="pres">
      <dgm:prSet presAssocID="{42FFD0F4-5AAD-4F2C-8E8E-9521862CDAEB}" presName="Accent" presStyleLbl="bgShp" presStyleIdx="0" presStyleCnt="6"/>
      <dgm:spPr/>
    </dgm:pt>
    <dgm:pt modelId="{7CA8C16B-A657-46C3-ACAB-EE11AABBA084}" type="pres">
      <dgm:prSet presAssocID="{42FFD0F4-5AAD-4F2C-8E8E-9521862CDAE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EBBA9-5B43-4785-8851-6E80C4245BDE}" type="pres">
      <dgm:prSet presAssocID="{79639710-86E5-4B33-9C83-70EF6E0E3748}" presName="Accent2" presStyleCnt="0"/>
      <dgm:spPr/>
    </dgm:pt>
    <dgm:pt modelId="{E8F9CDB6-C24D-47A0-A726-DBB456BF9CEC}" type="pres">
      <dgm:prSet presAssocID="{79639710-86E5-4B33-9C83-70EF6E0E3748}" presName="Accent" presStyleLbl="bgShp" presStyleIdx="1" presStyleCnt="6"/>
      <dgm:spPr/>
    </dgm:pt>
    <dgm:pt modelId="{45DAD950-53AE-4A51-AA21-64DDFD4C1B0D}" type="pres">
      <dgm:prSet presAssocID="{79639710-86E5-4B33-9C83-70EF6E0E3748}" presName="Child2" presStyleLbl="node1" presStyleIdx="1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2D2CD-23F5-4542-9333-8E4F30AE2C97}" type="pres">
      <dgm:prSet presAssocID="{6FC7B673-1A28-4E3D-8960-3CA6B978F609}" presName="Accent3" presStyleCnt="0"/>
      <dgm:spPr/>
    </dgm:pt>
    <dgm:pt modelId="{E84034A8-4A89-47B6-9D34-BDCEA5E5C3AA}" type="pres">
      <dgm:prSet presAssocID="{6FC7B673-1A28-4E3D-8960-3CA6B978F609}" presName="Accent" presStyleLbl="bgShp" presStyleIdx="2" presStyleCnt="6"/>
      <dgm:spPr/>
    </dgm:pt>
    <dgm:pt modelId="{8F288248-9301-45C8-A9E7-0DE0C93FF3FD}" type="pres">
      <dgm:prSet presAssocID="{6FC7B673-1A28-4E3D-8960-3CA6B978F609}" presName="Child3" presStyleLbl="node1" presStyleIdx="2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D359A-7448-4CDE-A230-1A1B11A017ED}" type="pres">
      <dgm:prSet presAssocID="{660FC3CA-E2C0-4146-854A-541B40BB7B0B}" presName="Accent4" presStyleCnt="0"/>
      <dgm:spPr/>
    </dgm:pt>
    <dgm:pt modelId="{0445BFC8-696A-452C-8686-C3ECC2ED5122}" type="pres">
      <dgm:prSet presAssocID="{660FC3CA-E2C0-4146-854A-541B40BB7B0B}" presName="Accent" presStyleLbl="bgShp" presStyleIdx="3" presStyleCnt="6"/>
      <dgm:spPr/>
    </dgm:pt>
    <dgm:pt modelId="{1FBAD6FB-0A68-408B-8AA0-FD38B955CAF1}" type="pres">
      <dgm:prSet presAssocID="{660FC3CA-E2C0-4146-854A-541B40BB7B0B}" presName="Child4" presStyleLbl="node1" presStyleIdx="3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22041-8420-488D-A24A-054134D78DB8}" type="pres">
      <dgm:prSet presAssocID="{0E1D7BF1-762F-495D-9985-33B6312D9CCE}" presName="Accent5" presStyleCnt="0"/>
      <dgm:spPr/>
    </dgm:pt>
    <dgm:pt modelId="{094BA3DE-003E-40FF-A99F-BB12BDA8540D}" type="pres">
      <dgm:prSet presAssocID="{0E1D7BF1-762F-495D-9985-33B6312D9CCE}" presName="Accent" presStyleLbl="bgShp" presStyleIdx="4" presStyleCnt="6"/>
      <dgm:spPr/>
    </dgm:pt>
    <dgm:pt modelId="{47FA1879-C120-4B1C-86F0-C91D191D6525}" type="pres">
      <dgm:prSet presAssocID="{0E1D7BF1-762F-495D-9985-33B6312D9CCE}" presName="Child5" presStyleLbl="node1" presStyleIdx="4" presStyleCnt="6" custScaleX="115565" custScaleY="100299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C423A-8F0D-4108-8FF2-761B487E48E3}" type="pres">
      <dgm:prSet presAssocID="{BD859E8A-14A8-409B-9B2C-77743E930994}" presName="Accent6" presStyleCnt="0"/>
      <dgm:spPr/>
    </dgm:pt>
    <dgm:pt modelId="{5F2485FD-5AC2-4B01-ACEC-0E8D31E62C1E}" type="pres">
      <dgm:prSet presAssocID="{BD859E8A-14A8-409B-9B2C-77743E930994}" presName="Accent" presStyleLbl="bgShp" presStyleIdx="5" presStyleCnt="6"/>
      <dgm:spPr/>
    </dgm:pt>
    <dgm:pt modelId="{FCC67DD4-4B07-4409-8F01-6B0F28DDF0EC}" type="pres">
      <dgm:prSet presAssocID="{BD859E8A-14A8-409B-9B2C-77743E93099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2F0FC9-B853-49D8-A425-46DA42E36DAD}" type="presOf" srcId="{660FC3CA-E2C0-4146-854A-541B40BB7B0B}" destId="{1FBAD6FB-0A68-408B-8AA0-FD38B955CAF1}" srcOrd="0" destOrd="0" presId="urn:microsoft.com/office/officeart/2011/layout/HexagonRadial"/>
    <dgm:cxn modelId="{74F5C7B0-44C2-4E01-B330-742D83F2043D}" srcId="{172BF14F-90EE-44B6-9FF2-D4E506BD4734}" destId="{6FC7B673-1A28-4E3D-8960-3CA6B978F609}" srcOrd="2" destOrd="0" parTransId="{BB17A549-13CC-42D5-974C-92ECA2584196}" sibTransId="{1E7D6148-4851-4E93-ABAA-25F76921750D}"/>
    <dgm:cxn modelId="{519C6816-366B-4F15-958F-E0A228C435B6}" type="presOf" srcId="{172BF14F-90EE-44B6-9FF2-D4E506BD4734}" destId="{96B997FB-F779-4FBC-BA03-EC29CDC45414}" srcOrd="0" destOrd="0" presId="urn:microsoft.com/office/officeart/2011/layout/HexagonRadial"/>
    <dgm:cxn modelId="{F846B70E-6FA0-4E33-8E57-3930C888F842}" type="presOf" srcId="{42FFD0F4-5AAD-4F2C-8E8E-9521862CDAEB}" destId="{7CA8C16B-A657-46C3-ACAB-EE11AABBA084}" srcOrd="0" destOrd="0" presId="urn:microsoft.com/office/officeart/2011/layout/HexagonRadial"/>
    <dgm:cxn modelId="{6284DCBC-0B74-41B9-9FD9-1242E2544CE2}" srcId="{172BF14F-90EE-44B6-9FF2-D4E506BD4734}" destId="{79639710-86E5-4B33-9C83-70EF6E0E3748}" srcOrd="1" destOrd="0" parTransId="{6CBEEAE7-9834-496A-A92F-2115F06CCB4C}" sibTransId="{BF3A796A-F66A-4278-AF36-3F620425F48E}"/>
    <dgm:cxn modelId="{1F476503-B5F9-464E-8102-2A5019503968}" srcId="{172BF14F-90EE-44B6-9FF2-D4E506BD4734}" destId="{660FC3CA-E2C0-4146-854A-541B40BB7B0B}" srcOrd="3" destOrd="0" parTransId="{FCC809E4-6DD7-404A-9B1D-03352E94871A}" sibTransId="{A1B50A1C-9375-421F-8DF7-12CF92310764}"/>
    <dgm:cxn modelId="{7FAA95DB-73A9-4D38-87AF-7AB85D7B6913}" type="presOf" srcId="{0E1D7BF1-762F-495D-9985-33B6312D9CCE}" destId="{47FA1879-C120-4B1C-86F0-C91D191D6525}" srcOrd="0" destOrd="0" presId="urn:microsoft.com/office/officeart/2011/layout/HexagonRadial"/>
    <dgm:cxn modelId="{0934D081-F83D-4F5B-8D6E-40654EB95B1E}" srcId="{172BF14F-90EE-44B6-9FF2-D4E506BD4734}" destId="{BD859E8A-14A8-409B-9B2C-77743E930994}" srcOrd="5" destOrd="0" parTransId="{024500A7-9056-4988-8500-F69278791B1A}" sibTransId="{5F7B596F-D927-49D1-9415-AA114B54FEDF}"/>
    <dgm:cxn modelId="{B487D05B-9706-4103-9A8F-4E471AE2A365}" type="presOf" srcId="{6FC7B673-1A28-4E3D-8960-3CA6B978F609}" destId="{8F288248-9301-45C8-A9E7-0DE0C93FF3FD}" srcOrd="0" destOrd="0" presId="urn:microsoft.com/office/officeart/2011/layout/HexagonRadial"/>
    <dgm:cxn modelId="{9D513BAB-4440-4BB8-B61A-E6768BDDC0D5}" srcId="{172BF14F-90EE-44B6-9FF2-D4E506BD4734}" destId="{42FFD0F4-5AAD-4F2C-8E8E-9521862CDAEB}" srcOrd="0" destOrd="0" parTransId="{D91C8951-635D-4AEF-BB86-EE721E7956FA}" sibTransId="{9EEEDA56-EBBE-4722-9976-34432F06DEF0}"/>
    <dgm:cxn modelId="{AD6FF2CA-0988-43CF-B2A0-95311F9B809F}" type="presOf" srcId="{79639710-86E5-4B33-9C83-70EF6E0E3748}" destId="{45DAD950-53AE-4A51-AA21-64DDFD4C1B0D}" srcOrd="0" destOrd="0" presId="urn:microsoft.com/office/officeart/2011/layout/HexagonRadial"/>
    <dgm:cxn modelId="{0BAC48B3-AADB-46F1-80F0-52A6ACD88DB2}" srcId="{DF83BCC2-F3A2-453B-BFF6-73FEF74EAB90}" destId="{172BF14F-90EE-44B6-9FF2-D4E506BD4734}" srcOrd="0" destOrd="0" parTransId="{1D4E2212-1C5C-4980-8B5A-1D8AC657BE57}" sibTransId="{EEB85DF9-1BFE-4F03-9629-0236B6554DF6}"/>
    <dgm:cxn modelId="{358A7D4A-E89C-49BF-897F-F17160B7F46E}" type="presOf" srcId="{DF83BCC2-F3A2-453B-BFF6-73FEF74EAB90}" destId="{0614A616-03C1-434F-A28D-D7C7D21DA4CD}" srcOrd="0" destOrd="0" presId="urn:microsoft.com/office/officeart/2011/layout/HexagonRadial"/>
    <dgm:cxn modelId="{699B7AF5-E048-4E63-BA45-B4C24D71AF0B}" srcId="{172BF14F-90EE-44B6-9FF2-D4E506BD4734}" destId="{0E1D7BF1-762F-495D-9985-33B6312D9CCE}" srcOrd="4" destOrd="0" parTransId="{057F758E-6071-4BB5-BAA9-FF03161A4229}" sibTransId="{108FE088-256B-4E68-B961-52EC9BC7EFCC}"/>
    <dgm:cxn modelId="{6B1C01B9-119F-4A0D-BAE6-788797265C1B}" type="presOf" srcId="{BD859E8A-14A8-409B-9B2C-77743E930994}" destId="{FCC67DD4-4B07-4409-8F01-6B0F28DDF0EC}" srcOrd="0" destOrd="0" presId="urn:microsoft.com/office/officeart/2011/layout/HexagonRadial"/>
    <dgm:cxn modelId="{2A325678-E100-4E26-A6AA-CE2E1444174B}" type="presParOf" srcId="{0614A616-03C1-434F-A28D-D7C7D21DA4CD}" destId="{96B997FB-F779-4FBC-BA03-EC29CDC45414}" srcOrd="0" destOrd="0" presId="urn:microsoft.com/office/officeart/2011/layout/HexagonRadial"/>
    <dgm:cxn modelId="{2DDDC9F0-0550-4124-9248-6CC866274946}" type="presParOf" srcId="{0614A616-03C1-434F-A28D-D7C7D21DA4CD}" destId="{9BFA0CAD-3FC6-48C1-A1F4-85CAE1BE97F8}" srcOrd="1" destOrd="0" presId="urn:microsoft.com/office/officeart/2011/layout/HexagonRadial"/>
    <dgm:cxn modelId="{014AC54E-2E63-477A-91A0-186D93E48A5C}" type="presParOf" srcId="{9BFA0CAD-3FC6-48C1-A1F4-85CAE1BE97F8}" destId="{8F31D230-0926-454D-952D-DB0F2D0B36C8}" srcOrd="0" destOrd="0" presId="urn:microsoft.com/office/officeart/2011/layout/HexagonRadial"/>
    <dgm:cxn modelId="{BF78D1F2-F708-46E1-800D-536537B779D4}" type="presParOf" srcId="{0614A616-03C1-434F-A28D-D7C7D21DA4CD}" destId="{7CA8C16B-A657-46C3-ACAB-EE11AABBA084}" srcOrd="2" destOrd="0" presId="urn:microsoft.com/office/officeart/2011/layout/HexagonRadial"/>
    <dgm:cxn modelId="{148D5964-BB98-4CB7-AF08-47B3782C0498}" type="presParOf" srcId="{0614A616-03C1-434F-A28D-D7C7D21DA4CD}" destId="{3AEEBBA9-5B43-4785-8851-6E80C4245BDE}" srcOrd="3" destOrd="0" presId="urn:microsoft.com/office/officeart/2011/layout/HexagonRadial"/>
    <dgm:cxn modelId="{FF3BD0CC-EBCB-41E9-91A7-9C822BD0D7ED}" type="presParOf" srcId="{3AEEBBA9-5B43-4785-8851-6E80C4245BDE}" destId="{E8F9CDB6-C24D-47A0-A726-DBB456BF9CEC}" srcOrd="0" destOrd="0" presId="urn:microsoft.com/office/officeart/2011/layout/HexagonRadial"/>
    <dgm:cxn modelId="{B2A425C5-0148-442E-96C4-637174715C3C}" type="presParOf" srcId="{0614A616-03C1-434F-A28D-D7C7D21DA4CD}" destId="{45DAD950-53AE-4A51-AA21-64DDFD4C1B0D}" srcOrd="4" destOrd="0" presId="urn:microsoft.com/office/officeart/2011/layout/HexagonRadial"/>
    <dgm:cxn modelId="{C4A78D26-006D-473C-8969-D81DA423FAD5}" type="presParOf" srcId="{0614A616-03C1-434F-A28D-D7C7D21DA4CD}" destId="{58D2D2CD-23F5-4542-9333-8E4F30AE2C97}" srcOrd="5" destOrd="0" presId="urn:microsoft.com/office/officeart/2011/layout/HexagonRadial"/>
    <dgm:cxn modelId="{68641845-CBC9-4F82-8ADB-E0F1A70C1C44}" type="presParOf" srcId="{58D2D2CD-23F5-4542-9333-8E4F30AE2C97}" destId="{E84034A8-4A89-47B6-9D34-BDCEA5E5C3AA}" srcOrd="0" destOrd="0" presId="urn:microsoft.com/office/officeart/2011/layout/HexagonRadial"/>
    <dgm:cxn modelId="{1F7AFC7E-080D-4FE6-98D1-79AD116D7622}" type="presParOf" srcId="{0614A616-03C1-434F-A28D-D7C7D21DA4CD}" destId="{8F288248-9301-45C8-A9E7-0DE0C93FF3FD}" srcOrd="6" destOrd="0" presId="urn:microsoft.com/office/officeart/2011/layout/HexagonRadial"/>
    <dgm:cxn modelId="{36BB5E0F-A28A-4C39-88A5-656D690F23D5}" type="presParOf" srcId="{0614A616-03C1-434F-A28D-D7C7D21DA4CD}" destId="{E45D359A-7448-4CDE-A230-1A1B11A017ED}" srcOrd="7" destOrd="0" presId="urn:microsoft.com/office/officeart/2011/layout/HexagonRadial"/>
    <dgm:cxn modelId="{5C168F76-906E-48C5-8119-E027349D1DD5}" type="presParOf" srcId="{E45D359A-7448-4CDE-A230-1A1B11A017ED}" destId="{0445BFC8-696A-452C-8686-C3ECC2ED5122}" srcOrd="0" destOrd="0" presId="urn:microsoft.com/office/officeart/2011/layout/HexagonRadial"/>
    <dgm:cxn modelId="{C9DD8366-090E-4512-958A-CA241AF02133}" type="presParOf" srcId="{0614A616-03C1-434F-A28D-D7C7D21DA4CD}" destId="{1FBAD6FB-0A68-408B-8AA0-FD38B955CAF1}" srcOrd="8" destOrd="0" presId="urn:microsoft.com/office/officeart/2011/layout/HexagonRadial"/>
    <dgm:cxn modelId="{B217337B-C515-4716-906A-F7E90863F2F8}" type="presParOf" srcId="{0614A616-03C1-434F-A28D-D7C7D21DA4CD}" destId="{9A422041-8420-488D-A24A-054134D78DB8}" srcOrd="9" destOrd="0" presId="urn:microsoft.com/office/officeart/2011/layout/HexagonRadial"/>
    <dgm:cxn modelId="{5A1E6186-7BDB-4CBC-8FBF-A1B085B6F2F2}" type="presParOf" srcId="{9A422041-8420-488D-A24A-054134D78DB8}" destId="{094BA3DE-003E-40FF-A99F-BB12BDA8540D}" srcOrd="0" destOrd="0" presId="urn:microsoft.com/office/officeart/2011/layout/HexagonRadial"/>
    <dgm:cxn modelId="{C563C340-3C57-4E02-B2CA-4B20A6BB4D42}" type="presParOf" srcId="{0614A616-03C1-434F-A28D-D7C7D21DA4CD}" destId="{47FA1879-C120-4B1C-86F0-C91D191D6525}" srcOrd="10" destOrd="0" presId="urn:microsoft.com/office/officeart/2011/layout/HexagonRadial"/>
    <dgm:cxn modelId="{2CAF8326-773B-49D7-B131-59A3BF878E5A}" type="presParOf" srcId="{0614A616-03C1-434F-A28D-D7C7D21DA4CD}" destId="{2D0C423A-8F0D-4108-8FF2-761B487E48E3}" srcOrd="11" destOrd="0" presId="urn:microsoft.com/office/officeart/2011/layout/HexagonRadial"/>
    <dgm:cxn modelId="{A1E9717A-AE8B-4234-89B8-D9E1690702B4}" type="presParOf" srcId="{2D0C423A-8F0D-4108-8FF2-761B487E48E3}" destId="{5F2485FD-5AC2-4B01-ACEC-0E8D31E62C1E}" srcOrd="0" destOrd="0" presId="urn:microsoft.com/office/officeart/2011/layout/HexagonRadial"/>
    <dgm:cxn modelId="{52ED63BA-7B77-4EE1-A69D-95893C707537}" type="presParOf" srcId="{0614A616-03C1-434F-A28D-D7C7D21DA4CD}" destId="{FCC67DD4-4B07-4409-8F01-6B0F28DDF0E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36A54-11CA-4698-9EAB-907DFCBADD21}">
      <dsp:nvSpPr>
        <dsp:cNvPr id="0" name=""/>
        <dsp:cNvSpPr/>
      </dsp:nvSpPr>
      <dsp:spPr>
        <a:xfrm>
          <a:off x="3647987" y="1874874"/>
          <a:ext cx="2383046" cy="2061431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>
              <a:solidFill>
                <a:srgbClr val="FF0000"/>
              </a:solidFill>
            </a:rPr>
            <a:t>Tự</a:t>
          </a:r>
          <a:r>
            <a:rPr lang="en-US" sz="3100" b="1" kern="1200" dirty="0">
              <a:solidFill>
                <a:srgbClr val="FF0000"/>
              </a:solidFill>
            </a:rPr>
            <a:t> tin </a:t>
          </a:r>
          <a:r>
            <a:rPr lang="en-US" sz="3100" b="1" kern="1200" dirty="0" err="1">
              <a:solidFill>
                <a:srgbClr val="FF0000"/>
              </a:solidFill>
            </a:rPr>
            <a:t>là</a:t>
          </a:r>
          <a:r>
            <a:rPr lang="en-US" sz="3100" b="1" kern="1200" dirty="0">
              <a:solidFill>
                <a:srgbClr val="FF0000"/>
              </a:solidFill>
            </a:rPr>
            <a:t> </a:t>
          </a:r>
          <a:r>
            <a:rPr lang="en-US" sz="3100" b="1" kern="1200" dirty="0" err="1">
              <a:solidFill>
                <a:srgbClr val="FF0000"/>
              </a:solidFill>
            </a:rPr>
            <a:t>chính</a:t>
          </a:r>
          <a:r>
            <a:rPr lang="en-US" sz="3100" b="1" kern="1200" dirty="0">
              <a:solidFill>
                <a:srgbClr val="FF0000"/>
              </a:solidFill>
            </a:rPr>
            <a:t> </a:t>
          </a:r>
          <a:r>
            <a:rPr lang="en-US" sz="3100" b="1" kern="1200" dirty="0" err="1">
              <a:solidFill>
                <a:srgbClr val="FF0000"/>
              </a:solidFill>
            </a:rPr>
            <a:t>mình</a:t>
          </a:r>
          <a:endParaRPr lang="en-US" sz="3100" b="1" kern="1200" dirty="0">
            <a:solidFill>
              <a:srgbClr val="FF0000"/>
            </a:solidFill>
          </a:endParaRPr>
        </a:p>
      </dsp:txBody>
      <dsp:txXfrm>
        <a:off x="4042891" y="2216482"/>
        <a:ext cx="1593238" cy="1378215"/>
      </dsp:txXfrm>
    </dsp:sp>
    <dsp:sp modelId="{474ECD51-ECBD-4DEA-81D1-2ACC82135EE7}">
      <dsp:nvSpPr>
        <dsp:cNvPr id="0" name=""/>
        <dsp:cNvSpPr/>
      </dsp:nvSpPr>
      <dsp:spPr>
        <a:xfrm>
          <a:off x="5140232" y="88861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3072-2BF4-4453-826D-E9FD713C06C2}">
      <dsp:nvSpPr>
        <dsp:cNvPr id="0" name=""/>
        <dsp:cNvSpPr/>
      </dsp:nvSpPr>
      <dsp:spPr>
        <a:xfrm>
          <a:off x="3867500" y="0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ysClr val="windowText" lastClr="000000"/>
              </a:solidFill>
            </a:rPr>
            <a:t>1.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4191136" y="279983"/>
        <a:ext cx="1305618" cy="1129513"/>
      </dsp:txXfrm>
    </dsp:sp>
    <dsp:sp modelId="{1FB14C9C-A93F-4F44-B043-F111BA04F8A5}">
      <dsp:nvSpPr>
        <dsp:cNvPr id="0" name=""/>
        <dsp:cNvSpPr/>
      </dsp:nvSpPr>
      <dsp:spPr>
        <a:xfrm>
          <a:off x="6189571" y="2336909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CE502-A6CC-405A-8262-CDD88B510D99}">
      <dsp:nvSpPr>
        <dsp:cNvPr id="0" name=""/>
        <dsp:cNvSpPr/>
      </dsp:nvSpPr>
      <dsp:spPr>
        <a:xfrm>
          <a:off x="5658527" y="1039143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về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sở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thích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cá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nhân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5982163" y="1319126"/>
        <a:ext cx="1305618" cy="1129513"/>
      </dsp:txXfrm>
    </dsp:sp>
    <dsp:sp modelId="{85CABA00-98AF-4A11-89B6-24BF93A3BCBA}">
      <dsp:nvSpPr>
        <dsp:cNvPr id="0" name=""/>
        <dsp:cNvSpPr/>
      </dsp:nvSpPr>
      <dsp:spPr>
        <a:xfrm>
          <a:off x="5460632" y="397175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9AEDB-32F1-40D5-8945-361C1B6C9346}">
      <dsp:nvSpPr>
        <dsp:cNvPr id="0" name=""/>
        <dsp:cNvSpPr/>
      </dsp:nvSpPr>
      <dsp:spPr>
        <a:xfrm>
          <a:off x="5658527" y="3081977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ysClr val="windowText" lastClr="000000"/>
              </a:solidFill>
            </a:rPr>
            <a:t>3.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những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điểm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mạnh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5982163" y="3361960"/>
        <a:ext cx="1305618" cy="1129513"/>
      </dsp:txXfrm>
    </dsp:sp>
    <dsp:sp modelId="{2B542ABD-C65B-415D-8E1A-EAC0B4877AF3}">
      <dsp:nvSpPr>
        <dsp:cNvPr id="0" name=""/>
        <dsp:cNvSpPr/>
      </dsp:nvSpPr>
      <dsp:spPr>
        <a:xfrm>
          <a:off x="3652422" y="414146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3ACFF-0DCD-45A1-9456-FF15E304A144}">
      <dsp:nvSpPr>
        <dsp:cNvPr id="0" name=""/>
        <dsp:cNvSpPr/>
      </dsp:nvSpPr>
      <dsp:spPr>
        <a:xfrm>
          <a:off x="3867500" y="4122282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ysClr val="windowText" lastClr="000000"/>
              </a:solidFill>
            </a:rPr>
            <a:t>4.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những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điểm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yếu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4191136" y="4402265"/>
        <a:ext cx="1305618" cy="1129513"/>
      </dsp:txXfrm>
    </dsp:sp>
    <dsp:sp modelId="{631A3460-62B4-4DC6-B692-8ED6F2D7119D}">
      <dsp:nvSpPr>
        <dsp:cNvPr id="0" name=""/>
        <dsp:cNvSpPr/>
      </dsp:nvSpPr>
      <dsp:spPr>
        <a:xfrm>
          <a:off x="2585899" y="269375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18C2A-75A7-4A98-A391-5E928B73E51E}">
      <dsp:nvSpPr>
        <dsp:cNvPr id="0" name=""/>
        <dsp:cNvSpPr/>
      </dsp:nvSpPr>
      <dsp:spPr>
        <a:xfrm>
          <a:off x="2068158" y="3083139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ysClr val="windowText" lastClr="000000"/>
              </a:solidFill>
            </a:rPr>
            <a:t>5. </a:t>
          </a:r>
          <a:r>
            <a:rPr lang="en-US" sz="2400" kern="1200" dirty="0" err="1">
              <a:solidFill>
                <a:sysClr val="windowText" lastClr="000000"/>
              </a:solidFill>
            </a:rPr>
            <a:t>Đưa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ra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cách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rèn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luyện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2391794" y="3363122"/>
        <a:ext cx="1305618" cy="1129513"/>
      </dsp:txXfrm>
    </dsp:sp>
    <dsp:sp modelId="{56AE3D89-0626-49A8-AF1A-28F0991E120F}">
      <dsp:nvSpPr>
        <dsp:cNvPr id="0" name=""/>
        <dsp:cNvSpPr/>
      </dsp:nvSpPr>
      <dsp:spPr>
        <a:xfrm>
          <a:off x="2068158" y="1036818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ysClr val="windowText" lastClr="000000"/>
              </a:solidFill>
            </a:rPr>
            <a:t>6. </a:t>
          </a:r>
          <a:r>
            <a:rPr lang="en-US" sz="2400" kern="1200" dirty="0" err="1">
              <a:solidFill>
                <a:sysClr val="windowText" lastClr="000000"/>
              </a:solidFill>
            </a:rPr>
            <a:t>Lời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kết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2391794" y="1316801"/>
        <a:ext cx="1305618" cy="1129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A5AE-69F3-4240-B01C-317BE72C7F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DBB1-9F70-46A7-AA0C-98B75E9ED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5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8360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5373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308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132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5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351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898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9476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0117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3125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5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93850" y="504825"/>
            <a:ext cx="8658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BÀI 6: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TỰ NHẬN THỨC BẢN THÂN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  <p:sp>
        <p:nvSpPr>
          <p:cNvPr id="4100" name="AutoShape 4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AutoShape 6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01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113745"/>
              </p:ext>
            </p:extLst>
          </p:nvPr>
        </p:nvGraphicFramePr>
        <p:xfrm>
          <a:off x="5602309" y="373488"/>
          <a:ext cx="6452315" cy="50098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52315"/>
              </a:tblGrid>
              <a:tr h="2726466">
                <a:tc>
                  <a:txBody>
                    <a:bodyPr/>
                    <a:lstStyle/>
                    <a:p>
                      <a:pPr marL="68580" algn="ctr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algn="ctr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algn="ctr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TH2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indent="0" algn="ctr">
                        <a:lnSpc>
                          <a:spcPts val="1605"/>
                        </a:lnSpc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250190" algn="ctr">
                        <a:lnSpc>
                          <a:spcPts val="161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nên sống thực với bản thân, không nên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endParaRPr lang="en-US" sz="2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250190" algn="ctr">
                        <a:lnSpc>
                          <a:spcPts val="161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250190" algn="ctr">
                        <a:lnSpc>
                          <a:spcPts val="161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250190" algn="ctr">
                        <a:lnSpc>
                          <a:spcPts val="161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 tượng mà thay đổi bản thân.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283416">
                <a:tc>
                  <a:txBody>
                    <a:bodyPr/>
                    <a:lstStyle/>
                    <a:p>
                      <a:pPr marL="68580" marR="94615"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không đồng tình với hành động, việc làm đó. Vì Bình đã không nhận thức được bản thân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 như vậy không mà chỉ vì thần tượng.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4" name="image2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293" y="0"/>
            <a:ext cx="4850076" cy="182562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03031" y="2009105"/>
            <a:ext cx="4842456" cy="3245476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nhận xét gì về hành động, việc làm của Bình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Em có đồng tình với hành động, việc làm đó không? Vì sao?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49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++ hình nền powerpoint đẹp long lanh | Power points, Hình nền, T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6102" y="1872568"/>
            <a:ext cx="9677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789" y="222069"/>
            <a:ext cx="926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3.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359" t="22590" r="23764" b="50488"/>
          <a:stretch/>
        </p:blipFill>
        <p:spPr>
          <a:xfrm>
            <a:off x="202473" y="742352"/>
            <a:ext cx="5839097" cy="196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359" t="48606" r="23764" b="27054"/>
          <a:stretch/>
        </p:blipFill>
        <p:spPr>
          <a:xfrm>
            <a:off x="202474" y="2911360"/>
            <a:ext cx="5839097" cy="178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2263" t="32768" r="22658" b="43661"/>
          <a:stretch/>
        </p:blipFill>
        <p:spPr>
          <a:xfrm>
            <a:off x="176348" y="4891517"/>
            <a:ext cx="5865222" cy="172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1948" y="2521637"/>
            <a:ext cx="5486400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 vấn bản thân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 qua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hoạt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hàng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ngày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Lắng nghe ý kiến từ người khác.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Tham gia các hoạt động để khám phá bản thân.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39543" y="3540034"/>
            <a:ext cx="640080" cy="757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n Quản Trị Trường Mới Trường Học Bảng Nền Chào Mừng Nhỏ Tươi, Tươi, Lá,  Trường Học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223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1257"/>
            <a:ext cx="10789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rèn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luyện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2800" i="1" dirty="0">
              <a:solidFill>
                <a:srgbClr val="FF0000"/>
              </a:solidFill>
            </a:endParaRPr>
          </a:p>
          <a:p>
            <a:pPr algn="ctr"/>
            <a:r>
              <a:rPr lang="en-US" sz="2800" i="1" dirty="0" err="1">
                <a:solidFill>
                  <a:srgbClr val="FF0000"/>
                </a:solidFill>
              </a:rPr>
              <a:t>Thuyết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trình</a:t>
            </a:r>
            <a:r>
              <a:rPr lang="en-US" sz="2800" i="1" dirty="0">
                <a:solidFill>
                  <a:srgbClr val="FF0000"/>
                </a:solidFill>
              </a:rPr>
              <a:t>:</a:t>
            </a:r>
          </a:p>
          <a:p>
            <a:endParaRPr lang="en-US" sz="2800" dirty="0"/>
          </a:p>
          <a:p>
            <a:r>
              <a:rPr lang="en-US" sz="2800" dirty="0" err="1"/>
              <a:t>Nhóm</a:t>
            </a:r>
            <a:r>
              <a:rPr lang="en-US" sz="2800" dirty="0"/>
              <a:t> 1: </a:t>
            </a:r>
            <a:r>
              <a:rPr lang="en-US" sz="2800" dirty="0" err="1"/>
              <a:t>Tự</a:t>
            </a:r>
            <a:r>
              <a:rPr lang="en-US" sz="2800" dirty="0"/>
              <a:t> tin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Nhóm</a:t>
            </a:r>
            <a:r>
              <a:rPr lang="en-US" sz="2800" dirty="0"/>
              <a:t> 2: </a:t>
            </a:r>
            <a:r>
              <a:rPr lang="en-US" sz="2800" dirty="0" err="1"/>
              <a:t>Chấp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tôn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Nhóm</a:t>
            </a:r>
            <a:r>
              <a:rPr lang="en-US" sz="2800" dirty="0"/>
              <a:t> 3: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mối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</p:txBody>
      </p:sp>
      <p:pic>
        <p:nvPicPr>
          <p:cNvPr id="4102" name="Picture 6" descr="Bí quyết để thuyết trình hay – KỸ NĂNG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67" y="1262898"/>
            <a:ext cx="3017521" cy="36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llustration Kid Presenting Something His Classmates Stock Vector (Royalty  Free) 82264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48" y="4506335"/>
            <a:ext cx="3462836" cy="21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ảnh nền powerpoint đơn giản và hướng dẫn chèn ảnh - Tổng hợp Việt 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7246809"/>
              </p:ext>
            </p:extLst>
          </p:nvPr>
        </p:nvGraphicFramePr>
        <p:xfrm>
          <a:off x="1436915" y="326572"/>
          <a:ext cx="9679576" cy="581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59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0 mẫu hình nền powerpoin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7497307"/>
              </p:ext>
            </p:extLst>
          </p:nvPr>
        </p:nvGraphicFramePr>
        <p:xfrm>
          <a:off x="1267097" y="783771"/>
          <a:ext cx="10175966" cy="538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37560" y="414439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CHẤP NHẬN VÀ TÔN TRỌNG BẢN THÂN</a:t>
            </a:r>
          </a:p>
        </p:txBody>
      </p:sp>
    </p:spTree>
    <p:extLst>
      <p:ext uri="{BB962C8B-B14F-4D97-AF65-F5344CB8AC3E}">
        <p14:creationId xmlns:p14="http://schemas.microsoft.com/office/powerpoint/2010/main" val="35973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đẹp nhất - Hedieuhanh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5789486"/>
              </p:ext>
            </p:extLst>
          </p:nvPr>
        </p:nvGraphicFramePr>
        <p:xfrm>
          <a:off x="1254759" y="417244"/>
          <a:ext cx="8927737" cy="566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3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iấy Đăng-nó Ghi hình Vuông Chữ nhật, Khung Ảnh - những người khác png tải  về -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9977" y="1750423"/>
            <a:ext cx="769402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mazone" panose="03020702060507090A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7" y="940526"/>
            <a:ext cx="595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rèn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0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0671" y="0"/>
            <a:ext cx="9431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gợi</a:t>
            </a:r>
            <a:r>
              <a:rPr lang="en-US" sz="2400" dirty="0"/>
              <a:t> ý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332" t="13971" r="23680" b="12684"/>
          <a:stretch/>
        </p:blipFill>
        <p:spPr>
          <a:xfrm>
            <a:off x="3146611" y="1077218"/>
            <a:ext cx="6373907" cy="53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Comic Book Frames Background Template Stock Image - Image of flat,  retro: 358295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1515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5354" y="0"/>
            <a:ext cx="380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TRÒ CHƠI SẮM VAI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1525" y="584775"/>
            <a:ext cx="45458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Nhóm</a:t>
            </a:r>
            <a:r>
              <a:rPr lang="en-US" sz="2400" b="1" u="sng" dirty="0">
                <a:solidFill>
                  <a:srgbClr val="0070C0"/>
                </a:solidFill>
              </a:rPr>
              <a:t> 1,2</a:t>
            </a:r>
          </a:p>
          <a:p>
            <a:endParaRPr lang="en-US" sz="2400" dirty="0"/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1: </a:t>
            </a:r>
          </a:p>
          <a:p>
            <a:r>
              <a:rPr lang="en-US" sz="2400" dirty="0"/>
              <a:t>Mai </a:t>
            </a:r>
            <a:r>
              <a:rPr lang="en-US" sz="2400" dirty="0" err="1"/>
              <a:t>là</a:t>
            </a:r>
            <a:r>
              <a:rPr lang="en-US" sz="2400" dirty="0"/>
              <a:t> Hs </a:t>
            </a:r>
            <a:r>
              <a:rPr lang="en-US" sz="2400" dirty="0" err="1"/>
              <a:t>lớp</a:t>
            </a:r>
            <a:r>
              <a:rPr lang="en-US" sz="2400" dirty="0"/>
              <a:t> 6 </a:t>
            </a:r>
            <a:r>
              <a:rPr lang="en-US" sz="2400" dirty="0" err="1"/>
              <a:t>trường</a:t>
            </a:r>
            <a:r>
              <a:rPr lang="en-US" sz="2400" dirty="0"/>
              <a:t> THCS A. Mai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ca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nhưng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khá</a:t>
            </a:r>
            <a:r>
              <a:rPr lang="en-US" sz="2400" dirty="0"/>
              <a:t> </a:t>
            </a:r>
            <a:r>
              <a:rPr lang="en-US" sz="2400" dirty="0" err="1"/>
              <a:t>nhút</a:t>
            </a:r>
            <a:r>
              <a:rPr lang="en-US" sz="2400" dirty="0"/>
              <a:t> </a:t>
            </a:r>
            <a:r>
              <a:rPr lang="en-US" sz="2400" dirty="0" err="1"/>
              <a:t>nhát</a:t>
            </a:r>
            <a:r>
              <a:rPr lang="en-US" sz="2400" dirty="0"/>
              <a:t>.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chào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 20/11,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. </a:t>
            </a:r>
            <a:r>
              <a:rPr lang="en-US" sz="2400" dirty="0" err="1"/>
              <a:t>Hùng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Mai,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đăng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. </a:t>
            </a:r>
            <a:r>
              <a:rPr lang="en-US" sz="2400" dirty="0" err="1"/>
              <a:t>Tuy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Mai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err="1"/>
              <a:t>băn</a:t>
            </a:r>
            <a:r>
              <a:rPr lang="en-US" sz="2400" dirty="0"/>
              <a:t> </a:t>
            </a:r>
            <a:r>
              <a:rPr lang="en-US" sz="2400" dirty="0" err="1"/>
              <a:t>khoăn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: “Ở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hay </a:t>
            </a:r>
            <a:r>
              <a:rPr lang="en-US" sz="2400" dirty="0" err="1"/>
              <a:t>lắm</a:t>
            </a:r>
            <a:r>
              <a:rPr lang="en-US" sz="2400" dirty="0"/>
              <a:t>,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đâu</a:t>
            </a:r>
            <a:r>
              <a:rPr lang="en-US" sz="2400" dirty="0"/>
              <a:t>”.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Nếu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Hùng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em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nói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gì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với</a:t>
            </a:r>
            <a:r>
              <a:rPr lang="en-US" sz="2400" i="1" dirty="0">
                <a:solidFill>
                  <a:srgbClr val="FF0000"/>
                </a:solidFill>
              </a:rPr>
              <a:t> Mai?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55596"/>
            <a:ext cx="44021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Nhóm</a:t>
            </a:r>
            <a:r>
              <a:rPr lang="en-US" sz="2400" b="1" u="sng" dirty="0">
                <a:solidFill>
                  <a:srgbClr val="0070C0"/>
                </a:solidFill>
              </a:rPr>
              <a:t> 3,4</a:t>
            </a:r>
          </a:p>
          <a:p>
            <a:endParaRPr lang="en-US" sz="2400" dirty="0"/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2: </a:t>
            </a:r>
          </a:p>
          <a:p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Hs </a:t>
            </a:r>
            <a:r>
              <a:rPr lang="en-US" sz="2400" dirty="0" err="1"/>
              <a:t>giỏi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6A.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kĩ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. </a:t>
            </a:r>
            <a:r>
              <a:rPr lang="en-US" sz="2400" dirty="0" err="1"/>
              <a:t>Tuy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</a:t>
            </a:r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ngại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đám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thuyết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, </a:t>
            </a:r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lắp</a:t>
            </a:r>
            <a:r>
              <a:rPr lang="en-US" sz="2400" dirty="0"/>
              <a:t> </a:t>
            </a:r>
            <a:r>
              <a:rPr lang="en-US" sz="2400" dirty="0" err="1"/>
              <a:t>bắp</a:t>
            </a:r>
            <a:r>
              <a:rPr lang="en-US" sz="2400" dirty="0"/>
              <a:t>,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run </a:t>
            </a:r>
            <a:r>
              <a:rPr lang="en-US" sz="2400" dirty="0" err="1"/>
              <a:t>rẩy</a:t>
            </a:r>
            <a:r>
              <a:rPr lang="en-US" sz="2400" dirty="0"/>
              <a:t> </a:t>
            </a:r>
            <a:r>
              <a:rPr lang="en-US" sz="2400" dirty="0" err="1"/>
              <a:t>dù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cẩn</a:t>
            </a:r>
            <a:r>
              <a:rPr lang="en-US" sz="2400" dirty="0"/>
              <a:t> </a:t>
            </a:r>
            <a:r>
              <a:rPr lang="en-US" sz="2400" dirty="0" err="1"/>
              <a:t>thận</a:t>
            </a:r>
            <a:r>
              <a:rPr lang="en-US" sz="2400" dirty="0"/>
              <a:t>.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Nếu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Tùng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em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khắc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phục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hạn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này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như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nào</a:t>
            </a:r>
            <a:r>
              <a:rPr lang="en-US" sz="2400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68" y="6697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3:</a:t>
            </a:r>
          </a:p>
        </p:txBody>
      </p:sp>
    </p:spTree>
    <p:extLst>
      <p:ext uri="{BB962C8B-B14F-4D97-AF65-F5344CB8AC3E}">
        <p14:creationId xmlns:p14="http://schemas.microsoft.com/office/powerpoint/2010/main" val="1012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phông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728788"/>
            <a:ext cx="21463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159250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477963"/>
            <a:ext cx="19939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inging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>
            <a:fillRect/>
          </a:stretch>
        </p:blipFill>
        <p:spPr bwMode="auto">
          <a:xfrm>
            <a:off x="4754563" y="4252913"/>
            <a:ext cx="214788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him hoạt hình cậu bé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159250"/>
            <a:ext cx="23320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n 5"/>
          <p:cNvSpPr/>
          <p:nvPr/>
        </p:nvSpPr>
        <p:spPr>
          <a:xfrm>
            <a:off x="2520950" y="1066800"/>
            <a:ext cx="7218363" cy="2801938"/>
          </a:xfrm>
          <a:prstGeom prst="sun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TRÒ CHƠI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ĐIỀU EM MUỐN NÓI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54438" y="387350"/>
            <a:ext cx="4752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083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ạo BACKGROUND POWERPOINT đẹp và chuyên nghiệp - Hàng ngàn Background 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63917" y="921110"/>
            <a:ext cx="6054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</a:tabLst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68229"/>
              </p:ext>
            </p:extLst>
          </p:nvPr>
        </p:nvGraphicFramePr>
        <p:xfrm>
          <a:off x="248196" y="2129426"/>
          <a:ext cx="11286307" cy="4192368"/>
        </p:xfrm>
        <a:graphic>
          <a:graphicData uri="http://schemas.openxmlformats.org/drawingml/2006/table">
            <a:tbl>
              <a:tblPr firstRow="1" firstCol="1" bandRow="1"/>
              <a:tblGrid>
                <a:gridCol w="3160742">
                  <a:extLst>
                    <a:ext uri="{9D8B030D-6E8A-4147-A177-3AD203B41FA5}">
                      <a16:colId xmlns:a16="http://schemas.microsoft.com/office/drawing/2014/main" xmlns="" val="1261333032"/>
                    </a:ext>
                  </a:extLst>
                </a:gridCol>
                <a:gridCol w="4859851">
                  <a:extLst>
                    <a:ext uri="{9D8B030D-6E8A-4147-A177-3AD203B41FA5}">
                      <a16:colId xmlns:a16="http://schemas.microsoft.com/office/drawing/2014/main" xmlns="" val="2456155668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xmlns="" val="1543345583"/>
                    </a:ext>
                  </a:extLst>
                </a:gridCol>
              </a:tblGrid>
              <a:tr h="932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4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3509437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Đ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ể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ạ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0885986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07345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1705" y="337546"/>
            <a:ext cx="289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4</a:t>
            </a:r>
          </a:p>
        </p:txBody>
      </p:sp>
      <p:pic>
        <p:nvPicPr>
          <p:cNvPr id="6" name="Picture 11" descr="Success Concept, Business Entrepreneur Cartoon Design, Vector Illustration  Royalty Free Cliparts, Vetores, E Ilustrações Stock. Image 4544567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3652944"/>
            <a:ext cx="958548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ình ảnh Cố Lên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5189197"/>
            <a:ext cx="1108514" cy="8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Du an nghe th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845" y="1188720"/>
            <a:ext cx="4140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err="1">
                <a:solidFill>
                  <a:srgbClr val="FF0000"/>
                </a:solidFill>
              </a:rPr>
              <a:t>Gợi</a:t>
            </a:r>
            <a:r>
              <a:rPr lang="en-US" sz="2400" i="1" u="sng" dirty="0">
                <a:solidFill>
                  <a:srgbClr val="FF0000"/>
                </a:solidFill>
              </a:rPr>
              <a:t> ý 1: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1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thú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,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1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1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(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hạc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, </a:t>
            </a:r>
            <a:r>
              <a:rPr lang="en-US" sz="2400" dirty="0" err="1"/>
              <a:t>sao</a:t>
            </a:r>
            <a:r>
              <a:rPr lang="en-US" sz="2400" dirty="0"/>
              <a:t>,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…)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hộp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Sau</a:t>
            </a:r>
            <a:r>
              <a:rPr lang="en-US" sz="2400" dirty="0"/>
              <a:t> 2 </a:t>
            </a:r>
            <a:r>
              <a:rPr lang="en-US" sz="2400" dirty="0" err="1"/>
              <a:t>tuần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, </a:t>
            </a:r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: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long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7703" y="91440"/>
            <a:ext cx="604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VẬN DỤNG</a:t>
            </a:r>
          </a:p>
        </p:txBody>
      </p:sp>
      <p:pic>
        <p:nvPicPr>
          <p:cNvPr id="1030" name="Picture 6" descr="lọ thủy tinh 500 con hạc giấy y hình lun. hình shop tự chụp nha các bạn.  Giá 300k nguyên hũ y hình. hàng có sẵn. thích h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3082"/>
          <a:stretch/>
        </p:blipFill>
        <p:spPr bwMode="auto">
          <a:xfrm>
            <a:off x="5733414" y="1410788"/>
            <a:ext cx="4970695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8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08" y="2312127"/>
            <a:ext cx="5904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>
                <a:solidFill>
                  <a:srgbClr val="FF0000"/>
                </a:solidFill>
              </a:rPr>
              <a:t>Gợi</a:t>
            </a:r>
            <a:r>
              <a:rPr lang="en-US" sz="2400" b="1" i="1" u="sng" dirty="0">
                <a:solidFill>
                  <a:srgbClr val="FF0000"/>
                </a:solidFill>
              </a:rPr>
              <a:t> ý 2:</a:t>
            </a:r>
          </a:p>
          <a:p>
            <a:r>
              <a:rPr lang="en-US" sz="2400" dirty="0" err="1"/>
              <a:t>Tưởng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giọng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hay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nghị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kế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, </a:t>
            </a:r>
            <a:r>
              <a:rPr lang="en-US" sz="2400" dirty="0" err="1"/>
              <a:t>suy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5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thác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. </a:t>
            </a:r>
          </a:p>
        </p:txBody>
      </p:sp>
      <p:pic>
        <p:nvPicPr>
          <p:cNvPr id="3074" name="Picture 2" descr="Những hình ảnh thắc mắ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1813725"/>
            <a:ext cx="4102825" cy="44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5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Phông nền hoa hồng đẹp file PSD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AutoShape 4" descr="Phông nền hoa hồng đẹp file PSD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AutoShape 6" descr="Phông nền hoa hồng đẹp file PSD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8" descr="Tổng hợp các mẫu background đẹp nhất, ấn tượng nhất - Zicxa.com trong 2021  | Hoa đẹp, Hoa, D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29" y="1933303"/>
            <a:ext cx="830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tốt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73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 Powerpoint đẹp chuyên nghiệp tiện lợi cho công việ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109538"/>
            <a:ext cx="425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1. Khái niệm 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8153400" y="4919663"/>
            <a:ext cx="526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/>
              <a:t>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371600" y="401638"/>
            <a:ext cx="4724400" cy="429577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ình huống.bài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5639" y="109539"/>
            <a:ext cx="7031865" cy="59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nh viên, Trẻ em khung Kẹp nghệ thuật - Giáo dục trẻ em tin Nhắn tường png  tải về - Miễn phí trong suốt Khung Hình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school children with blank paper vector 08 | Paper vector, Cartoon  school, Umbrella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0"/>
            <a:ext cx="6035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211" y="1018903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mạnh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4023" y="849086"/>
            <a:ext cx="323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yếu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568779" y="1776548"/>
            <a:ext cx="1815737" cy="139119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Lực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2953294" y="2606038"/>
            <a:ext cx="1919151" cy="1319349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Cởi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mở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hoà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587829" y="4167051"/>
            <a:ext cx="2207622" cy="1564418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ỉ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7080069" y="1776548"/>
            <a:ext cx="2091145" cy="148916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mĩm</a:t>
            </a:r>
            <a:r>
              <a:rPr lang="en-US" sz="2400" dirty="0">
                <a:solidFill>
                  <a:schemeClr val="tx1"/>
                </a:solidFill>
              </a:rPr>
              <a:t>, da </a:t>
            </a:r>
            <a:r>
              <a:rPr lang="en-US" sz="2400" dirty="0" err="1">
                <a:solidFill>
                  <a:schemeClr val="tx1"/>
                </a:solidFill>
              </a:rPr>
              <a:t>ngăm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9171214" y="3429000"/>
            <a:ext cx="2232660" cy="18222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Dễ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nóng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7300" y="2575775"/>
            <a:ext cx="5898525" cy="36011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03031" y="206062"/>
            <a:ext cx="4958366" cy="245986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“CON GÀ ĐẠI BÀNG”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5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ảnh Lưu ý Lịch Vẽ Tay Khung, Lịch Clipart, Trà, Chào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543" y="2272937"/>
            <a:ext cx="8490857" cy="261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214" y="180304"/>
            <a:ext cx="5409127" cy="4636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2.Ý NGHĨA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18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7882" y="1043189"/>
            <a:ext cx="5267459" cy="3219718"/>
          </a:xfrm>
          <a:prstGeom prst="rect">
            <a:avLst/>
          </a:prstGeom>
        </p:spPr>
      </p:pic>
      <p:pic>
        <p:nvPicPr>
          <p:cNvPr id="6" name="image1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94230" y="850005"/>
            <a:ext cx="6297770" cy="34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8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861" y="1014256"/>
            <a:ext cx="8075054" cy="43513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vi-VN" dirty="0">
                <a:latin typeface="+mj-lt"/>
              </a:rPr>
              <a:t>Em đồng ý với ý kiến: tự nhận thức bản thân là tự nhìn nhận, đánh giá về khả năng, thái độ, hành vi, việc làm, điểm mạnh và điểm yếu … của bản thân; và ý kiến tự nhận thức bản thân là luôn hiểu rõ mình và tự tin tin với điểm mạnh của mình.</a:t>
            </a:r>
            <a:endParaRPr lang="en-US" dirty="0">
              <a:latin typeface="+mj-lt"/>
            </a:endParaRPr>
          </a:p>
          <a:p>
            <a:r>
              <a:rPr lang="vi-VN" dirty="0">
                <a:latin typeface="+mj-lt"/>
              </a:rPr>
              <a:t>Em đồng ý với ý kiến 1, không đồng ý với ý kiến 2, 3, 4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49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0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6822" y="141668"/>
            <a:ext cx="4275787" cy="430154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422005" y="257579"/>
            <a:ext cx="5847008" cy="329699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tự nhận thức bản thân bằng cách nào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Em còn biết thêm những cách nào để tự nhận thức bản thân? Hãy chia sẻ cùng với bạn?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lphaLcParenR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41702" y="3683360"/>
            <a:ext cx="5872766" cy="3000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Hoa đã tự nhận thức bản thân bằng cách: ghi nhật kí hằng ngày, thương xuyên trao đổi với mọi người xung quanh, lắng nghe ý kiến mọi người, tham gia các hoạt động để khám phá bản thân.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1263</Words>
  <Application>Microsoft Office PowerPoint</Application>
  <PresentationFormat>Widescreen</PresentationFormat>
  <Paragraphs>128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.VnTime</vt:lpstr>
      <vt:lpstr>Amazone</vt:lpstr>
      <vt:lpstr>Arial</vt:lpstr>
      <vt:lpstr>Calibri</vt:lpstr>
      <vt:lpstr>Calibri Light</vt:lpstr>
      <vt:lpstr>Cambria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38</cp:revision>
  <dcterms:created xsi:type="dcterms:W3CDTF">2021-07-16T03:17:10Z</dcterms:created>
  <dcterms:modified xsi:type="dcterms:W3CDTF">2022-12-03T15:21:13Z</dcterms:modified>
</cp:coreProperties>
</file>