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12" r:id="rId3"/>
    <p:sldMasterId id="2147483725" r:id="rId4"/>
    <p:sldMasterId id="2147483737" r:id="rId5"/>
    <p:sldMasterId id="2147483749" r:id="rId6"/>
    <p:sldMasterId id="2147483761" r:id="rId7"/>
  </p:sldMasterIdLst>
  <p:notesMasterIdLst>
    <p:notesMasterId r:id="rId57"/>
  </p:notesMasterIdLst>
  <p:handoutMasterIdLst>
    <p:handoutMasterId r:id="rId58"/>
  </p:handoutMasterIdLst>
  <p:sldIdLst>
    <p:sldId id="359" r:id="rId8"/>
    <p:sldId id="415" r:id="rId9"/>
    <p:sldId id="417" r:id="rId10"/>
    <p:sldId id="418" r:id="rId11"/>
    <p:sldId id="420" r:id="rId12"/>
    <p:sldId id="419" r:id="rId13"/>
    <p:sldId id="421" r:id="rId14"/>
    <p:sldId id="422" r:id="rId15"/>
    <p:sldId id="423" r:id="rId16"/>
    <p:sldId id="451" r:id="rId17"/>
    <p:sldId id="474" r:id="rId18"/>
    <p:sldId id="381" r:id="rId19"/>
    <p:sldId id="382" r:id="rId20"/>
    <p:sldId id="383" r:id="rId21"/>
    <p:sldId id="384" r:id="rId22"/>
    <p:sldId id="450" r:id="rId23"/>
    <p:sldId id="452" r:id="rId24"/>
    <p:sldId id="453" r:id="rId25"/>
    <p:sldId id="264" r:id="rId26"/>
    <p:sldId id="455" r:id="rId27"/>
    <p:sldId id="256" r:id="rId28"/>
    <p:sldId id="310" r:id="rId29"/>
    <p:sldId id="481" r:id="rId30"/>
    <p:sldId id="477" r:id="rId31"/>
    <p:sldId id="454" r:id="rId32"/>
    <p:sldId id="456" r:id="rId33"/>
    <p:sldId id="457" r:id="rId34"/>
    <p:sldId id="475" r:id="rId35"/>
    <p:sldId id="395" r:id="rId36"/>
    <p:sldId id="476" r:id="rId37"/>
    <p:sldId id="459" r:id="rId38"/>
    <p:sldId id="460" r:id="rId39"/>
    <p:sldId id="461" r:id="rId40"/>
    <p:sldId id="462" r:id="rId41"/>
    <p:sldId id="263" r:id="rId42"/>
    <p:sldId id="267" r:id="rId43"/>
    <p:sldId id="268" r:id="rId44"/>
    <p:sldId id="269" r:id="rId45"/>
    <p:sldId id="463" r:id="rId46"/>
    <p:sldId id="464" r:id="rId47"/>
    <p:sldId id="465" r:id="rId48"/>
    <p:sldId id="466" r:id="rId49"/>
    <p:sldId id="467" r:id="rId50"/>
    <p:sldId id="370" r:id="rId51"/>
    <p:sldId id="468" r:id="rId52"/>
    <p:sldId id="469" r:id="rId53"/>
    <p:sldId id="470" r:id="rId54"/>
    <p:sldId id="472" r:id="rId55"/>
    <p:sldId id="479" r:id="rId56"/>
  </p:sldIdLst>
  <p:sldSz cx="9144000" cy="5143500" type="screen16x9"/>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autoAdjust="0"/>
  </p:normalViewPr>
  <p:slideViewPr>
    <p:cSldViewPr>
      <p:cViewPr varScale="1">
        <p:scale>
          <a:sx n="109" d="100"/>
          <a:sy n="109" d="100"/>
        </p:scale>
        <p:origin x="643" y="0"/>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2023/1/6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2023/1/6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F84609F-2C32-4D49-9228-06742DE3A80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1/6/2023</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1/6/2023</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1/6/2023</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1/6/2023</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1/6/2023</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1/6/2023</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1/6/2023</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1/6/2023</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1/6/2023</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1/6/2023</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1/6/2023</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06/01/2023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06/01/2023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06/01/2023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06/01/2023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06/01/2023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06/01/2023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06/01/2023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06/01/2023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06/01/2023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06/01/2023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06/01/2023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1/6/2023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1/6/2023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1/6/2023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p:transition spd="slow" advTm="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8" Type="http://schemas.openxmlformats.org/officeDocument/2006/relationships/slideLayout" Target="../slideLayouts/slideLayout13.xml"/><Relationship Id="rId3"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1/6/2023</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06/01/2023</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1/6/2023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emf"/><Relationship Id="rId5" Type="http://schemas.openxmlformats.org/officeDocument/2006/relationships/image" Target="../media/image5.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4.jpg"/><Relationship Id="rId1" Type="http://schemas.openxmlformats.org/officeDocument/2006/relationships/slideLayout" Target="../slideLayouts/slideLayout65.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7.xml"/><Relationship Id="rId18" Type="http://schemas.openxmlformats.org/officeDocument/2006/relationships/image" Target="../media/image40.png"/><Relationship Id="rId3" Type="http://schemas.openxmlformats.org/officeDocument/2006/relationships/audio" Target="../media/audio3.wav"/><Relationship Id="rId21" Type="http://schemas.openxmlformats.org/officeDocument/2006/relationships/image" Target="../media/image43.png"/><Relationship Id="rId7" Type="http://schemas.openxmlformats.org/officeDocument/2006/relationships/image" Target="../media/image38.png"/><Relationship Id="rId12" Type="http://schemas.openxmlformats.org/officeDocument/2006/relationships/slide" Target="slide6.xml"/><Relationship Id="rId17" Type="http://schemas.openxmlformats.org/officeDocument/2006/relationships/slide" Target="slide12.xml"/><Relationship Id="rId2" Type="http://schemas.openxmlformats.org/officeDocument/2006/relationships/slideLayout" Target="../slideLayouts/slideLayout60.xml"/><Relationship Id="rId16" Type="http://schemas.openxmlformats.org/officeDocument/2006/relationships/slide" Target="slide10.xml"/><Relationship Id="rId20" Type="http://schemas.openxmlformats.org/officeDocument/2006/relationships/image" Target="../media/image42.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37.png"/><Relationship Id="rId11" Type="http://schemas.openxmlformats.org/officeDocument/2006/relationships/slide" Target="slide5.xml"/><Relationship Id="rId5" Type="http://schemas.openxmlformats.org/officeDocument/2006/relationships/image" Target="../media/image36.png"/><Relationship Id="rId15" Type="http://schemas.openxmlformats.org/officeDocument/2006/relationships/slide" Target="slide9.xml"/><Relationship Id="rId10" Type="http://schemas.openxmlformats.org/officeDocument/2006/relationships/slide" Target="slide3.xml"/><Relationship Id="rId19" Type="http://schemas.openxmlformats.org/officeDocument/2006/relationships/image" Target="../media/image41.png"/><Relationship Id="rId4" Type="http://schemas.openxmlformats.org/officeDocument/2006/relationships/audio" Target="../media/audio4.wav"/><Relationship Id="rId9" Type="http://schemas.openxmlformats.org/officeDocument/2006/relationships/slide" Target="slide2.xml"/><Relationship Id="rId14" Type="http://schemas.openxmlformats.org/officeDocument/2006/relationships/slide" Target="slide8.xml"/><Relationship Id="rId22"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46.jpg"/><Relationship Id="rId1" Type="http://schemas.openxmlformats.org/officeDocument/2006/relationships/slideLayout" Target="../slideLayouts/slideLayout3.xml"/><Relationship Id="rId4" Type="http://schemas.openxmlformats.org/officeDocument/2006/relationships/image" Target="../media/image47.gif"/></Relationships>
</file>

<file path=ppt/slides/_rels/slide27.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7" Type="http://schemas.microsoft.com/office/2007/relationships/hdphoto" Target="../media/hdphoto4.wdp"/><Relationship Id="rId2" Type="http://schemas.openxmlformats.org/officeDocument/2006/relationships/image" Target="../media/image49.jpg"/><Relationship Id="rId1" Type="http://schemas.openxmlformats.org/officeDocument/2006/relationships/slideLayout" Target="../slideLayouts/slideLayout77.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7" Type="http://schemas.microsoft.com/office/2007/relationships/hdphoto" Target="../media/hdphoto4.wdp"/><Relationship Id="rId2" Type="http://schemas.openxmlformats.org/officeDocument/2006/relationships/image" Target="../media/image49.jpg"/><Relationship Id="rId1" Type="http://schemas.openxmlformats.org/officeDocument/2006/relationships/slideLayout" Target="../slideLayouts/slideLayout77.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2.jp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2.jp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53.jp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audio" Target="../media/audio5.wav"/><Relationship Id="rId1" Type="http://schemas.openxmlformats.org/officeDocument/2006/relationships/slideLayout" Target="../slideLayouts/slideLayout9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5.wdp"/><Relationship Id="rId18" Type="http://schemas.openxmlformats.org/officeDocument/2006/relationships/image" Target="../media/image68.png"/><Relationship Id="rId3" Type="http://schemas.openxmlformats.org/officeDocument/2006/relationships/slideLayout" Target="../slideLayouts/slideLayout94.xml"/><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audio" Target="../media/media1.mp3"/><Relationship Id="rId16" Type="http://schemas.openxmlformats.org/officeDocument/2006/relationships/image" Target="../media/image66.png"/><Relationship Id="rId1" Type="http://schemas.microsoft.com/office/2007/relationships/media" Target="../media/media1.mp3"/><Relationship Id="rId6" Type="http://schemas.openxmlformats.org/officeDocument/2006/relationships/image" Target="../media/image59.jpg"/><Relationship Id="rId11" Type="http://schemas.openxmlformats.org/officeDocument/2006/relationships/slide" Target="slide37.xml"/><Relationship Id="rId5" Type="http://schemas.openxmlformats.org/officeDocument/2006/relationships/audio" Target="../media/audio5.wav"/><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audio" Target="../media/audio6.wav"/><Relationship Id="rId9" Type="http://schemas.openxmlformats.org/officeDocument/2006/relationships/slide" Target="slide38.xml"/><Relationship Id="rId1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microsoft.com/office/2007/relationships/media" Target="../media/media3.mp3"/><Relationship Id="rId7" Type="http://schemas.openxmlformats.org/officeDocument/2006/relationships/image" Target="../media/image69.jpg"/><Relationship Id="rId12" Type="http://schemas.openxmlformats.org/officeDocument/2006/relationships/slide" Target="slide3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66.png"/><Relationship Id="rId5" Type="http://schemas.openxmlformats.org/officeDocument/2006/relationships/slideLayout" Target="../slideLayouts/slideLayout94.xml"/><Relationship Id="rId10" Type="http://schemas.openxmlformats.org/officeDocument/2006/relationships/image" Target="../media/image72.png"/><Relationship Id="rId4" Type="http://schemas.openxmlformats.org/officeDocument/2006/relationships/audio" Target="../media/media3.mp3"/><Relationship Id="rId9"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microsoft.com/office/2007/relationships/media" Target="../media/media5.mp3"/><Relationship Id="rId7" Type="http://schemas.openxmlformats.org/officeDocument/2006/relationships/image" Target="../media/image69.jpg"/><Relationship Id="rId12" Type="http://schemas.openxmlformats.org/officeDocument/2006/relationships/slide" Target="slide3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66.png"/><Relationship Id="rId5" Type="http://schemas.openxmlformats.org/officeDocument/2006/relationships/slideLayout" Target="../slideLayouts/slideLayout94.xml"/><Relationship Id="rId15" Type="http://schemas.openxmlformats.org/officeDocument/2006/relationships/image" Target="../media/image64.png"/><Relationship Id="rId10" Type="http://schemas.openxmlformats.org/officeDocument/2006/relationships/image" Target="../media/image76.png"/><Relationship Id="rId4" Type="http://schemas.openxmlformats.org/officeDocument/2006/relationships/audio" Target="../media/media5.mp3"/><Relationship Id="rId9" Type="http://schemas.openxmlformats.org/officeDocument/2006/relationships/image" Target="../media/image75.png"/><Relationship Id="rId1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9.png"/><Relationship Id="rId1" Type="http://schemas.openxmlformats.org/officeDocument/2006/relationships/slideLayout" Target="../slideLayouts/slideLayout94.xml"/><Relationship Id="rId6" Type="http://schemas.openxmlformats.org/officeDocument/2006/relationships/image" Target="../media/image81.png"/><Relationship Id="rId5" Type="http://schemas.microsoft.com/office/2007/relationships/hdphoto" Target="../media/hdphoto7.wdp"/><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9.png"/><Relationship Id="rId1" Type="http://schemas.openxmlformats.org/officeDocument/2006/relationships/slideLayout" Target="../slideLayouts/slideLayout94.xml"/><Relationship Id="rId5" Type="http://schemas.microsoft.com/office/2007/relationships/hdphoto" Target="../media/hdphoto7.wdp"/><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84.png"/><Relationship Id="rId2" Type="http://schemas.openxmlformats.org/officeDocument/2006/relationships/image" Target="../media/image49.jpg"/><Relationship Id="rId1" Type="http://schemas.openxmlformats.org/officeDocument/2006/relationships/slideLayout" Target="../slideLayouts/slideLayout77.xml"/><Relationship Id="rId6" Type="http://schemas.microsoft.com/office/2007/relationships/hdphoto" Target="../media/hdphoto8.wdp"/><Relationship Id="rId5" Type="http://schemas.openxmlformats.org/officeDocument/2006/relationships/image" Target="../media/image83.png"/><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84.png"/><Relationship Id="rId2" Type="http://schemas.openxmlformats.org/officeDocument/2006/relationships/image" Target="../media/image49.jpg"/><Relationship Id="rId1" Type="http://schemas.openxmlformats.org/officeDocument/2006/relationships/slideLayout" Target="../slideLayouts/slideLayout77.xml"/><Relationship Id="rId6" Type="http://schemas.microsoft.com/office/2007/relationships/hdphoto" Target="../media/hdphoto8.wdp"/><Relationship Id="rId5" Type="http://schemas.openxmlformats.org/officeDocument/2006/relationships/image" Target="../media/image83.pn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7.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9.wdp"/><Relationship Id="rId7"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www.quantriexcel.info/2020/12/nhung-mau-khung-vien-powerpoint-ep.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80578"/>
            <a:ext cx="5696403" cy="4333212"/>
          </a:xfrm>
          <a:prstGeom prst="rect">
            <a:avLst/>
          </a:prstGeom>
        </p:spPr>
      </p:pic>
      <p:sp>
        <p:nvSpPr>
          <p:cNvPr id="3" name="TextBox 2"/>
          <p:cNvSpPr txBox="1"/>
          <p:nvPr/>
        </p:nvSpPr>
        <p:spPr>
          <a:xfrm>
            <a:off x="2271629" y="1214958"/>
            <a:ext cx="4248472" cy="1138773"/>
          </a:xfrm>
          <a:prstGeom prst="rect">
            <a:avLst/>
          </a:prstGeom>
          <a:noFill/>
        </p:spPr>
        <p:txBody>
          <a:bodyPr wrap="square" rtlCol="0">
            <a:spAutoFit/>
          </a:bodyPr>
          <a:lstStyle/>
          <a:p>
            <a:pPr algn="ctr"/>
            <a:r>
              <a:rPr lang="en-US"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9</a:t>
            </a:r>
          </a:p>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KIỆM</a:t>
            </a: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a:extLst>
              <a:ext uri="{FF2B5EF4-FFF2-40B4-BE49-F238E27FC236}">
                <a16:creationId xmlns:a16="http://schemas.microsoft.com/office/drawing/2014/main" id="{7299EA91-2BB1-4E65-B344-7E968CB46FCC}"/>
              </a:ext>
            </a:extLst>
          </p:cNvPr>
          <p:cNvPicPr>
            <a:picLocks noChangeAspect="1"/>
          </p:cNvPicPr>
          <p:nvPr/>
        </p:nvPicPr>
        <p:blipFill>
          <a:blip r:embed="rId8"/>
          <a:stretch>
            <a:fillRect/>
          </a:stretch>
        </p:blipFill>
        <p:spPr>
          <a:xfrm>
            <a:off x="-25883" y="0"/>
            <a:ext cx="2149612" cy="2353260"/>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259632" y="1620528"/>
            <a:ext cx="424847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Times New Roman" panose="02020603050405020304" pitchFamily="18" charset="0"/>
              </a:rPr>
              <a:t>Tiết kiệm là biết sử dụng hợp lí, có hiệu quả của cải, thời gian, sức lực của mình và của người khác.</a:t>
            </a:r>
            <a:endParaRPr lang="en-US" sz="2800" dirty="0"/>
          </a:p>
        </p:txBody>
      </p:sp>
    </p:spTree>
    <p:extLst>
      <p:ext uri="{BB962C8B-B14F-4D97-AF65-F5344CB8AC3E}">
        <p14:creationId xmlns:p14="http://schemas.microsoft.com/office/powerpoint/2010/main" val="2738389581"/>
      </p:ext>
    </p:extLst>
  </p:cSld>
  <p:clrMapOvr>
    <a:masterClrMapping/>
  </p:clrMapOvr>
  <p:transition spd="slow" advTm="0">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95599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4"/>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a16="http://schemas.microsoft.com/office/drawing/2014/main" id="{9D939CED-EC7B-4719-A3F1-4673FDB574F7}"/>
              </a:ext>
            </a:extLst>
          </p:cNvPr>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a16="http://schemas.microsoft.com/office/drawing/2014/main" id="{C6737B16-88F7-4376-A321-C331EF3D0C56}"/>
              </a:ext>
            </a:extLst>
          </p:cNvPr>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spTree>
    <p:extLst>
      <p:ext uri="{BB962C8B-B14F-4D97-AF65-F5344CB8AC3E}">
        <p14:creationId xmlns:p14="http://schemas.microsoft.com/office/powerpoint/2010/main" val="334732905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p>
        </p:txBody>
      </p:sp>
    </p:spTree>
    <p:extLst>
      <p:ext uri="{BB962C8B-B14F-4D97-AF65-F5344CB8AC3E}">
        <p14:creationId xmlns:p14="http://schemas.microsoft.com/office/powerpoint/2010/main" val="4012713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257606"/>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861878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4"/>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259632" y="987574"/>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636512"/>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43788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92546"/>
            <a:ext cx="9252520" cy="5112568"/>
          </a:xfrm>
          <a:prstGeom prst="rect">
            <a:avLst/>
          </a:prstGeom>
        </p:spPr>
      </p:pic>
      <p:sp>
        <p:nvSpPr>
          <p:cNvPr id="5" name="TextBox 4">
            <a:extLst>
              <a:ext uri="{FF2B5EF4-FFF2-40B4-BE49-F238E27FC236}">
                <a16:creationId xmlns:a16="http://schemas.microsoft.com/office/drawing/2014/main" id="{184B9B5F-18FF-45BD-AFD2-FE2AC552FB21}"/>
              </a:ext>
            </a:extLst>
          </p:cNvPr>
          <p:cNvSpPr txBox="1"/>
          <p:nvPr/>
        </p:nvSpPr>
        <p:spPr>
          <a:xfrm>
            <a:off x="4067944" y="1669245"/>
            <a:ext cx="4320480" cy="2677656"/>
          </a:xfrm>
          <a:prstGeom prst="rect">
            <a:avLst/>
          </a:prstGeom>
          <a:noFill/>
        </p:spPr>
        <p:txBody>
          <a:bodyPr wrap="square">
            <a:spAutoFit/>
          </a:bodyPr>
          <a:lstStyle/>
          <a:p>
            <a:pPr algn="just">
              <a:spcAft>
                <a:spcPts val="3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644727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4"/>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187287C9-4AD3-41D2-BF97-1AF8DC560830}"/>
              </a:ext>
            </a:extLst>
          </p:cNvPr>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060837" y="459745"/>
            <a:ext cx="2880320" cy="1554272"/>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6"/>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1048256"/>
            <a:ext cx="6408711" cy="3046988"/>
          </a:xfrm>
          <a:prstGeom prst="rect">
            <a:avLst/>
          </a:prstGeom>
          <a:noFill/>
        </p:spPr>
        <p:txBody>
          <a:bodyPr wrap="square">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cần phải thực hiện tinh tiết kiệm thông qua việc: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spTree>
    <p:extLst>
      <p:ext uri="{BB962C8B-B14F-4D97-AF65-F5344CB8AC3E}">
        <p14:creationId xmlns:p14="http://schemas.microsoft.com/office/powerpoint/2010/main" val="154598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960328"/>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2643758"/>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spTree>
    <p:extLst>
      <p:ext uri="{BB962C8B-B14F-4D97-AF65-F5344CB8AC3E}">
        <p14:creationId xmlns:p14="http://schemas.microsoft.com/office/powerpoint/2010/main" val="1791926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KHÁM PHÁ</a:t>
            </a:r>
          </a:p>
        </p:txBody>
      </p:sp>
    </p:spTree>
    <p:extLst>
      <p:ext uri="{BB962C8B-B14F-4D97-AF65-F5344CB8AC3E}">
        <p14:creationId xmlns:p14="http://schemas.microsoft.com/office/powerpoint/2010/main" val="94922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275069"/>
            <a:ext cx="4680520" cy="1421992"/>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7"/>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7"/>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spTree>
    <p:extLst>
      <p:ext uri="{BB962C8B-B14F-4D97-AF65-F5344CB8AC3E}">
        <p14:creationId xmlns:p14="http://schemas.microsoft.com/office/powerpoint/2010/main" val="203216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a16="http://schemas.microsoft.com/office/drawing/2014/main" id="{43C8ED95-5B75-480C-B21D-EC09A7F354CE}"/>
              </a:ext>
            </a:extLst>
          </p:cNvPr>
          <p:cNvSpPr txBox="1"/>
          <p:nvPr/>
        </p:nvSpPr>
        <p:spPr>
          <a:xfrm rot="161344">
            <a:off x="3634421" y="2328105"/>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372059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5"/>
          <a:stretch>
            <a:fillRect/>
          </a:stretch>
        </p:blipFill>
        <p:spPr>
          <a:xfrm>
            <a:off x="8136215" y="0"/>
            <a:ext cx="1158340" cy="1048603"/>
          </a:xfrm>
          <a:prstGeom prst="rect">
            <a:avLst/>
          </a:prstGeom>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6"/>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7"/>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8"/>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6172016"/>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4"/>
          <a:stretch>
            <a:fillRect/>
          </a:stretch>
        </p:blipFill>
        <p:spPr>
          <a:xfrm>
            <a:off x="1115617" y="1655706"/>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28000" decel="4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107504" y="839403"/>
            <a:ext cx="8496944" cy="4185826"/>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3077479"/>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0" y="1783658"/>
            <a:ext cx="8244408" cy="3351751"/>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a16="http://schemas.microsoft.com/office/drawing/2014/main" id="{F9575055-FBE7-4311-9430-A96B50784755}"/>
              </a:ext>
            </a:extLst>
          </p:cNvPr>
          <p:cNvPicPr>
            <a:picLocks noChangeAspect="1"/>
          </p:cNvPicPr>
          <p:nvPr/>
        </p:nvPicPr>
        <p:blipFill>
          <a:blip r:embed="rId5"/>
          <a:stretch>
            <a:fillRect/>
          </a:stretch>
        </p:blipFill>
        <p:spPr>
          <a:xfrm>
            <a:off x="6724650" y="699542"/>
            <a:ext cx="2355419" cy="1152128"/>
          </a:xfrm>
          <a:prstGeom prst="rect">
            <a:avLst/>
          </a:prstGeom>
        </p:spPr>
      </p:pic>
      <p:pic>
        <p:nvPicPr>
          <p:cNvPr id="4" name="Picture 3">
            <a:extLst>
              <a:ext uri="{FF2B5EF4-FFF2-40B4-BE49-F238E27FC236}">
                <a16:creationId xmlns:a16="http://schemas.microsoft.com/office/drawing/2014/main" id="{CD5B2614-A071-4DE8-9988-D9588CBF83BD}"/>
              </a:ext>
            </a:extLst>
          </p:cNvPr>
          <p:cNvPicPr>
            <a:picLocks noChangeAspect="1"/>
          </p:cNvPicPr>
          <p:nvPr/>
        </p:nvPicPr>
        <p:blipFill>
          <a:blip r:embed="rId6"/>
          <a:stretch>
            <a:fillRect/>
          </a:stretch>
        </p:blipFill>
        <p:spPr>
          <a:xfrm>
            <a:off x="3278201" y="771550"/>
            <a:ext cx="2355419" cy="1110719"/>
          </a:xfrm>
          <a:prstGeom prst="rect">
            <a:avLst/>
          </a:prstGeom>
        </p:spPr>
      </p:pic>
    </p:spTree>
    <p:extLst>
      <p:ext uri="{BB962C8B-B14F-4D97-AF65-F5344CB8AC3E}">
        <p14:creationId xmlns:p14="http://schemas.microsoft.com/office/powerpoint/2010/main" val="3727744646"/>
      </p:ext>
    </p:extLst>
  </p:cSld>
  <p:clrMapOvr>
    <a:masterClrMapping/>
  </p:clrMapOvr>
  <p:transition spd="slow" advTm="0">
    <p:randomBar dir="vert"/>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2876480793"/>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357024"/>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300545"/>
      </p:ext>
    </p:extLst>
  </p:cSld>
  <p:clrMapOvr>
    <a:masterClrMapping/>
  </p:clrMapOvr>
  <p:transition spd="slow" advTm="0">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3664</TotalTime>
  <Words>2741</Words>
  <Application>Microsoft Office PowerPoint</Application>
  <PresentationFormat>Trình chiếu Trên màn hình (16:9)</PresentationFormat>
  <Paragraphs>194</Paragraphs>
  <Slides>49</Slides>
  <Notes>4</Notes>
  <HiddenSlides>0</HiddenSlides>
  <MMClips>6</MMClips>
  <ScaleCrop>false</ScaleCrop>
  <HeadingPairs>
    <vt:vector size="6" baseType="variant">
      <vt:variant>
        <vt:lpstr>Phông được Dùng</vt:lpstr>
      </vt:variant>
      <vt:variant>
        <vt:i4>14</vt:i4>
      </vt:variant>
      <vt:variant>
        <vt:lpstr>Chủ đề</vt:lpstr>
      </vt:variant>
      <vt:variant>
        <vt:i4>7</vt:i4>
      </vt:variant>
      <vt:variant>
        <vt:lpstr>Tiêu đề Bản chiếu</vt:lpstr>
      </vt:variant>
      <vt:variant>
        <vt:i4>49</vt:i4>
      </vt:variant>
    </vt:vector>
  </HeadingPairs>
  <TitlesOfParts>
    <vt:vector size="70" baseType="lpstr">
      <vt:lpstr>.VnArial</vt:lpstr>
      <vt:lpstr>.VnTime</vt:lpstr>
      <vt:lpstr>Anaheim</vt:lpstr>
      <vt:lpstr>Arial</vt:lpstr>
      <vt:lpstr>Bebas Neue</vt:lpstr>
      <vt:lpstr>Calibri</vt:lpstr>
      <vt:lpstr>Calibri Light</vt:lpstr>
      <vt:lpstr>iCiel Cadena</vt:lpstr>
      <vt:lpstr>Montserrat SemiBold</vt:lpstr>
      <vt:lpstr>Nunito</vt:lpstr>
      <vt:lpstr>Patrick Hand</vt:lpstr>
      <vt:lpstr>Poppins</vt:lpstr>
      <vt:lpstr>Roboto Condensed Light</vt:lpstr>
      <vt:lpstr>Times New Roman</vt:lpstr>
      <vt:lpstr>第一PPT，www.1ppt.com</vt:lpstr>
      <vt:lpstr>Phonics Subject for Pre-K: Handwriting by Slidesgo</vt:lpstr>
      <vt:lpstr>Default Design</vt:lpstr>
      <vt:lpstr>Office Theme</vt:lpstr>
      <vt:lpstr>1_Office Theme</vt:lpstr>
      <vt:lpstr>24_Office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Thảo luận nhóm</vt:lpstr>
      <vt:lpstr>Thảo luận nhóm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Phiếu học tập</vt:lpstr>
      <vt:lpstr>Phiếu học tập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Thanh Đunh Phương</cp:lastModifiedBy>
  <cp:revision>285</cp:revision>
  <dcterms:created xsi:type="dcterms:W3CDTF">2015-12-11T17:46:17Z</dcterms:created>
  <dcterms:modified xsi:type="dcterms:W3CDTF">2023-01-05T22:42:07Z</dcterms:modified>
</cp:coreProperties>
</file>