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9" r:id="rId2"/>
    <p:sldMasterId id="2147483811" r:id="rId3"/>
  </p:sldMasterIdLst>
  <p:notesMasterIdLst>
    <p:notesMasterId r:id="rId17"/>
  </p:notesMasterIdLst>
  <p:sldIdLst>
    <p:sldId id="256" r:id="rId4"/>
    <p:sldId id="265" r:id="rId5"/>
    <p:sldId id="269" r:id="rId6"/>
    <p:sldId id="257" r:id="rId7"/>
    <p:sldId id="275" r:id="rId8"/>
    <p:sldId id="281" r:id="rId9"/>
    <p:sldId id="261" r:id="rId10"/>
    <p:sldId id="262" r:id="rId11"/>
    <p:sldId id="272" r:id="rId12"/>
    <p:sldId id="286" r:id="rId13"/>
    <p:sldId id="273" r:id="rId14"/>
    <p:sldId id="287" r:id="rId15"/>
    <p:sldId id="26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99"/>
    <a:srgbClr val="FFCC00"/>
    <a:srgbClr val="CC3300"/>
    <a:srgbClr val="660033"/>
    <a:srgbClr val="FF0000"/>
    <a:srgbClr val="8BBC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8"/>
      </p:cViewPr>
      <p:guideLst>
        <p:guide orient="horz" pos="2142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D702B-F7C7-4C9A-84C4-FA02C2CC7DCA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AFD599-CFDC-4CB9-BB14-23138F35C917}">
      <dgm:prSet phldrT="[Text]" custT="1"/>
      <dgm:spPr>
        <a:gradFill rotWithShape="0">
          <a:gsLst>
            <a:gs pos="0">
              <a:srgbClr val="9BBB59">
                <a:hueOff val="0"/>
                <a:satOff val="0"/>
                <a:alphaOff val="0"/>
                <a:shade val="51000"/>
                <a:satMod val="130000"/>
                <a:lumMod val="59000"/>
              </a:srgbClr>
            </a:gs>
            <a:gs pos="80000">
              <a:srgbClr val="9BBB59">
                <a:hueOff val="0"/>
                <a:satOff val="0"/>
                <a:alphaOff val="0"/>
                <a:shade val="93000"/>
                <a:satMod val="130000"/>
                <a:lumMod val="86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>
            <a:rot lat="0" lon="0" rev="20400000"/>
          </a:lightRig>
        </a:scene3d>
        <a:sp3d prstMaterial="plastic">
          <a:bevelT w="3810000" h="2540000" prst="artDeco"/>
        </a:sp3d>
      </dgm:spPr>
      <dgm:t>
        <a:bodyPr/>
        <a:lstStyle/>
        <a:p>
          <a:r>
            <a:rPr lang="en-US" sz="2800" b="1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Lớp</a:t>
          </a:r>
          <a:r>
            <a:rPr lang="en-US" sz="2800" b="1" dirty="0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học</a:t>
          </a:r>
          <a:endParaRPr lang="en-US" sz="2800" b="1" dirty="0">
            <a:solidFill>
              <a:srgbClr val="FF0000"/>
            </a:solidFill>
            <a:effectLst>
              <a:outerShdw blurRad="50800" dist="50800" algn="l" rotWithShape="0">
                <a:prstClr val="black"/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A4F46AA-E4C1-445D-9624-DD65ED159DF6}" type="parTrans" cxnId="{D7B4A36F-D968-436A-B72B-7BF8CB58E99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1CB08C-C136-4ACA-86DE-2C0FA04B79F1}" type="sibTrans" cxnId="{D7B4A36F-D968-436A-B72B-7BF8CB58E99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348FF48-6573-4347-B135-D8B86211BBA5}">
      <dgm:prSet phldrT="[Text]" custT="1"/>
      <dgm:spPr>
        <a:xfrm>
          <a:off x="3074003" y="1211"/>
          <a:ext cx="1319592" cy="1319592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Khu</a:t>
          </a:r>
          <a:r>
            <a:rPr lang="en-US" sz="2400" b="1" dirty="0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hành</a:t>
          </a:r>
          <a:r>
            <a:rPr lang="en-US" sz="2400" b="1" dirty="0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chính</a:t>
          </a:r>
          <a:endParaRPr lang="en-US" sz="2400" b="1" dirty="0">
            <a:solidFill>
              <a:srgbClr val="FFC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76B1D05-569D-493A-AB3E-4890D54B522F}" type="parTrans" cxnId="{8422202C-E9DB-4C7C-93DB-26096FCFE0E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509A90B-9C0C-46C2-89C2-BC49D304A4D7}" type="sibTrans" cxnId="{8422202C-E9DB-4C7C-93DB-26096FCFE0EF}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09EC081-C14F-4365-AB5E-77C8177ED14E}">
      <dgm:prSet phldrT="[Text]" custT="1"/>
      <dgm:spPr>
        <a:xfrm>
          <a:off x="4978029" y="1384567"/>
          <a:ext cx="1319592" cy="1319592"/>
        </a:xfr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Sân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vận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động</a:t>
          </a:r>
          <a:endParaRPr lang="en-US" sz="2400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FFC468D-66D5-4E43-90B9-00B9C5E877F8}" type="parTrans" cxnId="{DCC83300-AAEF-4717-882A-4DE3459B07B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68F367B-FE5B-4CF0-AB68-9BB59907461F}" type="sibTrans" cxnId="{DCC83300-AAEF-4717-882A-4DE3459B07BB}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F65EE9-4861-48C0-B22F-FF8A3CAD33D7}">
      <dgm:prSet phldrT="[Text]" custT="1"/>
      <dgm:spPr>
        <a:xfrm>
          <a:off x="4250756" y="3622883"/>
          <a:ext cx="1319592" cy="1319592"/>
        </a:xfr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rgbClr val="FFCC00"/>
              </a:solidFill>
              <a:latin typeface="Times New Roman" pitchFamily="18" charset="0"/>
              <a:ea typeface="+mn-ea"/>
              <a:cs typeface="Times New Roman" pitchFamily="18" charset="0"/>
            </a:rPr>
            <a:t>Thư</a:t>
          </a:r>
          <a:r>
            <a:rPr lang="en-US" sz="2400" b="1" dirty="0" smtClean="0">
              <a:solidFill>
                <a:srgbClr val="FFCC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CC00"/>
              </a:solidFill>
              <a:latin typeface="Times New Roman" pitchFamily="18" charset="0"/>
              <a:ea typeface="+mn-ea"/>
              <a:cs typeface="Times New Roman" pitchFamily="18" charset="0"/>
            </a:rPr>
            <a:t>viện</a:t>
          </a:r>
          <a:endParaRPr lang="en-US" sz="2400" b="1" dirty="0">
            <a:solidFill>
              <a:srgbClr val="FFCC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FA9561C-4ACD-4E03-A8B2-132F4717A5BB}" type="parTrans" cxnId="{C61AB2F8-DA48-4F4D-82E6-C16D7775BB8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7319E4B-CB1C-4928-8C05-382E9C35EC3D}" type="sibTrans" cxnId="{C61AB2F8-DA48-4F4D-82E6-C16D7775BB8C}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B8E0D4E-3DBD-4F10-88D0-285F11854C32}">
      <dgm:prSet phldrT="[Text]" custT="1"/>
      <dgm:spPr>
        <a:xfrm>
          <a:off x="1897251" y="3622883"/>
          <a:ext cx="1319592" cy="1319592"/>
        </a:xfr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Phòng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vật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lí</a:t>
          </a:r>
          <a:endParaRPr lang="en-US" sz="20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20267B-0BBB-409E-A38E-E400901F5874}" type="parTrans" cxnId="{376A158E-4F66-4D4B-B492-561FC073C61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0DE4276-D14B-4A34-9A55-D04CAB5D0A1D}" type="sibTrans" cxnId="{376A158E-4F66-4D4B-B492-561FC073C612}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B3CD89D-A6CB-4EC4-B534-24E69E8D9AFB}">
      <dgm:prSet phldrT="[Text]" custT="1"/>
      <dgm:spPr>
        <a:xfrm>
          <a:off x="1169978" y="1384567"/>
          <a:ext cx="1319592" cy="1319592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Sân</a:t>
          </a:r>
          <a:r>
            <a:rPr lang="en-US" sz="24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chơi</a:t>
          </a:r>
          <a:endParaRPr lang="en-US" sz="24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75AEC72-E904-4CC3-BD90-C6A7F8A169FF}" type="parTrans" cxnId="{B8BBE044-537D-49B2-8FED-6D3D6D3C5F5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F8D821A-6D43-4398-A034-5D68210854A5}" type="sibTrans" cxnId="{B8BBE044-537D-49B2-8FED-6D3D6D3C5F52}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C406B86-3B9E-446B-8CDE-E6A19215F3C4}" type="pres">
      <dgm:prSet presAssocID="{513D702B-F7C7-4C9A-84C4-FA02C2CC7D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62EB9-60EA-4C16-9ED6-E5ABAA1322BC}" type="pres">
      <dgm:prSet presAssocID="{0DAFD599-CFDC-4CB9-BB14-23138F35C917}" presName="centerShape" presStyleLbl="node0" presStyleIdx="0" presStyleCnt="1"/>
      <dgm:spPr>
        <a:xfrm>
          <a:off x="2791234" y="1720453"/>
          <a:ext cx="1885131" cy="1885131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D5A15665-17B6-49E8-92B9-7099824338D8}" type="pres">
      <dgm:prSet presAssocID="{7348FF48-6573-4347-B135-D8B86211BBA5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2E387FB-8FA6-4DBF-ABE9-F87F43C188DC}" type="pres">
      <dgm:prSet presAssocID="{7348FF48-6573-4347-B135-D8B86211BBA5}" presName="dummy" presStyleCnt="0"/>
      <dgm:spPr/>
    </dgm:pt>
    <dgm:pt modelId="{8228FF21-17F5-4FE6-8274-4BE6E55F78CA}" type="pres">
      <dgm:prSet presAssocID="{7509A90B-9C0C-46C2-89C2-BC49D304A4D7}" presName="sibTrans" presStyleLbl="sibTrans2D1" presStyleIdx="0" presStyleCnt="5"/>
      <dgm:spPr>
        <a:prstGeom prst="blockArc">
          <a:avLst>
            <a:gd name="adj1" fmla="val 16200000"/>
            <a:gd name="adj2" fmla="val 2052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B64E0E6B-77E2-4699-B495-8B12EF34308C}" type="pres">
      <dgm:prSet presAssocID="{309EC081-C14F-4365-AB5E-77C8177ED14E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0053EC4-2CA6-46D2-8AA1-97444EA20C47}" type="pres">
      <dgm:prSet presAssocID="{309EC081-C14F-4365-AB5E-77C8177ED14E}" presName="dummy" presStyleCnt="0"/>
      <dgm:spPr/>
    </dgm:pt>
    <dgm:pt modelId="{F063537D-A405-4A44-963C-29F186A5AC3B}" type="pres">
      <dgm:prSet presAssocID="{068F367B-FE5B-4CF0-AB68-9BB59907461F}" presName="sibTrans" presStyleLbl="sibTrans2D1" presStyleIdx="1" presStyleCnt="5"/>
      <dgm:spPr>
        <a:prstGeom prst="blockArc">
          <a:avLst>
            <a:gd name="adj1" fmla="val 20520000"/>
            <a:gd name="adj2" fmla="val 324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DDDFE6EF-7819-40FC-846A-FDB502042534}" type="pres">
      <dgm:prSet presAssocID="{E5F65EE9-4861-48C0-B22F-FF8A3CAD33D7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953FD81-F9A3-406B-9200-750F1C1A5843}" type="pres">
      <dgm:prSet presAssocID="{E5F65EE9-4861-48C0-B22F-FF8A3CAD33D7}" presName="dummy" presStyleCnt="0"/>
      <dgm:spPr/>
    </dgm:pt>
    <dgm:pt modelId="{0B52176B-7794-406E-B61F-BDFD89FF563E}" type="pres">
      <dgm:prSet presAssocID="{D7319E4B-CB1C-4928-8C05-382E9C35EC3D}" presName="sibTrans" presStyleLbl="sibTrans2D1" presStyleIdx="2" presStyleCnt="5"/>
      <dgm:spPr>
        <a:prstGeom prst="blockArc">
          <a:avLst>
            <a:gd name="adj1" fmla="val 3240000"/>
            <a:gd name="adj2" fmla="val 756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247144F8-85B6-46BC-B6D4-FEEA2C3B90A4}" type="pres">
      <dgm:prSet presAssocID="{EB8E0D4E-3DBD-4F10-88D0-285F11854C32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83CE005-78A6-43C3-95C4-003271035F2A}" type="pres">
      <dgm:prSet presAssocID="{EB8E0D4E-3DBD-4F10-88D0-285F11854C32}" presName="dummy" presStyleCnt="0"/>
      <dgm:spPr/>
    </dgm:pt>
    <dgm:pt modelId="{7E8F5CD5-2A03-4F00-A6B5-68327D392C01}" type="pres">
      <dgm:prSet presAssocID="{30DE4276-D14B-4A34-9A55-D04CAB5D0A1D}" presName="sibTrans" presStyleLbl="sibTrans2D1" presStyleIdx="3" presStyleCnt="5"/>
      <dgm:spPr>
        <a:prstGeom prst="blockArc">
          <a:avLst>
            <a:gd name="adj1" fmla="val 7560000"/>
            <a:gd name="adj2" fmla="val 1188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B65581A9-C36E-47EE-921E-AFA089CE7AF3}" type="pres">
      <dgm:prSet presAssocID="{8B3CD89D-A6CB-4EC4-B534-24E69E8D9AFB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EE5C71D-EB7C-4B9E-B59C-3221F5F82B42}" type="pres">
      <dgm:prSet presAssocID="{8B3CD89D-A6CB-4EC4-B534-24E69E8D9AFB}" presName="dummy" presStyleCnt="0"/>
      <dgm:spPr/>
    </dgm:pt>
    <dgm:pt modelId="{B294E69B-8B65-4C51-B271-3BDC92C54987}" type="pres">
      <dgm:prSet presAssocID="{3F8D821A-6D43-4398-A034-5D68210854A5}" presName="sibTrans" presStyleLbl="sibTrans2D1" presStyleIdx="4" presStyleCnt="5"/>
      <dgm:spPr>
        <a:prstGeom prst="blockArc">
          <a:avLst>
            <a:gd name="adj1" fmla="val 11880000"/>
            <a:gd name="adj2" fmla="val 16200000"/>
            <a:gd name="adj3" fmla="val 4636"/>
          </a:avLst>
        </a:prstGeom>
      </dgm:spPr>
      <dgm:t>
        <a:bodyPr/>
        <a:lstStyle/>
        <a:p>
          <a:endParaRPr lang="en-US"/>
        </a:p>
      </dgm:t>
    </dgm:pt>
  </dgm:ptLst>
  <dgm:cxnLst>
    <dgm:cxn modelId="{C61AB2F8-DA48-4F4D-82E6-C16D7775BB8C}" srcId="{0DAFD599-CFDC-4CB9-BB14-23138F35C917}" destId="{E5F65EE9-4861-48C0-B22F-FF8A3CAD33D7}" srcOrd="2" destOrd="0" parTransId="{4FA9561C-4ACD-4E03-A8B2-132F4717A5BB}" sibTransId="{D7319E4B-CB1C-4928-8C05-382E9C35EC3D}"/>
    <dgm:cxn modelId="{53E0E3E2-FDC3-4CA7-A23A-490B55E2D341}" type="presOf" srcId="{7509A90B-9C0C-46C2-89C2-BC49D304A4D7}" destId="{8228FF21-17F5-4FE6-8274-4BE6E55F78CA}" srcOrd="0" destOrd="0" presId="urn:microsoft.com/office/officeart/2005/8/layout/radial6"/>
    <dgm:cxn modelId="{8422202C-E9DB-4C7C-93DB-26096FCFE0EF}" srcId="{0DAFD599-CFDC-4CB9-BB14-23138F35C917}" destId="{7348FF48-6573-4347-B135-D8B86211BBA5}" srcOrd="0" destOrd="0" parTransId="{376B1D05-569D-493A-AB3E-4890D54B522F}" sibTransId="{7509A90B-9C0C-46C2-89C2-BC49D304A4D7}"/>
    <dgm:cxn modelId="{5855D08D-15C4-4697-8695-280EAD563493}" type="presOf" srcId="{EB8E0D4E-3DBD-4F10-88D0-285F11854C32}" destId="{247144F8-85B6-46BC-B6D4-FEEA2C3B90A4}" srcOrd="0" destOrd="0" presId="urn:microsoft.com/office/officeart/2005/8/layout/radial6"/>
    <dgm:cxn modelId="{DCC83300-AAEF-4717-882A-4DE3459B07BB}" srcId="{0DAFD599-CFDC-4CB9-BB14-23138F35C917}" destId="{309EC081-C14F-4365-AB5E-77C8177ED14E}" srcOrd="1" destOrd="0" parTransId="{DFFC468D-66D5-4E43-90B9-00B9C5E877F8}" sibTransId="{068F367B-FE5B-4CF0-AB68-9BB59907461F}"/>
    <dgm:cxn modelId="{B8BBE044-537D-49B2-8FED-6D3D6D3C5F52}" srcId="{0DAFD599-CFDC-4CB9-BB14-23138F35C917}" destId="{8B3CD89D-A6CB-4EC4-B534-24E69E8D9AFB}" srcOrd="4" destOrd="0" parTransId="{875AEC72-E904-4CC3-BD90-C6A7F8A169FF}" sibTransId="{3F8D821A-6D43-4398-A034-5D68210854A5}"/>
    <dgm:cxn modelId="{094D70DE-C778-4D69-A7FA-9B0B265A0FE6}" type="presOf" srcId="{0DAFD599-CFDC-4CB9-BB14-23138F35C917}" destId="{A9662EB9-60EA-4C16-9ED6-E5ABAA1322BC}" srcOrd="0" destOrd="0" presId="urn:microsoft.com/office/officeart/2005/8/layout/radial6"/>
    <dgm:cxn modelId="{9B6AAA10-E8A7-4F23-89F3-23FC08A63F05}" type="presOf" srcId="{8B3CD89D-A6CB-4EC4-B534-24E69E8D9AFB}" destId="{B65581A9-C36E-47EE-921E-AFA089CE7AF3}" srcOrd="0" destOrd="0" presId="urn:microsoft.com/office/officeart/2005/8/layout/radial6"/>
    <dgm:cxn modelId="{23B7786F-F753-4082-B585-2220D5146F43}" type="presOf" srcId="{30DE4276-D14B-4A34-9A55-D04CAB5D0A1D}" destId="{7E8F5CD5-2A03-4F00-A6B5-68327D392C01}" srcOrd="0" destOrd="0" presId="urn:microsoft.com/office/officeart/2005/8/layout/radial6"/>
    <dgm:cxn modelId="{9F848329-8A24-4AF8-8935-D7E7D081CFAA}" type="presOf" srcId="{E5F65EE9-4861-48C0-B22F-FF8A3CAD33D7}" destId="{DDDFE6EF-7819-40FC-846A-FDB502042534}" srcOrd="0" destOrd="0" presId="urn:microsoft.com/office/officeart/2005/8/layout/radial6"/>
    <dgm:cxn modelId="{E3A65D73-6B5D-425E-AECE-DDD556DF3408}" type="presOf" srcId="{7348FF48-6573-4347-B135-D8B86211BBA5}" destId="{D5A15665-17B6-49E8-92B9-7099824338D8}" srcOrd="0" destOrd="0" presId="urn:microsoft.com/office/officeart/2005/8/layout/radial6"/>
    <dgm:cxn modelId="{2259B354-2056-4CD7-8162-D54063B4C7BC}" type="presOf" srcId="{3F8D821A-6D43-4398-A034-5D68210854A5}" destId="{B294E69B-8B65-4C51-B271-3BDC92C54987}" srcOrd="0" destOrd="0" presId="urn:microsoft.com/office/officeart/2005/8/layout/radial6"/>
    <dgm:cxn modelId="{D7B4A36F-D968-436A-B72B-7BF8CB58E993}" srcId="{513D702B-F7C7-4C9A-84C4-FA02C2CC7DCA}" destId="{0DAFD599-CFDC-4CB9-BB14-23138F35C917}" srcOrd="0" destOrd="0" parTransId="{5A4F46AA-E4C1-445D-9624-DD65ED159DF6}" sibTransId="{3C1CB08C-C136-4ACA-86DE-2C0FA04B79F1}"/>
    <dgm:cxn modelId="{1283D19C-2074-4B0B-9294-C06EB01938F2}" type="presOf" srcId="{513D702B-F7C7-4C9A-84C4-FA02C2CC7DCA}" destId="{DC406B86-3B9E-446B-8CDE-E6A19215F3C4}" srcOrd="0" destOrd="0" presId="urn:microsoft.com/office/officeart/2005/8/layout/radial6"/>
    <dgm:cxn modelId="{C30F457E-649C-4AFB-B309-C378673DEA7B}" type="presOf" srcId="{068F367B-FE5B-4CF0-AB68-9BB59907461F}" destId="{F063537D-A405-4A44-963C-29F186A5AC3B}" srcOrd="0" destOrd="0" presId="urn:microsoft.com/office/officeart/2005/8/layout/radial6"/>
    <dgm:cxn modelId="{B515C67A-4870-4451-B8AA-B679AEFDC725}" type="presOf" srcId="{D7319E4B-CB1C-4928-8C05-382E9C35EC3D}" destId="{0B52176B-7794-406E-B61F-BDFD89FF563E}" srcOrd="0" destOrd="0" presId="urn:microsoft.com/office/officeart/2005/8/layout/radial6"/>
    <dgm:cxn modelId="{376A158E-4F66-4D4B-B492-561FC073C612}" srcId="{0DAFD599-CFDC-4CB9-BB14-23138F35C917}" destId="{EB8E0D4E-3DBD-4F10-88D0-285F11854C32}" srcOrd="3" destOrd="0" parTransId="{4920267B-0BBB-409E-A38E-E400901F5874}" sibTransId="{30DE4276-D14B-4A34-9A55-D04CAB5D0A1D}"/>
    <dgm:cxn modelId="{F3485ED1-5BDE-4048-B05F-ED2EBDC0BF18}" type="presOf" srcId="{309EC081-C14F-4365-AB5E-77C8177ED14E}" destId="{B64E0E6B-77E2-4699-B495-8B12EF34308C}" srcOrd="0" destOrd="0" presId="urn:microsoft.com/office/officeart/2005/8/layout/radial6"/>
    <dgm:cxn modelId="{B3FACFA0-DE92-4B9F-86A7-FC71A57A8A4B}" type="presParOf" srcId="{DC406B86-3B9E-446B-8CDE-E6A19215F3C4}" destId="{A9662EB9-60EA-4C16-9ED6-E5ABAA1322BC}" srcOrd="0" destOrd="0" presId="urn:microsoft.com/office/officeart/2005/8/layout/radial6"/>
    <dgm:cxn modelId="{885A12F5-34A8-47C3-9702-3C1CE25A3CD2}" type="presParOf" srcId="{DC406B86-3B9E-446B-8CDE-E6A19215F3C4}" destId="{D5A15665-17B6-49E8-92B9-7099824338D8}" srcOrd="1" destOrd="0" presId="urn:microsoft.com/office/officeart/2005/8/layout/radial6"/>
    <dgm:cxn modelId="{D9ACB939-1D03-4854-8831-4E17308FC06A}" type="presParOf" srcId="{DC406B86-3B9E-446B-8CDE-E6A19215F3C4}" destId="{92E387FB-8FA6-4DBF-ABE9-F87F43C188DC}" srcOrd="2" destOrd="0" presId="urn:microsoft.com/office/officeart/2005/8/layout/radial6"/>
    <dgm:cxn modelId="{931B0606-4B49-450C-8F6B-C1C8C5D66261}" type="presParOf" srcId="{DC406B86-3B9E-446B-8CDE-E6A19215F3C4}" destId="{8228FF21-17F5-4FE6-8274-4BE6E55F78CA}" srcOrd="3" destOrd="0" presId="urn:microsoft.com/office/officeart/2005/8/layout/radial6"/>
    <dgm:cxn modelId="{4EB1A253-1959-4E3E-909E-D6C7280739AA}" type="presParOf" srcId="{DC406B86-3B9E-446B-8CDE-E6A19215F3C4}" destId="{B64E0E6B-77E2-4699-B495-8B12EF34308C}" srcOrd="4" destOrd="0" presId="urn:microsoft.com/office/officeart/2005/8/layout/radial6"/>
    <dgm:cxn modelId="{6BD61778-9FB5-4E1B-8008-2184E2DAF6C3}" type="presParOf" srcId="{DC406B86-3B9E-446B-8CDE-E6A19215F3C4}" destId="{F0053EC4-2CA6-46D2-8AA1-97444EA20C47}" srcOrd="5" destOrd="0" presId="urn:microsoft.com/office/officeart/2005/8/layout/radial6"/>
    <dgm:cxn modelId="{7C94A687-A31B-4406-8AC1-932FC4DF735F}" type="presParOf" srcId="{DC406B86-3B9E-446B-8CDE-E6A19215F3C4}" destId="{F063537D-A405-4A44-963C-29F186A5AC3B}" srcOrd="6" destOrd="0" presId="urn:microsoft.com/office/officeart/2005/8/layout/radial6"/>
    <dgm:cxn modelId="{2A61867B-EAC8-479F-A8C4-84780CD983F3}" type="presParOf" srcId="{DC406B86-3B9E-446B-8CDE-E6A19215F3C4}" destId="{DDDFE6EF-7819-40FC-846A-FDB502042534}" srcOrd="7" destOrd="0" presId="urn:microsoft.com/office/officeart/2005/8/layout/radial6"/>
    <dgm:cxn modelId="{ACADED0A-7759-4BD4-BA28-D03DC49B57D1}" type="presParOf" srcId="{DC406B86-3B9E-446B-8CDE-E6A19215F3C4}" destId="{A953FD81-F9A3-406B-9200-750F1C1A5843}" srcOrd="8" destOrd="0" presId="urn:microsoft.com/office/officeart/2005/8/layout/radial6"/>
    <dgm:cxn modelId="{1F66D2E2-3A76-44EF-8B39-EC24BB0A8C29}" type="presParOf" srcId="{DC406B86-3B9E-446B-8CDE-E6A19215F3C4}" destId="{0B52176B-7794-406E-B61F-BDFD89FF563E}" srcOrd="9" destOrd="0" presId="urn:microsoft.com/office/officeart/2005/8/layout/radial6"/>
    <dgm:cxn modelId="{9955BE29-E091-4C64-A849-4D4E3277A960}" type="presParOf" srcId="{DC406B86-3B9E-446B-8CDE-E6A19215F3C4}" destId="{247144F8-85B6-46BC-B6D4-FEEA2C3B90A4}" srcOrd="10" destOrd="0" presId="urn:microsoft.com/office/officeart/2005/8/layout/radial6"/>
    <dgm:cxn modelId="{6F25CB31-F3A0-4006-A555-DBA210169C5F}" type="presParOf" srcId="{DC406B86-3B9E-446B-8CDE-E6A19215F3C4}" destId="{C83CE005-78A6-43C3-95C4-003271035F2A}" srcOrd="11" destOrd="0" presId="urn:microsoft.com/office/officeart/2005/8/layout/radial6"/>
    <dgm:cxn modelId="{473DD781-15EC-4027-B0BA-5D310552AB24}" type="presParOf" srcId="{DC406B86-3B9E-446B-8CDE-E6A19215F3C4}" destId="{7E8F5CD5-2A03-4F00-A6B5-68327D392C01}" srcOrd="12" destOrd="0" presId="urn:microsoft.com/office/officeart/2005/8/layout/radial6"/>
    <dgm:cxn modelId="{68F68A8E-6DF5-4AF6-9AFD-5517A10C7FB7}" type="presParOf" srcId="{DC406B86-3B9E-446B-8CDE-E6A19215F3C4}" destId="{B65581A9-C36E-47EE-921E-AFA089CE7AF3}" srcOrd="13" destOrd="0" presId="urn:microsoft.com/office/officeart/2005/8/layout/radial6"/>
    <dgm:cxn modelId="{57BD5E11-F5AF-42D2-93BA-166E9A9A7C6A}" type="presParOf" srcId="{DC406B86-3B9E-446B-8CDE-E6A19215F3C4}" destId="{AEE5C71D-EB7C-4B9E-B59C-3221F5F82B42}" srcOrd="14" destOrd="0" presId="urn:microsoft.com/office/officeart/2005/8/layout/radial6"/>
    <dgm:cxn modelId="{11211332-36DF-40FD-927E-A9234F820FCF}" type="presParOf" srcId="{DC406B86-3B9E-446B-8CDE-E6A19215F3C4}" destId="{B294E69B-8B65-4C51-B271-3BDC92C5498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4E69B-8B65-4C51-B271-3BDC92C54987}">
      <dsp:nvSpPr>
        <dsp:cNvPr id="0" name=""/>
        <dsp:cNvSpPr/>
      </dsp:nvSpPr>
      <dsp:spPr>
        <a:xfrm>
          <a:off x="1489390" y="542775"/>
          <a:ext cx="3624722" cy="3624722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8F5CD5-2A03-4F00-A6B5-68327D392C01}">
      <dsp:nvSpPr>
        <dsp:cNvPr id="0" name=""/>
        <dsp:cNvSpPr/>
      </dsp:nvSpPr>
      <dsp:spPr>
        <a:xfrm>
          <a:off x="1489390" y="542775"/>
          <a:ext cx="3624722" cy="3624722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2176B-7794-406E-B61F-BDFD89FF563E}">
      <dsp:nvSpPr>
        <dsp:cNvPr id="0" name=""/>
        <dsp:cNvSpPr/>
      </dsp:nvSpPr>
      <dsp:spPr>
        <a:xfrm>
          <a:off x="1489390" y="542775"/>
          <a:ext cx="3624722" cy="3624722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3537D-A405-4A44-963C-29F186A5AC3B}">
      <dsp:nvSpPr>
        <dsp:cNvPr id="0" name=""/>
        <dsp:cNvSpPr/>
      </dsp:nvSpPr>
      <dsp:spPr>
        <a:xfrm>
          <a:off x="1489390" y="542775"/>
          <a:ext cx="3624722" cy="3624722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8FF21-17F5-4FE6-8274-4BE6E55F78CA}">
      <dsp:nvSpPr>
        <dsp:cNvPr id="0" name=""/>
        <dsp:cNvSpPr/>
      </dsp:nvSpPr>
      <dsp:spPr>
        <a:xfrm>
          <a:off x="1489390" y="542775"/>
          <a:ext cx="3624722" cy="3624722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62EB9-60EA-4C16-9ED6-E5ABAA1322BC}">
      <dsp:nvSpPr>
        <dsp:cNvPr id="0" name=""/>
        <dsp:cNvSpPr/>
      </dsp:nvSpPr>
      <dsp:spPr>
        <a:xfrm>
          <a:off x="2468253" y="1521637"/>
          <a:ext cx="1666997" cy="166699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alphaOff val="0"/>
                <a:shade val="51000"/>
                <a:satMod val="130000"/>
                <a:lumMod val="59000"/>
              </a:srgbClr>
            </a:gs>
            <a:gs pos="80000">
              <a:srgbClr val="9BBB59">
                <a:hueOff val="0"/>
                <a:satOff val="0"/>
                <a:alphaOff val="0"/>
                <a:shade val="93000"/>
                <a:satMod val="130000"/>
                <a:lumMod val="86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>
            <a:rot lat="0" lon="0" rev="20400000"/>
          </a:lightRig>
        </a:scene3d>
        <a:sp3d prstMaterial="plastic">
          <a:bevelT w="3810000" h="2540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Lớp</a:t>
          </a:r>
          <a:r>
            <a:rPr lang="en-US" sz="2800" b="1" kern="1200" dirty="0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học</a:t>
          </a:r>
          <a:endParaRPr lang="en-US" sz="2800" b="1" kern="1200" dirty="0">
            <a:solidFill>
              <a:srgbClr val="FF0000"/>
            </a:solidFill>
            <a:effectLst>
              <a:outerShdw blurRad="50800" dist="50800" algn="l" rotWithShape="0">
                <a:prstClr val="black"/>
              </a:outerShdw>
            </a:effectLst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2379" y="1765763"/>
        <a:ext cx="1178745" cy="1178745"/>
      </dsp:txXfrm>
    </dsp:sp>
    <dsp:sp modelId="{D5A15665-17B6-49E8-92B9-7099824338D8}">
      <dsp:nvSpPr>
        <dsp:cNvPr id="0" name=""/>
        <dsp:cNvSpPr/>
      </dsp:nvSpPr>
      <dsp:spPr>
        <a:xfrm>
          <a:off x="2718302" y="1334"/>
          <a:ext cx="1166898" cy="116689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Khu</a:t>
          </a:r>
          <a:r>
            <a:rPr lang="en-US" sz="2400" b="1" kern="1200" dirty="0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hành</a:t>
          </a:r>
          <a:r>
            <a:rPr lang="en-US" sz="2400" b="1" kern="1200" dirty="0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rPr>
            <a:t>chính</a:t>
          </a:r>
          <a:endParaRPr lang="en-US" sz="2400" b="1" kern="1200" dirty="0">
            <a:solidFill>
              <a:srgbClr val="FFC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889190" y="172222"/>
        <a:ext cx="825122" cy="825122"/>
      </dsp:txXfrm>
    </dsp:sp>
    <dsp:sp modelId="{B64E0E6B-77E2-4699-B495-8B12EF34308C}">
      <dsp:nvSpPr>
        <dsp:cNvPr id="0" name=""/>
        <dsp:cNvSpPr/>
      </dsp:nvSpPr>
      <dsp:spPr>
        <a:xfrm>
          <a:off x="4402008" y="1224618"/>
          <a:ext cx="1166898" cy="1166898"/>
        </a:xfrm>
        <a:prstGeom prst="ellipse">
          <a:avLst/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Sân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vận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động</a:t>
          </a:r>
          <a:endParaRPr lang="en-US" sz="24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72896" y="1395506"/>
        <a:ext cx="825122" cy="825122"/>
      </dsp:txXfrm>
    </dsp:sp>
    <dsp:sp modelId="{DDDFE6EF-7819-40FC-846A-FDB502042534}">
      <dsp:nvSpPr>
        <dsp:cNvPr id="0" name=""/>
        <dsp:cNvSpPr/>
      </dsp:nvSpPr>
      <dsp:spPr>
        <a:xfrm>
          <a:off x="3758890" y="3203933"/>
          <a:ext cx="1166898" cy="1166898"/>
        </a:xfrm>
        <a:prstGeom prst="ellips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CC00"/>
              </a:solidFill>
              <a:latin typeface="Times New Roman" pitchFamily="18" charset="0"/>
              <a:ea typeface="+mn-ea"/>
              <a:cs typeface="Times New Roman" pitchFamily="18" charset="0"/>
            </a:rPr>
            <a:t>Thư</a:t>
          </a:r>
          <a:r>
            <a:rPr lang="en-US" sz="2400" b="1" kern="1200" dirty="0" smtClean="0">
              <a:solidFill>
                <a:srgbClr val="FFCC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CC00"/>
              </a:solidFill>
              <a:latin typeface="Times New Roman" pitchFamily="18" charset="0"/>
              <a:ea typeface="+mn-ea"/>
              <a:cs typeface="Times New Roman" pitchFamily="18" charset="0"/>
            </a:rPr>
            <a:t>viện</a:t>
          </a:r>
          <a:endParaRPr lang="en-US" sz="2400" b="1" kern="1200" dirty="0">
            <a:solidFill>
              <a:srgbClr val="FFCC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29778" y="3374821"/>
        <a:ext cx="825122" cy="825122"/>
      </dsp:txXfrm>
    </dsp:sp>
    <dsp:sp modelId="{247144F8-85B6-46BC-B6D4-FEEA2C3B90A4}">
      <dsp:nvSpPr>
        <dsp:cNvPr id="0" name=""/>
        <dsp:cNvSpPr/>
      </dsp:nvSpPr>
      <dsp:spPr>
        <a:xfrm>
          <a:off x="1677715" y="3203933"/>
          <a:ext cx="1166898" cy="1166898"/>
        </a:xfrm>
        <a:prstGeom prst="ellipse">
          <a:avLst/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Phòng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vật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lí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48603" y="3374821"/>
        <a:ext cx="825122" cy="825122"/>
      </dsp:txXfrm>
    </dsp:sp>
    <dsp:sp modelId="{B65581A9-C36E-47EE-921E-AFA089CE7AF3}">
      <dsp:nvSpPr>
        <dsp:cNvPr id="0" name=""/>
        <dsp:cNvSpPr/>
      </dsp:nvSpPr>
      <dsp:spPr>
        <a:xfrm>
          <a:off x="1034596" y="1224618"/>
          <a:ext cx="1166898" cy="1166898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Sân</a:t>
          </a:r>
          <a:r>
            <a:rPr lang="en-US" sz="24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chơi</a:t>
          </a:r>
          <a:endParaRPr lang="en-US" sz="24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205484" y="1395506"/>
        <a:ext cx="825122" cy="82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22989B-AA80-4834-8051-267E1BE4CEA7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CB9AA1-B4D6-4F38-A6CD-9B5760DEC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25604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74995-3B19-419E-8C91-B3A898245157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7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演示模板底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1888" y="1485900"/>
            <a:ext cx="5470525" cy="122555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1888" y="2711450"/>
            <a:ext cx="5470525" cy="546100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1C8AEE55-B751-4EDB-96F9-F82154F1F0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EC70-ABB4-41B1-804F-10C1E72BB3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AC70-31EB-4DCC-9BF8-26A26FE88F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0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8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6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7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35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3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E4353-CA47-43CA-9811-228CD2FF6F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4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1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696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51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892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8335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021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5174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023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6A11-CF9D-4F07-8CD0-A319825A91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5079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2447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103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8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23CD-BBA0-43BC-A397-DAE6DFD4FE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C0CA-9B09-428B-B29C-F4DE86E9F5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B417-1BEA-478B-9EC0-DDBC3A6A30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1B78-F899-47CE-856D-613FA98D19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3D28-6E6A-4B62-8ED8-D87B73FD0A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7CDE-5E84-4A62-8A4C-17BD547C8D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>
                <a:solidFill>
                  <a:srgbClr val="000000"/>
                </a:solidFill>
                <a:ea typeface="+mn-ea"/>
              </a:rPr>
              <a:pPr/>
              <a:t>‹#›</a:t>
            </a:fld>
            <a:endParaRPr lang="ru-RU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80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827584" y="881559"/>
            <a:ext cx="7143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" pitchFamily="34" charset="0"/>
              </a:rPr>
              <a:t>XÁC ĐỊNH PHƯƠNG HƯỚNG NGOÀI THỰC TẾ"</a:t>
            </a:r>
            <a:endParaRPr lang="en-US" sz="2400" b="1" dirty="0">
              <a:solidFill>
                <a:schemeClr val="bg1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solidFill>
                  <a:srgbClr val="FF0000"/>
                </a:solidFill>
                <a:ea typeface="宋体" charset="-122"/>
              </a:rPr>
              <a:t>Xác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宋体" charset="-122"/>
              </a:rPr>
              <a:t>định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宋体" charset="-122"/>
              </a:rPr>
              <a:t>phương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宋体" charset="-122"/>
              </a:rPr>
              <a:t>hướng</a:t>
            </a:r>
            <a:endParaRPr lang="en-US" altLang="zh-CN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3657601" y="1509713"/>
            <a:ext cx="2166938" cy="121920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1348060" y="2819400"/>
            <a:ext cx="1855788" cy="12192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Hình chữ nhật góc tròn 22"/>
          <p:cNvSpPr/>
          <p:nvPr/>
        </p:nvSpPr>
        <p:spPr>
          <a:xfrm>
            <a:off x="6228184" y="2785864"/>
            <a:ext cx="1855787" cy="1219200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Đường kết nối Thẳng 11"/>
          <p:cNvCxnSpPr>
            <a:stCxn id="22" idx="2"/>
          </p:cNvCxnSpPr>
          <p:nvPr/>
        </p:nvCxnSpPr>
        <p:spPr>
          <a:xfrm>
            <a:off x="2276748" y="4038600"/>
            <a:ext cx="1128712" cy="1219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>
            <a:stCxn id="23" idx="2"/>
          </p:cNvCxnSpPr>
          <p:nvPr/>
        </p:nvCxnSpPr>
        <p:spPr>
          <a:xfrm flipH="1">
            <a:off x="5478884" y="4005064"/>
            <a:ext cx="1676400" cy="121920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>
            <a:off x="4648200" y="2743200"/>
            <a:ext cx="0" cy="9906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Hộp_Văn_Bản 24"/>
          <p:cNvSpPr txBox="1">
            <a:spLocks noChangeArrowheads="1"/>
          </p:cNvSpPr>
          <p:nvPr/>
        </p:nvSpPr>
        <p:spPr bwMode="auto">
          <a:xfrm>
            <a:off x="1619672" y="3090446"/>
            <a:ext cx="1358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err="1">
                <a:solidFill>
                  <a:prstClr val="black"/>
                </a:solidFill>
                <a:ea typeface="+mn-ea"/>
                <a:cs typeface="Arial" charset="0"/>
              </a:rPr>
              <a:t>D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ùng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la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bàn</a:t>
            </a:r>
            <a:endParaRPr lang="en-US" sz="1600" b="1" i="1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5370" name="Hộp_Văn_Bản 40"/>
          <p:cNvSpPr txBox="1">
            <a:spLocks noChangeArrowheads="1"/>
          </p:cNvSpPr>
          <p:nvPr/>
        </p:nvSpPr>
        <p:spPr bwMode="auto">
          <a:xfrm>
            <a:off x="6240461" y="2986088"/>
            <a:ext cx="1931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Quan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sát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cây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cối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, </a:t>
            </a:r>
          </a:p>
          <a:p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hướng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gió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…..</a:t>
            </a:r>
            <a:endParaRPr lang="en-US" sz="1600" b="1" i="1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15371" name="Hộp_Văn_Bản 41"/>
          <p:cNvSpPr txBox="1">
            <a:spLocks noChangeArrowheads="1"/>
          </p:cNvSpPr>
          <p:nvPr/>
        </p:nvSpPr>
        <p:spPr bwMode="auto">
          <a:xfrm>
            <a:off x="3710462" y="1580704"/>
            <a:ext cx="21140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Quan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sát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mặt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trời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,</a:t>
            </a:r>
          </a:p>
          <a:p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mặt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trăng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,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sao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,</a:t>
            </a:r>
          </a:p>
          <a:p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sự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di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chuyển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của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bóng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charset="0"/>
              </a:rPr>
              <a:t>nắng</a:t>
            </a:r>
            <a:endParaRPr lang="en-US" sz="1600" b="1" i="1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36845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8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?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vẽ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hướng</a:t>
            </a:r>
            <a:r>
              <a:rPr lang="en-US" sz="2400" dirty="0">
                <a:solidFill>
                  <a:schemeClr val="tx1"/>
                </a:solidFill>
              </a:rPr>
              <a:t> qua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mọc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Trò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chơi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Hỏi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đường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la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3578225" y="1652588"/>
            <a:ext cx="525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" pitchFamily="34" charset="0"/>
              </a:rPr>
              <a:t>"XIN CHÂN THÀNH CẢM ƠN!"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_text"/>
          <p:cNvSpPr txBox="1">
            <a:spLocks/>
          </p:cNvSpPr>
          <p:nvPr/>
        </p:nvSpPr>
        <p:spPr bwMode="gray">
          <a:xfrm>
            <a:off x="987423" y="1716088"/>
            <a:ext cx="6072189" cy="1425575"/>
          </a:xfrm>
          <a:prstGeom prst="rect">
            <a:avLst/>
          </a:prstGeom>
        </p:spPr>
        <p:txBody>
          <a:bodyPr lIns="0" tIns="0" rIns="0" bIns="0" anchor="ctr"/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AutoNum type="arabicPeriod"/>
              <a:defRPr/>
            </a:pP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cha?</a:t>
            </a: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AutoNum type="arabicPeriod"/>
              <a:defRPr/>
            </a:pP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noProof="1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6387" name="Gruppieren 19"/>
          <p:cNvGrpSpPr>
            <a:grpSpLocks/>
          </p:cNvGrpSpPr>
          <p:nvPr/>
        </p:nvGrpSpPr>
        <p:grpSpPr bwMode="auto">
          <a:xfrm>
            <a:off x="5998997" y="2687151"/>
            <a:ext cx="2692400" cy="4182269"/>
            <a:chOff x="2932118" y="138113"/>
            <a:chExt cx="3273432" cy="647669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2932118" y="477374"/>
              <a:ext cx="3273432" cy="5676480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3127056" y="629796"/>
              <a:ext cx="2885485" cy="5524059"/>
            </a:xfrm>
            <a:prstGeom prst="rect">
              <a:avLst/>
            </a:prstGeom>
            <a:solidFill>
              <a:srgbClr val="AFAFA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3165658" y="674047"/>
              <a:ext cx="2808281" cy="5479807"/>
            </a:xfrm>
            <a:prstGeom prst="rect">
              <a:avLst/>
            </a:pr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3231281" y="740425"/>
              <a:ext cx="2675104" cy="5413429"/>
            </a:xfrm>
            <a:prstGeom prst="rect">
              <a:avLst/>
            </a:prstGeom>
            <a:solidFill>
              <a:srgbClr val="96969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gray">
            <a:xfrm>
              <a:off x="3300765" y="826469"/>
              <a:ext cx="2545789" cy="53298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4383545" y="3137379"/>
              <a:ext cx="214239" cy="6391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4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6" y="17"/>
                </a:cxn>
                <a:cxn ang="0">
                  <a:pos x="11" y="17"/>
                </a:cxn>
                <a:cxn ang="0">
                  <a:pos x="34" y="17"/>
                </a:cxn>
                <a:cxn ang="0">
                  <a:pos x="49" y="17"/>
                </a:cxn>
                <a:cxn ang="0">
                  <a:pos x="57" y="9"/>
                </a:cxn>
                <a:cxn ang="0">
                  <a:pos x="49" y="0"/>
                </a:cxn>
              </a:cxnLst>
              <a:rect l="0" t="0" r="r" b="b"/>
              <a:pathLst>
                <a:path w="57" h="17">
                  <a:moveTo>
                    <a:pt x="49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cubicBezTo>
                    <a:pt x="0" y="13"/>
                    <a:pt x="1" y="17"/>
                    <a:pt x="6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4" y="17"/>
                    <a:pt x="57" y="13"/>
                    <a:pt x="57" y="9"/>
                  </a:cubicBezTo>
                  <a:cubicBezTo>
                    <a:pt x="57" y="4"/>
                    <a:pt x="54" y="0"/>
                    <a:pt x="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FAFAF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gray">
            <a:xfrm>
              <a:off x="4647529" y="213095"/>
              <a:ext cx="1233328" cy="6401712"/>
            </a:xfrm>
            <a:custGeom>
              <a:avLst/>
              <a:gdLst>
                <a:gd name="connsiteX0" fmla="*/ 10000 w 10000"/>
                <a:gd name="connsiteY0" fmla="*/ 9097 h 9731"/>
                <a:gd name="connsiteX1" fmla="*/ 0 w 10000"/>
                <a:gd name="connsiteY1" fmla="*/ 9731 h 9731"/>
                <a:gd name="connsiteX2" fmla="*/ 0 w 10000"/>
                <a:gd name="connsiteY2" fmla="*/ 0 h 9731"/>
                <a:gd name="connsiteX3" fmla="*/ 10000 w 10000"/>
                <a:gd name="connsiteY3" fmla="*/ 941 h 9731"/>
                <a:gd name="connsiteX4" fmla="*/ 10000 w 10000"/>
                <a:gd name="connsiteY4" fmla="*/ 9097 h 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31">
                  <a:moveTo>
                    <a:pt x="10000" y="9097"/>
                  </a:moveTo>
                  <a:lnTo>
                    <a:pt x="0" y="9731"/>
                  </a:lnTo>
                  <a:lnTo>
                    <a:pt x="0" y="0"/>
                  </a:lnTo>
                  <a:lnTo>
                    <a:pt x="10000" y="941"/>
                  </a:lnTo>
                  <a:lnTo>
                    <a:pt x="10000" y="90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4499351" y="138113"/>
              <a:ext cx="106154" cy="6401712"/>
            </a:xfrm>
            <a:custGeom>
              <a:avLst/>
              <a:gdLst/>
              <a:ahLst/>
              <a:cxnLst>
                <a:cxn ang="0">
                  <a:pos x="0" y="4125"/>
                </a:cxn>
                <a:cxn ang="0">
                  <a:pos x="71" y="4144"/>
                </a:cxn>
                <a:cxn ang="0">
                  <a:pos x="71" y="0"/>
                </a:cxn>
                <a:cxn ang="0">
                  <a:pos x="0" y="21"/>
                </a:cxn>
                <a:cxn ang="0">
                  <a:pos x="0" y="4125"/>
                </a:cxn>
              </a:cxnLst>
              <a:rect l="0" t="0" r="r" b="b"/>
              <a:pathLst>
                <a:path w="71" h="4144">
                  <a:moveTo>
                    <a:pt x="0" y="4125"/>
                  </a:moveTo>
                  <a:lnTo>
                    <a:pt x="71" y="4144"/>
                  </a:lnTo>
                  <a:lnTo>
                    <a:pt x="71" y="0"/>
                  </a:lnTo>
                  <a:lnTo>
                    <a:pt x="0" y="21"/>
                  </a:lnTo>
                  <a:lnTo>
                    <a:pt x="0" y="41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gray">
            <a:xfrm>
              <a:off x="4707800" y="3075919"/>
              <a:ext cx="106154" cy="484307"/>
            </a:xfrm>
            <a:custGeom>
              <a:avLst/>
              <a:gdLst/>
              <a:ahLst/>
              <a:cxnLst>
                <a:cxn ang="0">
                  <a:pos x="68" y="297"/>
                </a:cxn>
                <a:cxn ang="0">
                  <a:pos x="0" y="305"/>
                </a:cxn>
                <a:cxn ang="0">
                  <a:pos x="0" y="0"/>
                </a:cxn>
                <a:cxn ang="0">
                  <a:pos x="68" y="7"/>
                </a:cxn>
                <a:cxn ang="0">
                  <a:pos x="68" y="297"/>
                </a:cxn>
              </a:cxnLst>
              <a:rect l="0" t="0" r="r" b="b"/>
              <a:pathLst>
                <a:path w="68" h="305">
                  <a:moveTo>
                    <a:pt x="68" y="297"/>
                  </a:moveTo>
                  <a:lnTo>
                    <a:pt x="0" y="305"/>
                  </a:lnTo>
                  <a:lnTo>
                    <a:pt x="0" y="0"/>
                  </a:lnTo>
                  <a:lnTo>
                    <a:pt x="68" y="7"/>
                  </a:lnTo>
                  <a:lnTo>
                    <a:pt x="68" y="2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FAFAF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4748332" y="3137379"/>
              <a:ext cx="123526" cy="639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17"/>
                </a:cxn>
                <a:cxn ang="0">
                  <a:pos x="10" y="17"/>
                </a:cxn>
                <a:cxn ang="0">
                  <a:pos x="33" y="17"/>
                </a:cxn>
                <a:cxn ang="0">
                  <a:pos x="33" y="0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17"/>
                    <a:pt x="5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FAFAF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4812025" y="3137379"/>
              <a:ext cx="218100" cy="6391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6" y="17"/>
                </a:cxn>
                <a:cxn ang="0">
                  <a:pos x="12" y="17"/>
                </a:cxn>
                <a:cxn ang="0">
                  <a:pos x="35" y="17"/>
                </a:cxn>
                <a:cxn ang="0">
                  <a:pos x="49" y="17"/>
                </a:cxn>
                <a:cxn ang="0">
                  <a:pos x="58" y="9"/>
                </a:cxn>
                <a:cxn ang="0">
                  <a:pos x="49" y="0"/>
                </a:cxn>
              </a:cxnLst>
              <a:rect l="0" t="0" r="r" b="b"/>
              <a:pathLst>
                <a:path w="58" h="17">
                  <a:moveTo>
                    <a:pt x="4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3"/>
                    <a:pt x="2" y="17"/>
                    <a:pt x="6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4" y="17"/>
                    <a:pt x="58" y="13"/>
                    <a:pt x="58" y="9"/>
                  </a:cubicBezTo>
                  <a:cubicBezTo>
                    <a:pt x="58" y="4"/>
                    <a:pt x="54" y="0"/>
                    <a:pt x="4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FAFAF"/>
                </a:gs>
                <a:gs pos="100000">
                  <a:srgbClr val="C8C8C8"/>
                </a:gs>
              </a:gsLst>
              <a:lin ang="0" scaled="1"/>
              <a:tileRect/>
            </a:gra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19" name="Straight Connector 6"/>
          <p:cNvCxnSpPr/>
          <p:nvPr/>
        </p:nvCxnSpPr>
        <p:spPr>
          <a:xfrm>
            <a:off x="720725" y="1649413"/>
            <a:ext cx="4427538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cxnSp>
        <p:nvCxnSpPr>
          <p:cNvPr id="20" name="Straight Connector 7"/>
          <p:cNvCxnSpPr/>
          <p:nvPr/>
        </p:nvCxnSpPr>
        <p:spPr>
          <a:xfrm>
            <a:off x="722313" y="1649413"/>
            <a:ext cx="0" cy="154781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Cach-xac-dinh-phuong-huong-bang-la-b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48965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4952"/>
            <a:ext cx="4248472" cy="31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434116"/>
            <a:ext cx="3312368" cy="36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bàn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vụ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thông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thường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4434116"/>
            <a:ext cx="4248472" cy="36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bàn</a:t>
            </a:r>
            <a:r>
              <a:rPr lang="en-US" dirty="0" smtClean="0">
                <a:solidFill>
                  <a:schemeClr val="tx1"/>
                </a:solidFill>
              </a:rPr>
              <a:t> GPS (La </a:t>
            </a:r>
            <a:r>
              <a:rPr lang="en-US" dirty="0" err="1" smtClean="0">
                <a:solidFill>
                  <a:schemeClr val="tx1"/>
                </a:solidFill>
              </a:rPr>
              <a:t>bàn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điện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thoại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462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1344" y="1002268"/>
            <a:ext cx="17940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Kim 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nam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châm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en-US" sz="20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261127" y="188913"/>
            <a:ext cx="5469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Cấu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tạo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của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La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bàn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4820078" y="901926"/>
            <a:ext cx="1531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Vòng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 chia 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độ</a:t>
            </a:r>
            <a:endParaRPr lang="en-US" sz="20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2" name="Picture 2" descr="C:\Users\Administrator\Pictures\Cach-xac-dinh-phuong-huong-bang-la-b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85" y="1268759"/>
            <a:ext cx="5256584" cy="32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06787" y="1268759"/>
            <a:ext cx="2012410" cy="739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747358" y="1393855"/>
            <a:ext cx="1240466" cy="522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4085" y="701871"/>
            <a:ext cx="17940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Kim 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nam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châm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en-US" sz="20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261126" y="188913"/>
            <a:ext cx="6191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Cách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sử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dụng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la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bàn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thông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thường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3040490" y="772614"/>
            <a:ext cx="1531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Vòng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  <a:ea typeface="+mn-ea"/>
              </a:rPr>
              <a:t> chia </a:t>
            </a:r>
            <a:r>
              <a:rPr lang="en-US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độ</a:t>
            </a:r>
            <a:endParaRPr lang="en-US" sz="2000" i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2" name="Picture 2" descr="C:\Users\Administrator\Pictures\Cach-xac-dinh-phuong-huong-bang-la-b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5"/>
          <a:stretch/>
        </p:blipFill>
        <p:spPr bwMode="auto">
          <a:xfrm>
            <a:off x="0" y="1172723"/>
            <a:ext cx="2456597" cy="2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586064" y="1172723"/>
            <a:ext cx="1452897" cy="4869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1561" y="972669"/>
            <a:ext cx="792087" cy="800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49386" y="1341108"/>
            <a:ext cx="45946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có 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cách coi la bàn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chính xác về phương hướng thì ban đầu chúng ta cần xoay la bàn sao cho cây kim màu đỏ chỉ ở hướng bắc và về đúng chính giữa vạch đỏ số 0.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Sau đó bạn mới tiến hành xác định các hướng cần di chuyển bằng cách từ từ xoay người và la bàn.</a:t>
            </a:r>
          </a:p>
        </p:txBody>
      </p:sp>
      <p:pic>
        <p:nvPicPr>
          <p:cNvPr id="1026" name="Picture 2" descr="C:\Users\Administrator\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12" y="1517330"/>
            <a:ext cx="22368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8108" y="-27384"/>
            <a:ext cx="4542164" cy="4572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GPS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6210840" y="-27384"/>
            <a:ext cx="1341133" cy="105665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3645504" y="332656"/>
            <a:ext cx="1341133" cy="105810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35" name="Nhóm 34"/>
          <p:cNvGrpSpPr/>
          <p:nvPr/>
        </p:nvGrpSpPr>
        <p:grpSpPr>
          <a:xfrm>
            <a:off x="2016561" y="764704"/>
            <a:ext cx="2117508" cy="3159589"/>
            <a:chOff x="2118292" y="2769341"/>
            <a:chExt cx="2117508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2749899" y="2769341"/>
              <a:ext cx="8210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ea typeface="+mn-ea"/>
                </a:rPr>
                <a:t>Bước</a:t>
              </a:r>
              <a:r>
                <a:rPr lang="en-US" sz="1400" b="1" dirty="0" smtClean="0">
                  <a:solidFill>
                    <a:srgbClr val="FFFFFF"/>
                  </a:solidFill>
                  <a:ea typeface="+mn-ea"/>
                </a:rPr>
                <a:t> 1</a:t>
              </a:r>
              <a:endParaRPr lang="en-US" sz="14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137013" y="3187205"/>
              <a:ext cx="209878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/>
                <a:t>Đ</a:t>
              </a:r>
              <a:r>
                <a:rPr lang="vi-VN" dirty="0" smtClean="0"/>
                <a:t>ầu </a:t>
              </a:r>
              <a:r>
                <a:rPr lang="vi-VN" dirty="0"/>
                <a:t>tiên bạn hãy mở ứng dụng la bàn trên điện thoại</a:t>
              </a:r>
              <a:endParaRPr lang="en-US" b="1" i="1" dirty="0">
                <a:solidFill>
                  <a:srgbClr val="5D8223"/>
                </a:solidFill>
                <a:ea typeface="+mn-ea"/>
              </a:endParaRPr>
            </a:p>
          </p:txBody>
        </p:sp>
      </p:grpSp>
      <p:grpSp>
        <p:nvGrpSpPr>
          <p:cNvPr id="36" name="Nhóm 35"/>
          <p:cNvGrpSpPr/>
          <p:nvPr/>
        </p:nvGrpSpPr>
        <p:grpSpPr>
          <a:xfrm>
            <a:off x="4380447" y="620688"/>
            <a:ext cx="2163164" cy="3235063"/>
            <a:chOff x="4413024" y="2377452"/>
            <a:chExt cx="2163164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5048985" y="2377452"/>
              <a:ext cx="8210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ea typeface="+mn-ea"/>
                </a:rPr>
                <a:t>Bước</a:t>
              </a:r>
              <a:r>
                <a:rPr lang="en-US" sz="1400" b="1" dirty="0" smtClean="0">
                  <a:solidFill>
                    <a:srgbClr val="FFFFFF"/>
                  </a:solidFill>
                  <a:ea typeface="+mn-ea"/>
                </a:rPr>
                <a:t> 2</a:t>
              </a:r>
              <a:endParaRPr lang="en-US" sz="14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413024" y="2722871"/>
              <a:ext cx="2163164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vi-VN" dirty="0"/>
                <a:t>Tiếp đó, trên màn hình la bàn sẽ hiển thị 4 hướng chính là đông tây nam bắc, số đo vị trí độ và kết quả hiển thị kinh vĩ độ ở vị trí hiện tại</a:t>
              </a:r>
              <a:endParaRPr lang="en-US" b="1" i="1" dirty="0">
                <a:solidFill>
                  <a:srgbClr val="333399"/>
                </a:solidFill>
                <a:ea typeface="+mn-ea"/>
              </a:endParaRPr>
            </a:p>
          </p:txBody>
        </p:sp>
      </p:grpSp>
      <p:grpSp>
        <p:nvGrpSpPr>
          <p:cNvPr id="37" name="Nhóm 36"/>
          <p:cNvGrpSpPr/>
          <p:nvPr/>
        </p:nvGrpSpPr>
        <p:grpSpPr>
          <a:xfrm>
            <a:off x="6652131" y="332656"/>
            <a:ext cx="2366110" cy="3538508"/>
            <a:chOff x="6630538" y="1493788"/>
            <a:chExt cx="2168172" cy="453935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630538" y="1620883"/>
              <a:ext cx="2168172" cy="43924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6905151" y="153885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7351305" y="1493788"/>
              <a:ext cx="8210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ea typeface="+mn-ea"/>
                </a:rPr>
                <a:t>Bước</a:t>
              </a:r>
              <a:r>
                <a:rPr lang="en-US" sz="1400" b="1" dirty="0" smtClean="0">
                  <a:solidFill>
                    <a:srgbClr val="FFFFFF"/>
                  </a:solidFill>
                  <a:ea typeface="+mn-ea"/>
                </a:rPr>
                <a:t> 3</a:t>
              </a:r>
              <a:endParaRPr lang="en-US" sz="14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700242" y="2005882"/>
              <a:ext cx="1989046" cy="4027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Đặt</a:t>
              </a:r>
              <a:r>
                <a:rPr lang="en-US" dirty="0" smtClean="0"/>
                <a:t> </a:t>
              </a:r>
              <a:r>
                <a:rPr lang="vi-VN" dirty="0" smtClean="0"/>
                <a:t>đầu </a:t>
              </a:r>
              <a:r>
                <a:rPr lang="vi-VN" dirty="0"/>
                <a:t>điện thoại hướng về phía mà mình muốn đi sau đó giữ yên thiết bị </a:t>
              </a:r>
              <a:r>
                <a:rPr lang="vi-VN" dirty="0" smtClean="0"/>
                <a:t>mặt </a:t>
              </a:r>
              <a:r>
                <a:rPr lang="vi-VN" dirty="0"/>
                <a:t>phẳng </a:t>
              </a:r>
              <a:r>
                <a:rPr lang="vi-VN" dirty="0" smtClean="0"/>
                <a:t>ngang, </a:t>
              </a:r>
              <a:r>
                <a:rPr lang="vi-VN" dirty="0"/>
                <a:t>kết quả trên màn hình sẽ hiển thị cho </a:t>
              </a:r>
              <a:r>
                <a:rPr lang="vi-VN" dirty="0" smtClean="0"/>
                <a:t>biết </a:t>
              </a:r>
              <a:r>
                <a:rPr lang="vi-VN" dirty="0"/>
                <a:t>bạn đang đứng ở vị trí góc bao nhiêu độ so với hướng bắc.</a:t>
              </a:r>
              <a:endParaRPr lang="en-US" dirty="0"/>
            </a:p>
          </p:txBody>
        </p:sp>
      </p:grpSp>
      <p:pic>
        <p:nvPicPr>
          <p:cNvPr id="38" name="Picture 2" descr="C:\Users\Administrator\Picture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03" y="3971157"/>
            <a:ext cx="2080066" cy="27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Pictures\cach-dung-la-b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47" y="3971157"/>
            <a:ext cx="4637793" cy="27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2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5552491"/>
              </p:ext>
            </p:extLst>
          </p:nvPr>
        </p:nvGraphicFramePr>
        <p:xfrm>
          <a:off x="3175382" y="894206"/>
          <a:ext cx="6603504" cy="440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419873" y="188913"/>
            <a:ext cx="2373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5763" y="2126725"/>
            <a:ext cx="3279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ình chữ nhật góc tròn 8"/>
          <p:cNvSpPr/>
          <p:nvPr/>
        </p:nvSpPr>
        <p:spPr>
          <a:xfrm>
            <a:off x="385763" y="1889125"/>
            <a:ext cx="3279775" cy="180022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35838" y="4917824"/>
            <a:ext cx="1262667" cy="103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9459" name="Picture 5" descr="Fresh basil co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788" y="2403475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/>
          <p:nvPr/>
        </p:nvCxnSpPr>
        <p:spPr>
          <a:xfrm>
            <a:off x="690563" y="1277938"/>
            <a:ext cx="3665537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cxnSp>
        <p:nvCxnSpPr>
          <p:cNvPr id="10" name="Straight Connector 7"/>
          <p:cNvCxnSpPr/>
          <p:nvPr/>
        </p:nvCxnSpPr>
        <p:spPr>
          <a:xfrm>
            <a:off x="692150" y="1277938"/>
            <a:ext cx="0" cy="206851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96925" y="1408113"/>
            <a:ext cx="37544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Mặt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Mặt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lặn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Sự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di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chuyển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bóng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nắng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Mặt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trăng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vì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sao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Thực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vật</a:t>
            </a:r>
            <a:endParaRPr lang="en-US" sz="2000" i="1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166688" indent="-166688">
              <a:lnSpc>
                <a:spcPct val="150000"/>
              </a:lnSpc>
              <a:buFont typeface="Arial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Hướng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gió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…</a:t>
            </a: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 flipH="1">
            <a:off x="5148064" y="4632283"/>
            <a:ext cx="685800" cy="1593850"/>
          </a:xfrm>
          <a:custGeom>
            <a:avLst/>
            <a:gdLst/>
            <a:ahLst/>
            <a:cxnLst>
              <a:cxn ang="0">
                <a:pos x="206" y="116"/>
              </a:cxn>
              <a:cxn ang="0">
                <a:pos x="192" y="94"/>
              </a:cxn>
              <a:cxn ang="0">
                <a:pos x="140" y="72"/>
              </a:cxn>
              <a:cxn ang="0">
                <a:pos x="130" y="54"/>
              </a:cxn>
              <a:cxn ang="0">
                <a:pos x="134" y="28"/>
              </a:cxn>
              <a:cxn ang="0">
                <a:pos x="106" y="0"/>
              </a:cxn>
              <a:cxn ang="0">
                <a:pos x="82" y="30"/>
              </a:cxn>
              <a:cxn ang="0">
                <a:pos x="86" y="54"/>
              </a:cxn>
              <a:cxn ang="0">
                <a:pos x="76" y="76"/>
              </a:cxn>
              <a:cxn ang="0">
                <a:pos x="44" y="86"/>
              </a:cxn>
              <a:cxn ang="0">
                <a:pos x="26" y="114"/>
              </a:cxn>
              <a:cxn ang="0">
                <a:pos x="12" y="142"/>
              </a:cxn>
              <a:cxn ang="0">
                <a:pos x="2" y="186"/>
              </a:cxn>
              <a:cxn ang="0">
                <a:pos x="24" y="232"/>
              </a:cxn>
              <a:cxn ang="0">
                <a:pos x="30" y="240"/>
              </a:cxn>
              <a:cxn ang="0">
                <a:pos x="36" y="264"/>
              </a:cxn>
              <a:cxn ang="0">
                <a:pos x="46" y="322"/>
              </a:cxn>
              <a:cxn ang="0">
                <a:pos x="60" y="368"/>
              </a:cxn>
              <a:cxn ang="0">
                <a:pos x="70" y="458"/>
              </a:cxn>
              <a:cxn ang="0">
                <a:pos x="74" y="510"/>
              </a:cxn>
              <a:cxn ang="0">
                <a:pos x="76" y="526"/>
              </a:cxn>
              <a:cxn ang="0">
                <a:pos x="72" y="538"/>
              </a:cxn>
              <a:cxn ang="0">
                <a:pos x="56" y="552"/>
              </a:cxn>
              <a:cxn ang="0">
                <a:pos x="98" y="550"/>
              </a:cxn>
              <a:cxn ang="0">
                <a:pos x="118" y="530"/>
              </a:cxn>
              <a:cxn ang="0">
                <a:pos x="126" y="536"/>
              </a:cxn>
              <a:cxn ang="0">
                <a:pos x="118" y="552"/>
              </a:cxn>
              <a:cxn ang="0">
                <a:pos x="112" y="568"/>
              </a:cxn>
              <a:cxn ang="0">
                <a:pos x="150" y="568"/>
              </a:cxn>
              <a:cxn ang="0">
                <a:pos x="160" y="546"/>
              </a:cxn>
              <a:cxn ang="0">
                <a:pos x="166" y="524"/>
              </a:cxn>
              <a:cxn ang="0">
                <a:pos x="170" y="404"/>
              </a:cxn>
              <a:cxn ang="0">
                <a:pos x="178" y="322"/>
              </a:cxn>
              <a:cxn ang="0">
                <a:pos x="202" y="302"/>
              </a:cxn>
              <a:cxn ang="0">
                <a:pos x="198" y="246"/>
              </a:cxn>
              <a:cxn ang="0">
                <a:pos x="206" y="216"/>
              </a:cxn>
              <a:cxn ang="0">
                <a:pos x="234" y="156"/>
              </a:cxn>
              <a:cxn ang="0">
                <a:pos x="42" y="174"/>
              </a:cxn>
              <a:cxn ang="0">
                <a:pos x="44" y="230"/>
              </a:cxn>
              <a:cxn ang="0">
                <a:pos x="76" y="528"/>
              </a:cxn>
              <a:cxn ang="0">
                <a:pos x="66" y="228"/>
              </a:cxn>
              <a:cxn ang="0">
                <a:pos x="76" y="100"/>
              </a:cxn>
              <a:cxn ang="0">
                <a:pos x="92" y="80"/>
              </a:cxn>
              <a:cxn ang="0">
                <a:pos x="84" y="80"/>
              </a:cxn>
              <a:cxn ang="0">
                <a:pos x="94" y="92"/>
              </a:cxn>
              <a:cxn ang="0">
                <a:pos x="98" y="96"/>
              </a:cxn>
              <a:cxn ang="0">
                <a:pos x="130" y="450"/>
              </a:cxn>
              <a:cxn ang="0">
                <a:pos x="120" y="494"/>
              </a:cxn>
              <a:cxn ang="0">
                <a:pos x="114" y="434"/>
              </a:cxn>
              <a:cxn ang="0">
                <a:pos x="116" y="382"/>
              </a:cxn>
              <a:cxn ang="0">
                <a:pos x="128" y="428"/>
              </a:cxn>
              <a:cxn ang="0">
                <a:pos x="146" y="218"/>
              </a:cxn>
              <a:cxn ang="0">
                <a:pos x="110" y="240"/>
              </a:cxn>
              <a:cxn ang="0">
                <a:pos x="110" y="94"/>
              </a:cxn>
              <a:cxn ang="0">
                <a:pos x="106" y="88"/>
              </a:cxn>
              <a:cxn ang="0">
                <a:pos x="124" y="128"/>
              </a:cxn>
              <a:cxn ang="0">
                <a:pos x="156" y="208"/>
              </a:cxn>
              <a:cxn ang="0">
                <a:pos x="166" y="224"/>
              </a:cxn>
              <a:cxn ang="0">
                <a:pos x="188" y="182"/>
              </a:cxn>
              <a:cxn ang="0">
                <a:pos x="190" y="164"/>
              </a:cxn>
            </a:cxnLst>
            <a:rect l="0" t="0" r="r" b="b"/>
            <a:pathLst>
              <a:path w="236" h="572">
                <a:moveTo>
                  <a:pt x="234" y="156"/>
                </a:moveTo>
                <a:lnTo>
                  <a:pt x="234" y="156"/>
                </a:lnTo>
                <a:lnTo>
                  <a:pt x="226" y="144"/>
                </a:lnTo>
                <a:lnTo>
                  <a:pt x="222" y="136"/>
                </a:lnTo>
                <a:lnTo>
                  <a:pt x="222" y="136"/>
                </a:lnTo>
                <a:lnTo>
                  <a:pt x="216" y="128"/>
                </a:lnTo>
                <a:lnTo>
                  <a:pt x="216" y="128"/>
                </a:lnTo>
                <a:lnTo>
                  <a:pt x="214" y="126"/>
                </a:lnTo>
                <a:lnTo>
                  <a:pt x="214" y="126"/>
                </a:lnTo>
                <a:lnTo>
                  <a:pt x="214" y="126"/>
                </a:lnTo>
                <a:lnTo>
                  <a:pt x="212" y="124"/>
                </a:lnTo>
                <a:lnTo>
                  <a:pt x="212" y="124"/>
                </a:lnTo>
                <a:lnTo>
                  <a:pt x="208" y="118"/>
                </a:lnTo>
                <a:lnTo>
                  <a:pt x="208" y="118"/>
                </a:lnTo>
                <a:lnTo>
                  <a:pt x="206" y="116"/>
                </a:lnTo>
                <a:lnTo>
                  <a:pt x="206" y="116"/>
                </a:lnTo>
                <a:lnTo>
                  <a:pt x="204" y="112"/>
                </a:lnTo>
                <a:lnTo>
                  <a:pt x="204" y="112"/>
                </a:lnTo>
                <a:lnTo>
                  <a:pt x="202" y="110"/>
                </a:lnTo>
                <a:lnTo>
                  <a:pt x="202" y="110"/>
                </a:lnTo>
                <a:lnTo>
                  <a:pt x="198" y="106"/>
                </a:lnTo>
                <a:lnTo>
                  <a:pt x="198" y="106"/>
                </a:lnTo>
                <a:lnTo>
                  <a:pt x="196" y="106"/>
                </a:lnTo>
                <a:lnTo>
                  <a:pt x="196" y="106"/>
                </a:lnTo>
                <a:lnTo>
                  <a:pt x="196" y="104"/>
                </a:lnTo>
                <a:lnTo>
                  <a:pt x="196" y="104"/>
                </a:lnTo>
                <a:lnTo>
                  <a:pt x="194" y="100"/>
                </a:lnTo>
                <a:lnTo>
                  <a:pt x="194" y="100"/>
                </a:lnTo>
                <a:lnTo>
                  <a:pt x="194" y="96"/>
                </a:lnTo>
                <a:lnTo>
                  <a:pt x="194" y="96"/>
                </a:lnTo>
                <a:lnTo>
                  <a:pt x="192" y="94"/>
                </a:lnTo>
                <a:lnTo>
                  <a:pt x="192" y="94"/>
                </a:lnTo>
                <a:lnTo>
                  <a:pt x="190" y="88"/>
                </a:lnTo>
                <a:lnTo>
                  <a:pt x="190" y="88"/>
                </a:lnTo>
                <a:lnTo>
                  <a:pt x="188" y="84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6" y="82"/>
                </a:lnTo>
                <a:lnTo>
                  <a:pt x="182" y="80"/>
                </a:lnTo>
                <a:lnTo>
                  <a:pt x="182" y="80"/>
                </a:lnTo>
                <a:lnTo>
                  <a:pt x="176" y="80"/>
                </a:lnTo>
                <a:lnTo>
                  <a:pt x="176" y="80"/>
                </a:lnTo>
                <a:lnTo>
                  <a:pt x="166" y="78"/>
                </a:lnTo>
                <a:lnTo>
                  <a:pt x="166" y="78"/>
                </a:lnTo>
                <a:lnTo>
                  <a:pt x="154" y="76"/>
                </a:lnTo>
                <a:lnTo>
                  <a:pt x="154" y="76"/>
                </a:lnTo>
                <a:lnTo>
                  <a:pt x="140" y="72"/>
                </a:lnTo>
                <a:lnTo>
                  <a:pt x="140" y="72"/>
                </a:lnTo>
                <a:lnTo>
                  <a:pt x="136" y="72"/>
                </a:lnTo>
                <a:lnTo>
                  <a:pt x="136" y="72"/>
                </a:lnTo>
                <a:lnTo>
                  <a:pt x="132" y="70"/>
                </a:lnTo>
                <a:lnTo>
                  <a:pt x="132" y="70"/>
                </a:lnTo>
                <a:lnTo>
                  <a:pt x="128" y="68"/>
                </a:lnTo>
                <a:lnTo>
                  <a:pt x="128" y="68"/>
                </a:lnTo>
                <a:lnTo>
                  <a:pt x="126" y="66"/>
                </a:lnTo>
                <a:lnTo>
                  <a:pt x="126" y="66"/>
                </a:lnTo>
                <a:lnTo>
                  <a:pt x="126" y="66"/>
                </a:lnTo>
                <a:lnTo>
                  <a:pt x="128" y="54"/>
                </a:lnTo>
                <a:lnTo>
                  <a:pt x="128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0" y="54"/>
                </a:lnTo>
                <a:lnTo>
                  <a:pt x="132" y="52"/>
                </a:lnTo>
                <a:lnTo>
                  <a:pt x="132" y="52"/>
                </a:lnTo>
                <a:lnTo>
                  <a:pt x="134" y="42"/>
                </a:lnTo>
                <a:lnTo>
                  <a:pt x="134" y="42"/>
                </a:lnTo>
                <a:lnTo>
                  <a:pt x="134" y="38"/>
                </a:lnTo>
                <a:lnTo>
                  <a:pt x="134" y="38"/>
                </a:lnTo>
                <a:lnTo>
                  <a:pt x="134" y="36"/>
                </a:lnTo>
                <a:lnTo>
                  <a:pt x="134" y="36"/>
                </a:lnTo>
                <a:lnTo>
                  <a:pt x="134" y="36"/>
                </a:lnTo>
                <a:lnTo>
                  <a:pt x="134" y="34"/>
                </a:lnTo>
                <a:lnTo>
                  <a:pt x="134" y="34"/>
                </a:lnTo>
                <a:lnTo>
                  <a:pt x="132" y="34"/>
                </a:lnTo>
                <a:lnTo>
                  <a:pt x="132" y="34"/>
                </a:lnTo>
                <a:lnTo>
                  <a:pt x="132" y="32"/>
                </a:lnTo>
                <a:lnTo>
                  <a:pt x="132" y="32"/>
                </a:lnTo>
                <a:lnTo>
                  <a:pt x="134" y="28"/>
                </a:lnTo>
                <a:lnTo>
                  <a:pt x="134" y="28"/>
                </a:lnTo>
                <a:lnTo>
                  <a:pt x="134" y="26"/>
                </a:lnTo>
                <a:lnTo>
                  <a:pt x="134" y="26"/>
                </a:lnTo>
                <a:lnTo>
                  <a:pt x="134" y="24"/>
                </a:lnTo>
                <a:lnTo>
                  <a:pt x="134" y="24"/>
                </a:lnTo>
                <a:lnTo>
                  <a:pt x="132" y="16"/>
                </a:lnTo>
                <a:lnTo>
                  <a:pt x="130" y="12"/>
                </a:lnTo>
                <a:lnTo>
                  <a:pt x="130" y="12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2" y="4"/>
                </a:lnTo>
                <a:lnTo>
                  <a:pt x="118" y="2"/>
                </a:lnTo>
                <a:lnTo>
                  <a:pt x="118" y="2"/>
                </a:lnTo>
                <a:lnTo>
                  <a:pt x="114" y="0"/>
                </a:lnTo>
                <a:lnTo>
                  <a:pt x="106" y="0"/>
                </a:lnTo>
                <a:lnTo>
                  <a:pt x="98" y="2"/>
                </a:lnTo>
                <a:lnTo>
                  <a:pt x="98" y="2"/>
                </a:lnTo>
                <a:lnTo>
                  <a:pt x="94" y="4"/>
                </a:lnTo>
                <a:lnTo>
                  <a:pt x="94" y="4"/>
                </a:lnTo>
                <a:lnTo>
                  <a:pt x="92" y="4"/>
                </a:lnTo>
                <a:lnTo>
                  <a:pt x="90" y="6"/>
                </a:lnTo>
                <a:lnTo>
                  <a:pt x="90" y="6"/>
                </a:lnTo>
                <a:lnTo>
                  <a:pt x="86" y="12"/>
                </a:lnTo>
                <a:lnTo>
                  <a:pt x="86" y="12"/>
                </a:lnTo>
                <a:lnTo>
                  <a:pt x="86" y="16"/>
                </a:lnTo>
                <a:lnTo>
                  <a:pt x="84" y="20"/>
                </a:lnTo>
                <a:lnTo>
                  <a:pt x="84" y="20"/>
                </a:lnTo>
                <a:lnTo>
                  <a:pt x="84" y="32"/>
                </a:lnTo>
                <a:lnTo>
                  <a:pt x="84" y="32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0" y="32"/>
                </a:lnTo>
                <a:lnTo>
                  <a:pt x="80" y="36"/>
                </a:lnTo>
                <a:lnTo>
                  <a:pt x="80" y="36"/>
                </a:lnTo>
                <a:lnTo>
                  <a:pt x="80" y="40"/>
                </a:lnTo>
                <a:lnTo>
                  <a:pt x="80" y="46"/>
                </a:lnTo>
                <a:lnTo>
                  <a:pt x="80" y="46"/>
                </a:lnTo>
                <a:lnTo>
                  <a:pt x="82" y="50"/>
                </a:lnTo>
                <a:lnTo>
                  <a:pt x="82" y="50"/>
                </a:lnTo>
                <a:lnTo>
                  <a:pt x="84" y="50"/>
                </a:lnTo>
                <a:lnTo>
                  <a:pt x="84" y="50"/>
                </a:lnTo>
                <a:lnTo>
                  <a:pt x="86" y="50"/>
                </a:lnTo>
                <a:lnTo>
                  <a:pt x="86" y="50"/>
                </a:lnTo>
                <a:lnTo>
                  <a:pt x="86" y="54"/>
                </a:lnTo>
                <a:lnTo>
                  <a:pt x="86" y="54"/>
                </a:lnTo>
                <a:lnTo>
                  <a:pt x="86" y="58"/>
                </a:lnTo>
                <a:lnTo>
                  <a:pt x="86" y="58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6" y="66"/>
                </a:lnTo>
                <a:lnTo>
                  <a:pt x="84" y="68"/>
                </a:lnTo>
                <a:lnTo>
                  <a:pt x="84" y="68"/>
                </a:lnTo>
                <a:lnTo>
                  <a:pt x="84" y="72"/>
                </a:lnTo>
                <a:lnTo>
                  <a:pt x="84" y="72"/>
                </a:lnTo>
                <a:lnTo>
                  <a:pt x="82" y="74"/>
                </a:lnTo>
                <a:lnTo>
                  <a:pt x="82" y="74"/>
                </a:lnTo>
                <a:lnTo>
                  <a:pt x="80" y="76"/>
                </a:lnTo>
                <a:lnTo>
                  <a:pt x="80" y="76"/>
                </a:lnTo>
                <a:lnTo>
                  <a:pt x="76" y="76"/>
                </a:lnTo>
                <a:lnTo>
                  <a:pt x="76" y="76"/>
                </a:lnTo>
                <a:lnTo>
                  <a:pt x="72" y="78"/>
                </a:lnTo>
                <a:lnTo>
                  <a:pt x="72" y="78"/>
                </a:lnTo>
                <a:lnTo>
                  <a:pt x="66" y="80"/>
                </a:lnTo>
                <a:lnTo>
                  <a:pt x="66" y="80"/>
                </a:lnTo>
                <a:lnTo>
                  <a:pt x="62" y="80"/>
                </a:lnTo>
                <a:lnTo>
                  <a:pt x="62" y="80"/>
                </a:lnTo>
                <a:lnTo>
                  <a:pt x="58" y="82"/>
                </a:lnTo>
                <a:lnTo>
                  <a:pt x="58" y="82"/>
                </a:lnTo>
                <a:lnTo>
                  <a:pt x="54" y="82"/>
                </a:lnTo>
                <a:lnTo>
                  <a:pt x="54" y="82"/>
                </a:lnTo>
                <a:lnTo>
                  <a:pt x="50" y="84"/>
                </a:lnTo>
                <a:lnTo>
                  <a:pt x="50" y="84"/>
                </a:lnTo>
                <a:lnTo>
                  <a:pt x="48" y="84"/>
                </a:lnTo>
                <a:lnTo>
                  <a:pt x="48" y="84"/>
                </a:lnTo>
                <a:lnTo>
                  <a:pt x="44" y="86"/>
                </a:lnTo>
                <a:lnTo>
                  <a:pt x="44" y="86"/>
                </a:lnTo>
                <a:lnTo>
                  <a:pt x="36" y="88"/>
                </a:lnTo>
                <a:lnTo>
                  <a:pt x="36" y="88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4" y="90"/>
                </a:lnTo>
                <a:lnTo>
                  <a:pt x="30" y="96"/>
                </a:lnTo>
                <a:lnTo>
                  <a:pt x="30" y="96"/>
                </a:lnTo>
                <a:lnTo>
                  <a:pt x="28" y="102"/>
                </a:lnTo>
                <a:lnTo>
                  <a:pt x="28" y="102"/>
                </a:lnTo>
                <a:lnTo>
                  <a:pt x="28" y="104"/>
                </a:lnTo>
                <a:lnTo>
                  <a:pt x="28" y="104"/>
                </a:lnTo>
                <a:lnTo>
                  <a:pt x="26" y="110"/>
                </a:lnTo>
                <a:lnTo>
                  <a:pt x="26" y="110"/>
                </a:lnTo>
                <a:lnTo>
                  <a:pt x="26" y="114"/>
                </a:lnTo>
                <a:lnTo>
                  <a:pt x="26" y="114"/>
                </a:lnTo>
                <a:lnTo>
                  <a:pt x="24" y="116"/>
                </a:lnTo>
                <a:lnTo>
                  <a:pt x="24" y="116"/>
                </a:lnTo>
                <a:lnTo>
                  <a:pt x="22" y="120"/>
                </a:lnTo>
                <a:lnTo>
                  <a:pt x="22" y="120"/>
                </a:lnTo>
                <a:lnTo>
                  <a:pt x="22" y="124"/>
                </a:lnTo>
                <a:lnTo>
                  <a:pt x="22" y="124"/>
                </a:lnTo>
                <a:lnTo>
                  <a:pt x="20" y="128"/>
                </a:lnTo>
                <a:lnTo>
                  <a:pt x="20" y="128"/>
                </a:lnTo>
                <a:lnTo>
                  <a:pt x="18" y="132"/>
                </a:lnTo>
                <a:lnTo>
                  <a:pt x="18" y="132"/>
                </a:lnTo>
                <a:lnTo>
                  <a:pt x="16" y="134"/>
                </a:lnTo>
                <a:lnTo>
                  <a:pt x="16" y="134"/>
                </a:lnTo>
                <a:lnTo>
                  <a:pt x="14" y="140"/>
                </a:lnTo>
                <a:lnTo>
                  <a:pt x="14" y="140"/>
                </a:lnTo>
                <a:lnTo>
                  <a:pt x="12" y="142"/>
                </a:lnTo>
                <a:lnTo>
                  <a:pt x="12" y="142"/>
                </a:lnTo>
                <a:lnTo>
                  <a:pt x="8" y="152"/>
                </a:lnTo>
                <a:lnTo>
                  <a:pt x="8" y="152"/>
                </a:lnTo>
                <a:lnTo>
                  <a:pt x="6" y="154"/>
                </a:lnTo>
                <a:lnTo>
                  <a:pt x="6" y="154"/>
                </a:lnTo>
                <a:lnTo>
                  <a:pt x="4" y="156"/>
                </a:lnTo>
                <a:lnTo>
                  <a:pt x="2" y="158"/>
                </a:lnTo>
                <a:lnTo>
                  <a:pt x="2" y="158"/>
                </a:lnTo>
                <a:lnTo>
                  <a:pt x="2" y="166"/>
                </a:lnTo>
                <a:lnTo>
                  <a:pt x="2" y="166"/>
                </a:lnTo>
                <a:lnTo>
                  <a:pt x="0" y="172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6"/>
                </a:lnTo>
                <a:lnTo>
                  <a:pt x="2" y="186"/>
                </a:lnTo>
                <a:lnTo>
                  <a:pt x="2" y="190"/>
                </a:lnTo>
                <a:lnTo>
                  <a:pt x="2" y="190"/>
                </a:lnTo>
                <a:lnTo>
                  <a:pt x="4" y="196"/>
                </a:lnTo>
                <a:lnTo>
                  <a:pt x="4" y="196"/>
                </a:lnTo>
                <a:lnTo>
                  <a:pt x="12" y="210"/>
                </a:lnTo>
                <a:lnTo>
                  <a:pt x="12" y="210"/>
                </a:lnTo>
                <a:lnTo>
                  <a:pt x="22" y="226"/>
                </a:lnTo>
                <a:lnTo>
                  <a:pt x="22" y="226"/>
                </a:lnTo>
                <a:lnTo>
                  <a:pt x="20" y="226"/>
                </a:lnTo>
                <a:lnTo>
                  <a:pt x="20" y="226"/>
                </a:lnTo>
                <a:lnTo>
                  <a:pt x="22" y="228"/>
                </a:lnTo>
                <a:lnTo>
                  <a:pt x="22" y="228"/>
                </a:lnTo>
                <a:lnTo>
                  <a:pt x="22" y="230"/>
                </a:lnTo>
                <a:lnTo>
                  <a:pt x="22" y="230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4" y="232"/>
                </a:lnTo>
                <a:lnTo>
                  <a:pt x="26" y="236"/>
                </a:lnTo>
                <a:lnTo>
                  <a:pt x="26" y="236"/>
                </a:lnTo>
                <a:lnTo>
                  <a:pt x="28" y="236"/>
                </a:lnTo>
                <a:lnTo>
                  <a:pt x="28" y="236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28" y="238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0" y="240"/>
                </a:lnTo>
                <a:lnTo>
                  <a:pt x="32" y="244"/>
                </a:lnTo>
                <a:lnTo>
                  <a:pt x="32" y="244"/>
                </a:lnTo>
                <a:lnTo>
                  <a:pt x="34" y="248"/>
                </a:lnTo>
                <a:lnTo>
                  <a:pt x="34" y="248"/>
                </a:lnTo>
                <a:lnTo>
                  <a:pt x="36" y="250"/>
                </a:lnTo>
                <a:lnTo>
                  <a:pt x="36" y="250"/>
                </a:lnTo>
                <a:lnTo>
                  <a:pt x="34" y="248"/>
                </a:lnTo>
                <a:lnTo>
                  <a:pt x="34" y="248"/>
                </a:lnTo>
                <a:lnTo>
                  <a:pt x="36" y="246"/>
                </a:lnTo>
                <a:lnTo>
                  <a:pt x="36" y="248"/>
                </a:lnTo>
                <a:lnTo>
                  <a:pt x="36" y="248"/>
                </a:lnTo>
                <a:lnTo>
                  <a:pt x="38" y="248"/>
                </a:lnTo>
                <a:lnTo>
                  <a:pt x="38" y="248"/>
                </a:lnTo>
                <a:lnTo>
                  <a:pt x="38" y="252"/>
                </a:lnTo>
                <a:lnTo>
                  <a:pt x="38" y="252"/>
                </a:lnTo>
                <a:lnTo>
                  <a:pt x="36" y="264"/>
                </a:lnTo>
                <a:lnTo>
                  <a:pt x="36" y="264"/>
                </a:lnTo>
                <a:lnTo>
                  <a:pt x="36" y="284"/>
                </a:lnTo>
                <a:lnTo>
                  <a:pt x="36" y="284"/>
                </a:lnTo>
                <a:lnTo>
                  <a:pt x="36" y="292"/>
                </a:lnTo>
                <a:lnTo>
                  <a:pt x="36" y="292"/>
                </a:lnTo>
                <a:lnTo>
                  <a:pt x="36" y="312"/>
                </a:lnTo>
                <a:lnTo>
                  <a:pt x="36" y="312"/>
                </a:lnTo>
                <a:lnTo>
                  <a:pt x="36" y="314"/>
                </a:lnTo>
                <a:lnTo>
                  <a:pt x="36" y="314"/>
                </a:lnTo>
                <a:lnTo>
                  <a:pt x="38" y="316"/>
                </a:lnTo>
                <a:lnTo>
                  <a:pt x="38" y="316"/>
                </a:lnTo>
                <a:lnTo>
                  <a:pt x="40" y="318"/>
                </a:lnTo>
                <a:lnTo>
                  <a:pt x="40" y="318"/>
                </a:lnTo>
                <a:lnTo>
                  <a:pt x="42" y="320"/>
                </a:lnTo>
                <a:lnTo>
                  <a:pt x="42" y="320"/>
                </a:lnTo>
                <a:lnTo>
                  <a:pt x="46" y="322"/>
                </a:lnTo>
                <a:lnTo>
                  <a:pt x="46" y="322"/>
                </a:lnTo>
                <a:lnTo>
                  <a:pt x="50" y="322"/>
                </a:lnTo>
                <a:lnTo>
                  <a:pt x="50" y="322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4"/>
                </a:lnTo>
                <a:lnTo>
                  <a:pt x="54" y="328"/>
                </a:lnTo>
                <a:lnTo>
                  <a:pt x="54" y="328"/>
                </a:lnTo>
                <a:lnTo>
                  <a:pt x="56" y="336"/>
                </a:lnTo>
                <a:lnTo>
                  <a:pt x="56" y="336"/>
                </a:lnTo>
                <a:lnTo>
                  <a:pt x="58" y="348"/>
                </a:lnTo>
                <a:lnTo>
                  <a:pt x="58" y="348"/>
                </a:lnTo>
                <a:lnTo>
                  <a:pt x="58" y="352"/>
                </a:lnTo>
                <a:lnTo>
                  <a:pt x="58" y="352"/>
                </a:lnTo>
                <a:lnTo>
                  <a:pt x="60" y="368"/>
                </a:lnTo>
                <a:lnTo>
                  <a:pt x="60" y="368"/>
                </a:lnTo>
                <a:lnTo>
                  <a:pt x="64" y="388"/>
                </a:lnTo>
                <a:lnTo>
                  <a:pt x="64" y="388"/>
                </a:lnTo>
                <a:lnTo>
                  <a:pt x="66" y="394"/>
                </a:lnTo>
                <a:lnTo>
                  <a:pt x="66" y="394"/>
                </a:lnTo>
                <a:lnTo>
                  <a:pt x="66" y="404"/>
                </a:lnTo>
                <a:lnTo>
                  <a:pt x="66" y="404"/>
                </a:lnTo>
                <a:lnTo>
                  <a:pt x="66" y="416"/>
                </a:lnTo>
                <a:lnTo>
                  <a:pt x="66" y="416"/>
                </a:lnTo>
                <a:lnTo>
                  <a:pt x="68" y="422"/>
                </a:lnTo>
                <a:lnTo>
                  <a:pt x="68" y="422"/>
                </a:lnTo>
                <a:lnTo>
                  <a:pt x="70" y="442"/>
                </a:lnTo>
                <a:lnTo>
                  <a:pt x="70" y="442"/>
                </a:lnTo>
                <a:lnTo>
                  <a:pt x="70" y="448"/>
                </a:lnTo>
                <a:lnTo>
                  <a:pt x="70" y="448"/>
                </a:lnTo>
                <a:lnTo>
                  <a:pt x="70" y="458"/>
                </a:lnTo>
                <a:lnTo>
                  <a:pt x="70" y="458"/>
                </a:lnTo>
                <a:lnTo>
                  <a:pt x="72" y="468"/>
                </a:lnTo>
                <a:lnTo>
                  <a:pt x="72" y="468"/>
                </a:lnTo>
                <a:lnTo>
                  <a:pt x="74" y="480"/>
                </a:lnTo>
                <a:lnTo>
                  <a:pt x="74" y="480"/>
                </a:lnTo>
                <a:lnTo>
                  <a:pt x="74" y="488"/>
                </a:lnTo>
                <a:lnTo>
                  <a:pt x="74" y="488"/>
                </a:lnTo>
                <a:lnTo>
                  <a:pt x="76" y="494"/>
                </a:lnTo>
                <a:lnTo>
                  <a:pt x="76" y="494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6" y="506"/>
                </a:lnTo>
                <a:lnTo>
                  <a:pt x="74" y="508"/>
                </a:lnTo>
                <a:lnTo>
                  <a:pt x="74" y="508"/>
                </a:lnTo>
                <a:lnTo>
                  <a:pt x="74" y="510"/>
                </a:lnTo>
                <a:lnTo>
                  <a:pt x="74" y="510"/>
                </a:lnTo>
                <a:lnTo>
                  <a:pt x="76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2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6"/>
                </a:lnTo>
                <a:lnTo>
                  <a:pt x="78" y="518"/>
                </a:lnTo>
                <a:lnTo>
                  <a:pt x="78" y="518"/>
                </a:lnTo>
                <a:lnTo>
                  <a:pt x="76" y="524"/>
                </a:lnTo>
                <a:lnTo>
                  <a:pt x="76" y="524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6"/>
                </a:lnTo>
                <a:lnTo>
                  <a:pt x="76" y="528"/>
                </a:lnTo>
                <a:lnTo>
                  <a:pt x="76" y="528"/>
                </a:lnTo>
                <a:lnTo>
                  <a:pt x="74" y="530"/>
                </a:lnTo>
                <a:lnTo>
                  <a:pt x="74" y="530"/>
                </a:lnTo>
                <a:lnTo>
                  <a:pt x="76" y="530"/>
                </a:lnTo>
                <a:lnTo>
                  <a:pt x="76" y="530"/>
                </a:lnTo>
                <a:lnTo>
                  <a:pt x="74" y="532"/>
                </a:lnTo>
                <a:lnTo>
                  <a:pt x="74" y="532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6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2" y="538"/>
                </a:lnTo>
                <a:lnTo>
                  <a:pt x="70" y="540"/>
                </a:lnTo>
                <a:lnTo>
                  <a:pt x="70" y="540"/>
                </a:lnTo>
                <a:lnTo>
                  <a:pt x="66" y="542"/>
                </a:lnTo>
                <a:lnTo>
                  <a:pt x="66" y="542"/>
                </a:lnTo>
                <a:lnTo>
                  <a:pt x="62" y="544"/>
                </a:lnTo>
                <a:lnTo>
                  <a:pt x="62" y="544"/>
                </a:lnTo>
                <a:lnTo>
                  <a:pt x="60" y="546"/>
                </a:lnTo>
                <a:lnTo>
                  <a:pt x="60" y="546"/>
                </a:lnTo>
                <a:lnTo>
                  <a:pt x="58" y="546"/>
                </a:lnTo>
                <a:lnTo>
                  <a:pt x="58" y="546"/>
                </a:lnTo>
                <a:lnTo>
                  <a:pt x="58" y="548"/>
                </a:lnTo>
                <a:lnTo>
                  <a:pt x="58" y="548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6" y="552"/>
                </a:lnTo>
                <a:lnTo>
                  <a:pt x="54" y="554"/>
                </a:lnTo>
                <a:lnTo>
                  <a:pt x="54" y="554"/>
                </a:lnTo>
                <a:lnTo>
                  <a:pt x="54" y="558"/>
                </a:lnTo>
                <a:lnTo>
                  <a:pt x="54" y="558"/>
                </a:lnTo>
                <a:lnTo>
                  <a:pt x="58" y="558"/>
                </a:lnTo>
                <a:lnTo>
                  <a:pt x="58" y="558"/>
                </a:lnTo>
                <a:lnTo>
                  <a:pt x="76" y="560"/>
                </a:lnTo>
                <a:lnTo>
                  <a:pt x="76" y="560"/>
                </a:lnTo>
                <a:lnTo>
                  <a:pt x="84" y="558"/>
                </a:lnTo>
                <a:lnTo>
                  <a:pt x="90" y="556"/>
                </a:lnTo>
                <a:lnTo>
                  <a:pt x="90" y="556"/>
                </a:lnTo>
                <a:lnTo>
                  <a:pt x="96" y="554"/>
                </a:lnTo>
                <a:lnTo>
                  <a:pt x="98" y="550"/>
                </a:lnTo>
                <a:lnTo>
                  <a:pt x="98" y="550"/>
                </a:lnTo>
                <a:lnTo>
                  <a:pt x="100" y="546"/>
                </a:lnTo>
                <a:lnTo>
                  <a:pt x="100" y="546"/>
                </a:lnTo>
                <a:lnTo>
                  <a:pt x="102" y="546"/>
                </a:lnTo>
                <a:lnTo>
                  <a:pt x="102" y="546"/>
                </a:lnTo>
                <a:lnTo>
                  <a:pt x="106" y="546"/>
                </a:lnTo>
                <a:lnTo>
                  <a:pt x="106" y="546"/>
                </a:lnTo>
                <a:lnTo>
                  <a:pt x="116" y="544"/>
                </a:lnTo>
                <a:lnTo>
                  <a:pt x="116" y="544"/>
                </a:lnTo>
                <a:lnTo>
                  <a:pt x="120" y="540"/>
                </a:lnTo>
                <a:lnTo>
                  <a:pt x="122" y="540"/>
                </a:lnTo>
                <a:lnTo>
                  <a:pt x="122" y="540"/>
                </a:lnTo>
                <a:lnTo>
                  <a:pt x="120" y="532"/>
                </a:lnTo>
                <a:lnTo>
                  <a:pt x="120" y="532"/>
                </a:lnTo>
                <a:lnTo>
                  <a:pt x="120" y="530"/>
                </a:lnTo>
                <a:lnTo>
                  <a:pt x="120" y="530"/>
                </a:lnTo>
                <a:lnTo>
                  <a:pt x="118" y="530"/>
                </a:lnTo>
                <a:lnTo>
                  <a:pt x="118" y="530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18" y="526"/>
                </a:lnTo>
                <a:lnTo>
                  <a:pt x="120" y="526"/>
                </a:lnTo>
                <a:lnTo>
                  <a:pt x="120" y="526"/>
                </a:lnTo>
                <a:lnTo>
                  <a:pt x="122" y="528"/>
                </a:lnTo>
                <a:lnTo>
                  <a:pt x="122" y="528"/>
                </a:lnTo>
                <a:lnTo>
                  <a:pt x="122" y="530"/>
                </a:lnTo>
                <a:lnTo>
                  <a:pt x="122" y="530"/>
                </a:lnTo>
                <a:lnTo>
                  <a:pt x="124" y="532"/>
                </a:lnTo>
                <a:lnTo>
                  <a:pt x="124" y="532"/>
                </a:lnTo>
                <a:lnTo>
                  <a:pt x="124" y="534"/>
                </a:lnTo>
                <a:lnTo>
                  <a:pt x="124" y="534"/>
                </a:lnTo>
                <a:lnTo>
                  <a:pt x="126" y="536"/>
                </a:lnTo>
                <a:lnTo>
                  <a:pt x="126" y="536"/>
                </a:lnTo>
                <a:lnTo>
                  <a:pt x="126" y="538"/>
                </a:lnTo>
                <a:lnTo>
                  <a:pt x="126" y="538"/>
                </a:lnTo>
                <a:lnTo>
                  <a:pt x="126" y="540"/>
                </a:lnTo>
                <a:lnTo>
                  <a:pt x="126" y="540"/>
                </a:lnTo>
                <a:lnTo>
                  <a:pt x="126" y="542"/>
                </a:lnTo>
                <a:lnTo>
                  <a:pt x="126" y="542"/>
                </a:lnTo>
                <a:lnTo>
                  <a:pt x="124" y="544"/>
                </a:lnTo>
                <a:lnTo>
                  <a:pt x="124" y="544"/>
                </a:lnTo>
                <a:lnTo>
                  <a:pt x="122" y="546"/>
                </a:lnTo>
                <a:lnTo>
                  <a:pt x="122" y="546"/>
                </a:lnTo>
                <a:lnTo>
                  <a:pt x="122" y="548"/>
                </a:lnTo>
                <a:lnTo>
                  <a:pt x="122" y="548"/>
                </a:lnTo>
                <a:lnTo>
                  <a:pt x="122" y="550"/>
                </a:lnTo>
                <a:lnTo>
                  <a:pt x="122" y="550"/>
                </a:lnTo>
                <a:lnTo>
                  <a:pt x="118" y="552"/>
                </a:lnTo>
                <a:lnTo>
                  <a:pt x="118" y="552"/>
                </a:lnTo>
                <a:lnTo>
                  <a:pt x="118" y="554"/>
                </a:lnTo>
                <a:lnTo>
                  <a:pt x="118" y="554"/>
                </a:lnTo>
                <a:lnTo>
                  <a:pt x="116" y="556"/>
                </a:lnTo>
                <a:lnTo>
                  <a:pt x="116" y="556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6" y="558"/>
                </a:lnTo>
                <a:lnTo>
                  <a:pt x="114" y="560"/>
                </a:lnTo>
                <a:lnTo>
                  <a:pt x="114" y="560"/>
                </a:lnTo>
                <a:lnTo>
                  <a:pt x="114" y="562"/>
                </a:lnTo>
                <a:lnTo>
                  <a:pt x="114" y="562"/>
                </a:lnTo>
                <a:lnTo>
                  <a:pt x="114" y="566"/>
                </a:lnTo>
                <a:lnTo>
                  <a:pt x="114" y="566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68"/>
                </a:lnTo>
                <a:lnTo>
                  <a:pt x="112" y="570"/>
                </a:lnTo>
                <a:lnTo>
                  <a:pt x="112" y="570"/>
                </a:lnTo>
                <a:lnTo>
                  <a:pt x="116" y="572"/>
                </a:lnTo>
                <a:lnTo>
                  <a:pt x="116" y="572"/>
                </a:lnTo>
                <a:lnTo>
                  <a:pt x="126" y="572"/>
                </a:lnTo>
                <a:lnTo>
                  <a:pt x="126" y="572"/>
                </a:lnTo>
                <a:lnTo>
                  <a:pt x="132" y="572"/>
                </a:lnTo>
                <a:lnTo>
                  <a:pt x="132" y="572"/>
                </a:lnTo>
                <a:lnTo>
                  <a:pt x="134" y="572"/>
                </a:lnTo>
                <a:lnTo>
                  <a:pt x="134" y="572"/>
                </a:lnTo>
                <a:lnTo>
                  <a:pt x="144" y="570"/>
                </a:lnTo>
                <a:lnTo>
                  <a:pt x="144" y="570"/>
                </a:lnTo>
                <a:lnTo>
                  <a:pt x="150" y="568"/>
                </a:lnTo>
                <a:lnTo>
                  <a:pt x="154" y="566"/>
                </a:lnTo>
                <a:lnTo>
                  <a:pt x="156" y="562"/>
                </a:lnTo>
                <a:lnTo>
                  <a:pt x="156" y="562"/>
                </a:lnTo>
                <a:lnTo>
                  <a:pt x="156" y="560"/>
                </a:lnTo>
                <a:lnTo>
                  <a:pt x="156" y="560"/>
                </a:lnTo>
                <a:lnTo>
                  <a:pt x="158" y="560"/>
                </a:lnTo>
                <a:lnTo>
                  <a:pt x="158" y="560"/>
                </a:lnTo>
                <a:lnTo>
                  <a:pt x="162" y="558"/>
                </a:lnTo>
                <a:lnTo>
                  <a:pt x="162" y="558"/>
                </a:lnTo>
                <a:lnTo>
                  <a:pt x="162" y="556"/>
                </a:lnTo>
                <a:lnTo>
                  <a:pt x="162" y="556"/>
                </a:lnTo>
                <a:lnTo>
                  <a:pt x="162" y="548"/>
                </a:lnTo>
                <a:lnTo>
                  <a:pt x="162" y="548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0" y="546"/>
                </a:lnTo>
                <a:lnTo>
                  <a:pt x="162" y="546"/>
                </a:lnTo>
                <a:lnTo>
                  <a:pt x="162" y="546"/>
                </a:lnTo>
                <a:lnTo>
                  <a:pt x="162" y="544"/>
                </a:lnTo>
                <a:lnTo>
                  <a:pt x="162" y="544"/>
                </a:lnTo>
                <a:lnTo>
                  <a:pt x="162" y="542"/>
                </a:lnTo>
                <a:lnTo>
                  <a:pt x="162" y="542"/>
                </a:lnTo>
                <a:lnTo>
                  <a:pt x="162" y="536"/>
                </a:lnTo>
                <a:lnTo>
                  <a:pt x="162" y="536"/>
                </a:lnTo>
                <a:lnTo>
                  <a:pt x="162" y="534"/>
                </a:lnTo>
                <a:lnTo>
                  <a:pt x="162" y="534"/>
                </a:lnTo>
                <a:lnTo>
                  <a:pt x="164" y="534"/>
                </a:lnTo>
                <a:lnTo>
                  <a:pt x="164" y="534"/>
                </a:lnTo>
                <a:lnTo>
                  <a:pt x="164" y="528"/>
                </a:lnTo>
                <a:lnTo>
                  <a:pt x="164" y="528"/>
                </a:lnTo>
                <a:lnTo>
                  <a:pt x="166" y="524"/>
                </a:lnTo>
                <a:lnTo>
                  <a:pt x="166" y="524"/>
                </a:lnTo>
                <a:lnTo>
                  <a:pt x="168" y="524"/>
                </a:lnTo>
                <a:lnTo>
                  <a:pt x="168" y="524"/>
                </a:lnTo>
                <a:lnTo>
                  <a:pt x="168" y="516"/>
                </a:lnTo>
                <a:lnTo>
                  <a:pt x="168" y="516"/>
                </a:lnTo>
                <a:lnTo>
                  <a:pt x="170" y="504"/>
                </a:lnTo>
                <a:lnTo>
                  <a:pt x="170" y="504"/>
                </a:lnTo>
                <a:lnTo>
                  <a:pt x="170" y="492"/>
                </a:lnTo>
                <a:lnTo>
                  <a:pt x="170" y="492"/>
                </a:lnTo>
                <a:lnTo>
                  <a:pt x="172" y="468"/>
                </a:lnTo>
                <a:lnTo>
                  <a:pt x="172" y="468"/>
                </a:lnTo>
                <a:lnTo>
                  <a:pt x="172" y="446"/>
                </a:lnTo>
                <a:lnTo>
                  <a:pt x="172" y="446"/>
                </a:lnTo>
                <a:lnTo>
                  <a:pt x="172" y="418"/>
                </a:lnTo>
                <a:lnTo>
                  <a:pt x="172" y="418"/>
                </a:lnTo>
                <a:lnTo>
                  <a:pt x="170" y="404"/>
                </a:lnTo>
                <a:lnTo>
                  <a:pt x="170" y="404"/>
                </a:lnTo>
                <a:lnTo>
                  <a:pt x="170" y="402"/>
                </a:lnTo>
                <a:lnTo>
                  <a:pt x="170" y="402"/>
                </a:lnTo>
                <a:lnTo>
                  <a:pt x="170" y="370"/>
                </a:lnTo>
                <a:lnTo>
                  <a:pt x="170" y="370"/>
                </a:lnTo>
                <a:lnTo>
                  <a:pt x="170" y="346"/>
                </a:lnTo>
                <a:lnTo>
                  <a:pt x="170" y="346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0" y="314"/>
                </a:lnTo>
                <a:lnTo>
                  <a:pt x="172" y="318"/>
                </a:lnTo>
                <a:lnTo>
                  <a:pt x="172" y="318"/>
                </a:lnTo>
                <a:lnTo>
                  <a:pt x="174" y="320"/>
                </a:lnTo>
                <a:lnTo>
                  <a:pt x="174" y="320"/>
                </a:lnTo>
                <a:lnTo>
                  <a:pt x="178" y="322"/>
                </a:lnTo>
                <a:lnTo>
                  <a:pt x="178" y="322"/>
                </a:lnTo>
                <a:lnTo>
                  <a:pt x="184" y="322"/>
                </a:lnTo>
                <a:lnTo>
                  <a:pt x="184" y="322"/>
                </a:lnTo>
                <a:lnTo>
                  <a:pt x="190" y="320"/>
                </a:lnTo>
                <a:lnTo>
                  <a:pt x="190" y="320"/>
                </a:lnTo>
                <a:lnTo>
                  <a:pt x="194" y="320"/>
                </a:lnTo>
                <a:lnTo>
                  <a:pt x="194" y="320"/>
                </a:lnTo>
                <a:lnTo>
                  <a:pt x="200" y="318"/>
                </a:lnTo>
                <a:lnTo>
                  <a:pt x="200" y="318"/>
                </a:lnTo>
                <a:lnTo>
                  <a:pt x="202" y="316"/>
                </a:lnTo>
                <a:lnTo>
                  <a:pt x="202" y="316"/>
                </a:lnTo>
                <a:lnTo>
                  <a:pt x="204" y="314"/>
                </a:lnTo>
                <a:lnTo>
                  <a:pt x="204" y="314"/>
                </a:lnTo>
                <a:lnTo>
                  <a:pt x="202" y="308"/>
                </a:lnTo>
                <a:lnTo>
                  <a:pt x="202" y="308"/>
                </a:lnTo>
                <a:lnTo>
                  <a:pt x="202" y="302"/>
                </a:lnTo>
                <a:lnTo>
                  <a:pt x="202" y="302"/>
                </a:lnTo>
                <a:lnTo>
                  <a:pt x="202" y="296"/>
                </a:lnTo>
                <a:lnTo>
                  <a:pt x="202" y="296"/>
                </a:lnTo>
                <a:lnTo>
                  <a:pt x="202" y="288"/>
                </a:lnTo>
                <a:lnTo>
                  <a:pt x="202" y="288"/>
                </a:lnTo>
                <a:lnTo>
                  <a:pt x="202" y="282"/>
                </a:lnTo>
                <a:lnTo>
                  <a:pt x="202" y="282"/>
                </a:lnTo>
                <a:lnTo>
                  <a:pt x="200" y="274"/>
                </a:lnTo>
                <a:lnTo>
                  <a:pt x="200" y="274"/>
                </a:lnTo>
                <a:lnTo>
                  <a:pt x="200" y="268"/>
                </a:lnTo>
                <a:lnTo>
                  <a:pt x="200" y="268"/>
                </a:lnTo>
                <a:lnTo>
                  <a:pt x="200" y="262"/>
                </a:lnTo>
                <a:lnTo>
                  <a:pt x="200" y="262"/>
                </a:lnTo>
                <a:lnTo>
                  <a:pt x="198" y="248"/>
                </a:lnTo>
                <a:lnTo>
                  <a:pt x="198" y="248"/>
                </a:lnTo>
                <a:lnTo>
                  <a:pt x="198" y="246"/>
                </a:lnTo>
                <a:lnTo>
                  <a:pt x="198" y="246"/>
                </a:lnTo>
                <a:lnTo>
                  <a:pt x="198" y="244"/>
                </a:lnTo>
                <a:lnTo>
                  <a:pt x="198" y="244"/>
                </a:lnTo>
                <a:lnTo>
                  <a:pt x="198" y="240"/>
                </a:lnTo>
                <a:lnTo>
                  <a:pt x="198" y="240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30"/>
                </a:lnTo>
                <a:lnTo>
                  <a:pt x="196" y="228"/>
                </a:lnTo>
                <a:lnTo>
                  <a:pt x="196" y="228"/>
                </a:lnTo>
                <a:lnTo>
                  <a:pt x="198" y="226"/>
                </a:lnTo>
                <a:lnTo>
                  <a:pt x="198" y="226"/>
                </a:lnTo>
                <a:lnTo>
                  <a:pt x="206" y="216"/>
                </a:lnTo>
                <a:lnTo>
                  <a:pt x="206" y="216"/>
                </a:lnTo>
                <a:lnTo>
                  <a:pt x="218" y="200"/>
                </a:lnTo>
                <a:lnTo>
                  <a:pt x="218" y="200"/>
                </a:lnTo>
                <a:lnTo>
                  <a:pt x="224" y="192"/>
                </a:lnTo>
                <a:lnTo>
                  <a:pt x="224" y="192"/>
                </a:lnTo>
                <a:lnTo>
                  <a:pt x="230" y="184"/>
                </a:lnTo>
                <a:lnTo>
                  <a:pt x="230" y="184"/>
                </a:lnTo>
                <a:lnTo>
                  <a:pt x="232" y="180"/>
                </a:lnTo>
                <a:lnTo>
                  <a:pt x="232" y="180"/>
                </a:lnTo>
                <a:lnTo>
                  <a:pt x="234" y="174"/>
                </a:lnTo>
                <a:lnTo>
                  <a:pt x="234" y="174"/>
                </a:lnTo>
                <a:lnTo>
                  <a:pt x="236" y="170"/>
                </a:lnTo>
                <a:lnTo>
                  <a:pt x="236" y="170"/>
                </a:lnTo>
                <a:lnTo>
                  <a:pt x="236" y="164"/>
                </a:lnTo>
                <a:lnTo>
                  <a:pt x="236" y="160"/>
                </a:lnTo>
                <a:lnTo>
                  <a:pt x="234" y="156"/>
                </a:lnTo>
                <a:lnTo>
                  <a:pt x="234" y="156"/>
                </a:lnTo>
                <a:close/>
                <a:moveTo>
                  <a:pt x="36" y="178"/>
                </a:moveTo>
                <a:lnTo>
                  <a:pt x="36" y="178"/>
                </a:lnTo>
                <a:lnTo>
                  <a:pt x="36" y="178"/>
                </a:lnTo>
                <a:lnTo>
                  <a:pt x="36" y="178"/>
                </a:lnTo>
                <a:lnTo>
                  <a:pt x="40" y="174"/>
                </a:lnTo>
                <a:lnTo>
                  <a:pt x="40" y="174"/>
                </a:lnTo>
                <a:lnTo>
                  <a:pt x="40" y="172"/>
                </a:lnTo>
                <a:lnTo>
                  <a:pt x="40" y="172"/>
                </a:lnTo>
                <a:lnTo>
                  <a:pt x="40" y="164"/>
                </a:lnTo>
                <a:lnTo>
                  <a:pt x="40" y="164"/>
                </a:lnTo>
                <a:lnTo>
                  <a:pt x="40" y="164"/>
                </a:lnTo>
                <a:lnTo>
                  <a:pt x="42" y="164"/>
                </a:lnTo>
                <a:lnTo>
                  <a:pt x="42" y="164"/>
                </a:lnTo>
                <a:lnTo>
                  <a:pt x="42" y="174"/>
                </a:lnTo>
                <a:lnTo>
                  <a:pt x="42" y="174"/>
                </a:lnTo>
                <a:lnTo>
                  <a:pt x="42" y="188"/>
                </a:lnTo>
                <a:lnTo>
                  <a:pt x="42" y="188"/>
                </a:lnTo>
                <a:lnTo>
                  <a:pt x="42" y="192"/>
                </a:lnTo>
                <a:lnTo>
                  <a:pt x="42" y="192"/>
                </a:lnTo>
                <a:lnTo>
                  <a:pt x="40" y="190"/>
                </a:lnTo>
                <a:lnTo>
                  <a:pt x="40" y="190"/>
                </a:lnTo>
                <a:lnTo>
                  <a:pt x="38" y="184"/>
                </a:lnTo>
                <a:lnTo>
                  <a:pt x="38" y="184"/>
                </a:lnTo>
                <a:lnTo>
                  <a:pt x="36" y="180"/>
                </a:lnTo>
                <a:lnTo>
                  <a:pt x="36" y="180"/>
                </a:lnTo>
                <a:lnTo>
                  <a:pt x="36" y="178"/>
                </a:lnTo>
                <a:lnTo>
                  <a:pt x="36" y="178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4" y="230"/>
                </a:lnTo>
                <a:lnTo>
                  <a:pt x="44" y="230"/>
                </a:lnTo>
                <a:lnTo>
                  <a:pt x="36" y="240"/>
                </a:lnTo>
                <a:lnTo>
                  <a:pt x="36" y="238"/>
                </a:lnTo>
                <a:lnTo>
                  <a:pt x="36" y="238"/>
                </a:lnTo>
                <a:lnTo>
                  <a:pt x="36" y="236"/>
                </a:lnTo>
                <a:lnTo>
                  <a:pt x="40" y="230"/>
                </a:lnTo>
                <a:lnTo>
                  <a:pt x="40" y="230"/>
                </a:lnTo>
                <a:lnTo>
                  <a:pt x="44" y="226"/>
                </a:lnTo>
                <a:lnTo>
                  <a:pt x="50" y="222"/>
                </a:lnTo>
                <a:lnTo>
                  <a:pt x="50" y="222"/>
                </a:lnTo>
                <a:lnTo>
                  <a:pt x="56" y="220"/>
                </a:lnTo>
                <a:lnTo>
                  <a:pt x="58" y="222"/>
                </a:lnTo>
                <a:lnTo>
                  <a:pt x="58" y="222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76" y="528"/>
                </a:moveTo>
                <a:lnTo>
                  <a:pt x="76" y="528"/>
                </a:lnTo>
                <a:lnTo>
                  <a:pt x="76" y="530"/>
                </a:lnTo>
                <a:lnTo>
                  <a:pt x="76" y="530"/>
                </a:lnTo>
                <a:lnTo>
                  <a:pt x="76" y="530"/>
                </a:lnTo>
                <a:lnTo>
                  <a:pt x="76" y="528"/>
                </a:lnTo>
                <a:lnTo>
                  <a:pt x="76" y="528"/>
                </a:lnTo>
                <a:lnTo>
                  <a:pt x="76" y="528"/>
                </a:lnTo>
                <a:close/>
                <a:moveTo>
                  <a:pt x="82" y="244"/>
                </a:moveTo>
                <a:lnTo>
                  <a:pt x="82" y="244"/>
                </a:lnTo>
                <a:lnTo>
                  <a:pt x="78" y="242"/>
                </a:lnTo>
                <a:lnTo>
                  <a:pt x="78" y="242"/>
                </a:lnTo>
                <a:lnTo>
                  <a:pt x="78" y="240"/>
                </a:lnTo>
                <a:lnTo>
                  <a:pt x="74" y="236"/>
                </a:lnTo>
                <a:lnTo>
                  <a:pt x="74" y="236"/>
                </a:lnTo>
                <a:lnTo>
                  <a:pt x="70" y="232"/>
                </a:lnTo>
                <a:lnTo>
                  <a:pt x="66" y="228"/>
                </a:lnTo>
                <a:lnTo>
                  <a:pt x="66" y="228"/>
                </a:lnTo>
                <a:lnTo>
                  <a:pt x="64" y="222"/>
                </a:lnTo>
                <a:lnTo>
                  <a:pt x="64" y="216"/>
                </a:lnTo>
                <a:lnTo>
                  <a:pt x="64" y="216"/>
                </a:lnTo>
                <a:lnTo>
                  <a:pt x="62" y="194"/>
                </a:lnTo>
                <a:lnTo>
                  <a:pt x="62" y="194"/>
                </a:lnTo>
                <a:lnTo>
                  <a:pt x="64" y="182"/>
                </a:lnTo>
                <a:lnTo>
                  <a:pt x="66" y="168"/>
                </a:lnTo>
                <a:lnTo>
                  <a:pt x="66" y="168"/>
                </a:lnTo>
                <a:lnTo>
                  <a:pt x="68" y="156"/>
                </a:lnTo>
                <a:lnTo>
                  <a:pt x="68" y="142"/>
                </a:lnTo>
                <a:lnTo>
                  <a:pt x="68" y="142"/>
                </a:lnTo>
                <a:lnTo>
                  <a:pt x="68" y="134"/>
                </a:lnTo>
                <a:lnTo>
                  <a:pt x="70" y="126"/>
                </a:lnTo>
                <a:lnTo>
                  <a:pt x="74" y="114"/>
                </a:lnTo>
                <a:lnTo>
                  <a:pt x="74" y="114"/>
                </a:lnTo>
                <a:lnTo>
                  <a:pt x="76" y="100"/>
                </a:lnTo>
                <a:lnTo>
                  <a:pt x="80" y="88"/>
                </a:lnTo>
                <a:lnTo>
                  <a:pt x="80" y="88"/>
                </a:lnTo>
                <a:lnTo>
                  <a:pt x="84" y="78"/>
                </a:lnTo>
                <a:lnTo>
                  <a:pt x="84" y="74"/>
                </a:lnTo>
                <a:lnTo>
                  <a:pt x="84" y="74"/>
                </a:lnTo>
                <a:lnTo>
                  <a:pt x="84" y="70"/>
                </a:lnTo>
                <a:lnTo>
                  <a:pt x="84" y="70"/>
                </a:lnTo>
                <a:lnTo>
                  <a:pt x="86" y="68"/>
                </a:lnTo>
                <a:lnTo>
                  <a:pt x="86" y="68"/>
                </a:lnTo>
                <a:lnTo>
                  <a:pt x="86" y="68"/>
                </a:lnTo>
                <a:lnTo>
                  <a:pt x="88" y="70"/>
                </a:lnTo>
                <a:lnTo>
                  <a:pt x="88" y="70"/>
                </a:lnTo>
                <a:lnTo>
                  <a:pt x="88" y="76"/>
                </a:lnTo>
                <a:lnTo>
                  <a:pt x="88" y="76"/>
                </a:lnTo>
                <a:lnTo>
                  <a:pt x="92" y="80"/>
                </a:lnTo>
                <a:lnTo>
                  <a:pt x="92" y="80"/>
                </a:lnTo>
                <a:lnTo>
                  <a:pt x="100" y="86"/>
                </a:lnTo>
                <a:lnTo>
                  <a:pt x="100" y="86"/>
                </a:lnTo>
                <a:lnTo>
                  <a:pt x="100" y="88"/>
                </a:lnTo>
                <a:lnTo>
                  <a:pt x="100" y="88"/>
                </a:lnTo>
                <a:lnTo>
                  <a:pt x="98" y="86"/>
                </a:lnTo>
                <a:lnTo>
                  <a:pt x="98" y="86"/>
                </a:lnTo>
                <a:lnTo>
                  <a:pt x="96" y="92"/>
                </a:lnTo>
                <a:lnTo>
                  <a:pt x="92" y="100"/>
                </a:lnTo>
                <a:lnTo>
                  <a:pt x="92" y="100"/>
                </a:lnTo>
                <a:lnTo>
                  <a:pt x="88" y="106"/>
                </a:lnTo>
                <a:lnTo>
                  <a:pt x="88" y="106"/>
                </a:lnTo>
                <a:lnTo>
                  <a:pt x="88" y="104"/>
                </a:lnTo>
                <a:lnTo>
                  <a:pt x="88" y="104"/>
                </a:lnTo>
                <a:lnTo>
                  <a:pt x="86" y="90"/>
                </a:lnTo>
                <a:lnTo>
                  <a:pt x="86" y="90"/>
                </a:lnTo>
                <a:lnTo>
                  <a:pt x="84" y="80"/>
                </a:lnTo>
                <a:lnTo>
                  <a:pt x="84" y="76"/>
                </a:lnTo>
                <a:lnTo>
                  <a:pt x="84" y="76"/>
                </a:lnTo>
                <a:lnTo>
                  <a:pt x="84" y="74"/>
                </a:lnTo>
                <a:lnTo>
                  <a:pt x="84" y="74"/>
                </a:lnTo>
                <a:lnTo>
                  <a:pt x="84" y="82"/>
                </a:lnTo>
                <a:lnTo>
                  <a:pt x="84" y="82"/>
                </a:lnTo>
                <a:lnTo>
                  <a:pt x="84" y="88"/>
                </a:lnTo>
                <a:lnTo>
                  <a:pt x="86" y="98"/>
                </a:lnTo>
                <a:lnTo>
                  <a:pt x="86" y="98"/>
                </a:lnTo>
                <a:lnTo>
                  <a:pt x="88" y="106"/>
                </a:lnTo>
                <a:lnTo>
                  <a:pt x="88" y="106"/>
                </a:lnTo>
                <a:lnTo>
                  <a:pt x="92" y="100"/>
                </a:lnTo>
                <a:lnTo>
                  <a:pt x="92" y="100"/>
                </a:lnTo>
                <a:lnTo>
                  <a:pt x="94" y="94"/>
                </a:lnTo>
                <a:lnTo>
                  <a:pt x="94" y="94"/>
                </a:lnTo>
                <a:lnTo>
                  <a:pt x="94" y="92"/>
                </a:lnTo>
                <a:lnTo>
                  <a:pt x="94" y="92"/>
                </a:lnTo>
                <a:lnTo>
                  <a:pt x="96" y="92"/>
                </a:lnTo>
                <a:lnTo>
                  <a:pt x="96" y="92"/>
                </a:lnTo>
                <a:lnTo>
                  <a:pt x="96" y="88"/>
                </a:lnTo>
                <a:lnTo>
                  <a:pt x="96" y="88"/>
                </a:lnTo>
                <a:lnTo>
                  <a:pt x="98" y="88"/>
                </a:lnTo>
                <a:lnTo>
                  <a:pt x="100" y="88"/>
                </a:lnTo>
                <a:lnTo>
                  <a:pt x="100" y="88"/>
                </a:lnTo>
                <a:lnTo>
                  <a:pt x="96" y="90"/>
                </a:lnTo>
                <a:lnTo>
                  <a:pt x="96" y="92"/>
                </a:lnTo>
                <a:lnTo>
                  <a:pt x="96" y="92"/>
                </a:lnTo>
                <a:lnTo>
                  <a:pt x="94" y="94"/>
                </a:lnTo>
                <a:lnTo>
                  <a:pt x="94" y="94"/>
                </a:lnTo>
                <a:lnTo>
                  <a:pt x="96" y="96"/>
                </a:lnTo>
                <a:lnTo>
                  <a:pt x="96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lnTo>
                  <a:pt x="96" y="104"/>
                </a:lnTo>
                <a:lnTo>
                  <a:pt x="96" y="104"/>
                </a:lnTo>
                <a:lnTo>
                  <a:pt x="94" y="112"/>
                </a:lnTo>
                <a:lnTo>
                  <a:pt x="90" y="128"/>
                </a:lnTo>
                <a:lnTo>
                  <a:pt x="90" y="128"/>
                </a:lnTo>
                <a:lnTo>
                  <a:pt x="86" y="152"/>
                </a:lnTo>
                <a:lnTo>
                  <a:pt x="84" y="180"/>
                </a:lnTo>
                <a:lnTo>
                  <a:pt x="84" y="180"/>
                </a:lnTo>
                <a:lnTo>
                  <a:pt x="82" y="228"/>
                </a:lnTo>
                <a:lnTo>
                  <a:pt x="94" y="244"/>
                </a:lnTo>
                <a:lnTo>
                  <a:pt x="94" y="244"/>
                </a:lnTo>
                <a:lnTo>
                  <a:pt x="82" y="244"/>
                </a:lnTo>
                <a:lnTo>
                  <a:pt x="82" y="244"/>
                </a:lnTo>
                <a:close/>
                <a:moveTo>
                  <a:pt x="130" y="450"/>
                </a:moveTo>
                <a:lnTo>
                  <a:pt x="130" y="450"/>
                </a:lnTo>
                <a:lnTo>
                  <a:pt x="126" y="458"/>
                </a:lnTo>
                <a:lnTo>
                  <a:pt x="126" y="458"/>
                </a:lnTo>
                <a:lnTo>
                  <a:pt x="124" y="462"/>
                </a:lnTo>
                <a:lnTo>
                  <a:pt x="124" y="462"/>
                </a:lnTo>
                <a:lnTo>
                  <a:pt x="124" y="464"/>
                </a:lnTo>
                <a:lnTo>
                  <a:pt x="124" y="464"/>
                </a:lnTo>
                <a:lnTo>
                  <a:pt x="124" y="466"/>
                </a:lnTo>
                <a:lnTo>
                  <a:pt x="124" y="466"/>
                </a:lnTo>
                <a:lnTo>
                  <a:pt x="122" y="474"/>
                </a:lnTo>
                <a:lnTo>
                  <a:pt x="122" y="474"/>
                </a:lnTo>
                <a:lnTo>
                  <a:pt x="120" y="488"/>
                </a:lnTo>
                <a:lnTo>
                  <a:pt x="120" y="488"/>
                </a:lnTo>
                <a:lnTo>
                  <a:pt x="120" y="494"/>
                </a:lnTo>
                <a:lnTo>
                  <a:pt x="120" y="494"/>
                </a:lnTo>
                <a:lnTo>
                  <a:pt x="120" y="494"/>
                </a:lnTo>
                <a:lnTo>
                  <a:pt x="118" y="492"/>
                </a:lnTo>
                <a:lnTo>
                  <a:pt x="118" y="492"/>
                </a:lnTo>
                <a:lnTo>
                  <a:pt x="114" y="482"/>
                </a:lnTo>
                <a:lnTo>
                  <a:pt x="114" y="482"/>
                </a:lnTo>
                <a:lnTo>
                  <a:pt x="112" y="476"/>
                </a:lnTo>
                <a:lnTo>
                  <a:pt x="112" y="476"/>
                </a:lnTo>
                <a:lnTo>
                  <a:pt x="112" y="472"/>
                </a:lnTo>
                <a:lnTo>
                  <a:pt x="112" y="472"/>
                </a:lnTo>
                <a:lnTo>
                  <a:pt x="112" y="458"/>
                </a:lnTo>
                <a:lnTo>
                  <a:pt x="112" y="458"/>
                </a:lnTo>
                <a:lnTo>
                  <a:pt x="114" y="446"/>
                </a:lnTo>
                <a:lnTo>
                  <a:pt x="114" y="446"/>
                </a:lnTo>
                <a:lnTo>
                  <a:pt x="114" y="440"/>
                </a:lnTo>
                <a:lnTo>
                  <a:pt x="114" y="440"/>
                </a:lnTo>
                <a:lnTo>
                  <a:pt x="114" y="434"/>
                </a:lnTo>
                <a:lnTo>
                  <a:pt x="114" y="434"/>
                </a:lnTo>
                <a:lnTo>
                  <a:pt x="114" y="430"/>
                </a:lnTo>
                <a:lnTo>
                  <a:pt x="114" y="430"/>
                </a:lnTo>
                <a:lnTo>
                  <a:pt x="114" y="424"/>
                </a:lnTo>
                <a:lnTo>
                  <a:pt x="114" y="424"/>
                </a:lnTo>
                <a:lnTo>
                  <a:pt x="114" y="414"/>
                </a:lnTo>
                <a:lnTo>
                  <a:pt x="114" y="414"/>
                </a:lnTo>
                <a:lnTo>
                  <a:pt x="116" y="408"/>
                </a:lnTo>
                <a:lnTo>
                  <a:pt x="116" y="408"/>
                </a:lnTo>
                <a:lnTo>
                  <a:pt x="116" y="400"/>
                </a:lnTo>
                <a:lnTo>
                  <a:pt x="116" y="400"/>
                </a:lnTo>
                <a:lnTo>
                  <a:pt x="114" y="386"/>
                </a:lnTo>
                <a:lnTo>
                  <a:pt x="114" y="386"/>
                </a:lnTo>
                <a:lnTo>
                  <a:pt x="114" y="382"/>
                </a:lnTo>
                <a:lnTo>
                  <a:pt x="114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2"/>
                </a:lnTo>
                <a:lnTo>
                  <a:pt x="116" y="388"/>
                </a:lnTo>
                <a:lnTo>
                  <a:pt x="116" y="388"/>
                </a:lnTo>
                <a:lnTo>
                  <a:pt x="118" y="396"/>
                </a:lnTo>
                <a:lnTo>
                  <a:pt x="118" y="396"/>
                </a:lnTo>
                <a:lnTo>
                  <a:pt x="118" y="398"/>
                </a:lnTo>
                <a:lnTo>
                  <a:pt x="118" y="398"/>
                </a:lnTo>
                <a:lnTo>
                  <a:pt x="118" y="402"/>
                </a:lnTo>
                <a:lnTo>
                  <a:pt x="118" y="402"/>
                </a:lnTo>
                <a:lnTo>
                  <a:pt x="120" y="408"/>
                </a:lnTo>
                <a:lnTo>
                  <a:pt x="120" y="408"/>
                </a:lnTo>
                <a:lnTo>
                  <a:pt x="124" y="416"/>
                </a:lnTo>
                <a:lnTo>
                  <a:pt x="124" y="416"/>
                </a:lnTo>
                <a:lnTo>
                  <a:pt x="126" y="424"/>
                </a:lnTo>
                <a:lnTo>
                  <a:pt x="126" y="424"/>
                </a:lnTo>
                <a:lnTo>
                  <a:pt x="128" y="428"/>
                </a:lnTo>
                <a:lnTo>
                  <a:pt x="128" y="428"/>
                </a:lnTo>
                <a:lnTo>
                  <a:pt x="128" y="432"/>
                </a:lnTo>
                <a:lnTo>
                  <a:pt x="128" y="432"/>
                </a:lnTo>
                <a:lnTo>
                  <a:pt x="128" y="438"/>
                </a:lnTo>
                <a:lnTo>
                  <a:pt x="128" y="438"/>
                </a:lnTo>
                <a:lnTo>
                  <a:pt x="130" y="442"/>
                </a:lnTo>
                <a:lnTo>
                  <a:pt x="130" y="442"/>
                </a:lnTo>
                <a:lnTo>
                  <a:pt x="130" y="444"/>
                </a:lnTo>
                <a:lnTo>
                  <a:pt x="130" y="444"/>
                </a:lnTo>
                <a:lnTo>
                  <a:pt x="130" y="448"/>
                </a:lnTo>
                <a:lnTo>
                  <a:pt x="130" y="448"/>
                </a:lnTo>
                <a:lnTo>
                  <a:pt x="130" y="450"/>
                </a:lnTo>
                <a:lnTo>
                  <a:pt x="130" y="450"/>
                </a:lnTo>
                <a:close/>
                <a:moveTo>
                  <a:pt x="150" y="216"/>
                </a:moveTo>
                <a:lnTo>
                  <a:pt x="150" y="216"/>
                </a:lnTo>
                <a:lnTo>
                  <a:pt x="146" y="218"/>
                </a:lnTo>
                <a:lnTo>
                  <a:pt x="142" y="218"/>
                </a:lnTo>
                <a:lnTo>
                  <a:pt x="142" y="218"/>
                </a:lnTo>
                <a:lnTo>
                  <a:pt x="134" y="222"/>
                </a:lnTo>
                <a:lnTo>
                  <a:pt x="134" y="222"/>
                </a:lnTo>
                <a:lnTo>
                  <a:pt x="126" y="226"/>
                </a:lnTo>
                <a:lnTo>
                  <a:pt x="126" y="226"/>
                </a:lnTo>
                <a:lnTo>
                  <a:pt x="118" y="232"/>
                </a:lnTo>
                <a:lnTo>
                  <a:pt x="118" y="232"/>
                </a:lnTo>
                <a:lnTo>
                  <a:pt x="114" y="234"/>
                </a:lnTo>
                <a:lnTo>
                  <a:pt x="114" y="236"/>
                </a:lnTo>
                <a:lnTo>
                  <a:pt x="114" y="236"/>
                </a:lnTo>
                <a:lnTo>
                  <a:pt x="116" y="238"/>
                </a:lnTo>
                <a:lnTo>
                  <a:pt x="116" y="238"/>
                </a:lnTo>
                <a:lnTo>
                  <a:pt x="116" y="238"/>
                </a:lnTo>
                <a:lnTo>
                  <a:pt x="110" y="240"/>
                </a:lnTo>
                <a:lnTo>
                  <a:pt x="110" y="240"/>
                </a:lnTo>
                <a:lnTo>
                  <a:pt x="96" y="242"/>
                </a:lnTo>
                <a:lnTo>
                  <a:pt x="96" y="242"/>
                </a:lnTo>
                <a:lnTo>
                  <a:pt x="106" y="234"/>
                </a:lnTo>
                <a:lnTo>
                  <a:pt x="106" y="234"/>
                </a:lnTo>
                <a:lnTo>
                  <a:pt x="112" y="228"/>
                </a:lnTo>
                <a:lnTo>
                  <a:pt x="112" y="228"/>
                </a:lnTo>
                <a:lnTo>
                  <a:pt x="112" y="198"/>
                </a:lnTo>
                <a:lnTo>
                  <a:pt x="112" y="198"/>
                </a:lnTo>
                <a:lnTo>
                  <a:pt x="114" y="152"/>
                </a:lnTo>
                <a:lnTo>
                  <a:pt x="114" y="152"/>
                </a:lnTo>
                <a:lnTo>
                  <a:pt x="112" y="122"/>
                </a:lnTo>
                <a:lnTo>
                  <a:pt x="112" y="122"/>
                </a:lnTo>
                <a:lnTo>
                  <a:pt x="110" y="106"/>
                </a:lnTo>
                <a:lnTo>
                  <a:pt x="106" y="98"/>
                </a:lnTo>
                <a:lnTo>
                  <a:pt x="110" y="94"/>
                </a:lnTo>
                <a:lnTo>
                  <a:pt x="110" y="94"/>
                </a:lnTo>
                <a:lnTo>
                  <a:pt x="118" y="104"/>
                </a:lnTo>
                <a:lnTo>
                  <a:pt x="118" y="104"/>
                </a:lnTo>
                <a:lnTo>
                  <a:pt x="120" y="102"/>
                </a:lnTo>
                <a:lnTo>
                  <a:pt x="120" y="102"/>
                </a:lnTo>
                <a:lnTo>
                  <a:pt x="126" y="90"/>
                </a:lnTo>
                <a:lnTo>
                  <a:pt x="126" y="90"/>
                </a:lnTo>
                <a:lnTo>
                  <a:pt x="126" y="88"/>
                </a:lnTo>
                <a:lnTo>
                  <a:pt x="126" y="88"/>
                </a:lnTo>
                <a:lnTo>
                  <a:pt x="122" y="98"/>
                </a:lnTo>
                <a:lnTo>
                  <a:pt x="122" y="98"/>
                </a:lnTo>
                <a:lnTo>
                  <a:pt x="118" y="104"/>
                </a:lnTo>
                <a:lnTo>
                  <a:pt x="118" y="104"/>
                </a:lnTo>
                <a:lnTo>
                  <a:pt x="116" y="100"/>
                </a:lnTo>
                <a:lnTo>
                  <a:pt x="116" y="100"/>
                </a:lnTo>
                <a:lnTo>
                  <a:pt x="106" y="88"/>
                </a:lnTo>
                <a:lnTo>
                  <a:pt x="106" y="88"/>
                </a:lnTo>
                <a:lnTo>
                  <a:pt x="104" y="86"/>
                </a:lnTo>
                <a:lnTo>
                  <a:pt x="104" y="86"/>
                </a:lnTo>
                <a:lnTo>
                  <a:pt x="110" y="82"/>
                </a:lnTo>
                <a:lnTo>
                  <a:pt x="110" y="82"/>
                </a:lnTo>
                <a:lnTo>
                  <a:pt x="114" y="80"/>
                </a:lnTo>
                <a:lnTo>
                  <a:pt x="114" y="80"/>
                </a:lnTo>
                <a:lnTo>
                  <a:pt x="118" y="78"/>
                </a:lnTo>
                <a:lnTo>
                  <a:pt x="120" y="76"/>
                </a:lnTo>
                <a:lnTo>
                  <a:pt x="120" y="76"/>
                </a:lnTo>
                <a:lnTo>
                  <a:pt x="126" y="70"/>
                </a:lnTo>
                <a:lnTo>
                  <a:pt x="126" y="70"/>
                </a:lnTo>
                <a:lnTo>
                  <a:pt x="126" y="82"/>
                </a:lnTo>
                <a:lnTo>
                  <a:pt x="126" y="82"/>
                </a:lnTo>
                <a:lnTo>
                  <a:pt x="126" y="100"/>
                </a:lnTo>
                <a:lnTo>
                  <a:pt x="126" y="100"/>
                </a:lnTo>
                <a:lnTo>
                  <a:pt x="124" y="128"/>
                </a:lnTo>
                <a:lnTo>
                  <a:pt x="124" y="128"/>
                </a:lnTo>
                <a:lnTo>
                  <a:pt x="124" y="146"/>
                </a:lnTo>
                <a:lnTo>
                  <a:pt x="126" y="160"/>
                </a:lnTo>
                <a:lnTo>
                  <a:pt x="126" y="160"/>
                </a:lnTo>
                <a:lnTo>
                  <a:pt x="130" y="172"/>
                </a:lnTo>
                <a:lnTo>
                  <a:pt x="136" y="184"/>
                </a:lnTo>
                <a:lnTo>
                  <a:pt x="136" y="184"/>
                </a:lnTo>
                <a:lnTo>
                  <a:pt x="140" y="188"/>
                </a:lnTo>
                <a:lnTo>
                  <a:pt x="142" y="192"/>
                </a:lnTo>
                <a:lnTo>
                  <a:pt x="142" y="192"/>
                </a:lnTo>
                <a:lnTo>
                  <a:pt x="152" y="202"/>
                </a:lnTo>
                <a:lnTo>
                  <a:pt x="152" y="202"/>
                </a:lnTo>
                <a:lnTo>
                  <a:pt x="150" y="204"/>
                </a:lnTo>
                <a:lnTo>
                  <a:pt x="152" y="206"/>
                </a:lnTo>
                <a:lnTo>
                  <a:pt x="152" y="206"/>
                </a:lnTo>
                <a:lnTo>
                  <a:pt x="156" y="208"/>
                </a:lnTo>
                <a:lnTo>
                  <a:pt x="156" y="208"/>
                </a:lnTo>
                <a:lnTo>
                  <a:pt x="156" y="212"/>
                </a:lnTo>
                <a:lnTo>
                  <a:pt x="156" y="212"/>
                </a:lnTo>
                <a:lnTo>
                  <a:pt x="150" y="216"/>
                </a:lnTo>
                <a:lnTo>
                  <a:pt x="150" y="216"/>
                </a:lnTo>
                <a:close/>
                <a:moveTo>
                  <a:pt x="174" y="232"/>
                </a:moveTo>
                <a:lnTo>
                  <a:pt x="174" y="232"/>
                </a:lnTo>
                <a:lnTo>
                  <a:pt x="174" y="232"/>
                </a:lnTo>
                <a:lnTo>
                  <a:pt x="174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2"/>
                </a:lnTo>
                <a:lnTo>
                  <a:pt x="166" y="224"/>
                </a:lnTo>
                <a:lnTo>
                  <a:pt x="166" y="224"/>
                </a:lnTo>
                <a:lnTo>
                  <a:pt x="158" y="214"/>
                </a:lnTo>
                <a:lnTo>
                  <a:pt x="158" y="214"/>
                </a:lnTo>
                <a:lnTo>
                  <a:pt x="158" y="212"/>
                </a:lnTo>
                <a:lnTo>
                  <a:pt x="158" y="212"/>
                </a:lnTo>
                <a:lnTo>
                  <a:pt x="170" y="222"/>
                </a:lnTo>
                <a:lnTo>
                  <a:pt x="170" y="222"/>
                </a:lnTo>
                <a:lnTo>
                  <a:pt x="176" y="232"/>
                </a:lnTo>
                <a:lnTo>
                  <a:pt x="176" y="232"/>
                </a:lnTo>
                <a:lnTo>
                  <a:pt x="174" y="232"/>
                </a:lnTo>
                <a:lnTo>
                  <a:pt x="174" y="232"/>
                </a:lnTo>
                <a:close/>
                <a:moveTo>
                  <a:pt x="192" y="172"/>
                </a:moveTo>
                <a:lnTo>
                  <a:pt x="192" y="172"/>
                </a:lnTo>
                <a:lnTo>
                  <a:pt x="190" y="178"/>
                </a:lnTo>
                <a:lnTo>
                  <a:pt x="190" y="178"/>
                </a:lnTo>
                <a:lnTo>
                  <a:pt x="188" y="182"/>
                </a:lnTo>
                <a:lnTo>
                  <a:pt x="188" y="182"/>
                </a:lnTo>
                <a:lnTo>
                  <a:pt x="188" y="184"/>
                </a:lnTo>
                <a:lnTo>
                  <a:pt x="188" y="184"/>
                </a:lnTo>
                <a:lnTo>
                  <a:pt x="186" y="186"/>
                </a:lnTo>
                <a:lnTo>
                  <a:pt x="186" y="184"/>
                </a:lnTo>
                <a:lnTo>
                  <a:pt x="186" y="184"/>
                </a:lnTo>
                <a:lnTo>
                  <a:pt x="186" y="180"/>
                </a:lnTo>
                <a:lnTo>
                  <a:pt x="186" y="180"/>
                </a:lnTo>
                <a:lnTo>
                  <a:pt x="186" y="174"/>
                </a:lnTo>
                <a:lnTo>
                  <a:pt x="186" y="174"/>
                </a:lnTo>
                <a:lnTo>
                  <a:pt x="186" y="168"/>
                </a:lnTo>
                <a:lnTo>
                  <a:pt x="186" y="168"/>
                </a:lnTo>
                <a:lnTo>
                  <a:pt x="186" y="164"/>
                </a:lnTo>
                <a:lnTo>
                  <a:pt x="186" y="164"/>
                </a:lnTo>
                <a:lnTo>
                  <a:pt x="188" y="162"/>
                </a:lnTo>
                <a:lnTo>
                  <a:pt x="188" y="162"/>
                </a:lnTo>
                <a:lnTo>
                  <a:pt x="190" y="164"/>
                </a:lnTo>
                <a:lnTo>
                  <a:pt x="190" y="164"/>
                </a:lnTo>
                <a:lnTo>
                  <a:pt x="194" y="168"/>
                </a:lnTo>
                <a:lnTo>
                  <a:pt x="194" y="168"/>
                </a:lnTo>
                <a:lnTo>
                  <a:pt x="194" y="170"/>
                </a:lnTo>
                <a:lnTo>
                  <a:pt x="194" y="170"/>
                </a:lnTo>
                <a:lnTo>
                  <a:pt x="192" y="172"/>
                </a:lnTo>
                <a:lnTo>
                  <a:pt x="192" y="1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0" y="194023"/>
            <a:ext cx="9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" y="819150"/>
            <a:ext cx="2924175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" y="2852937"/>
            <a:ext cx="29241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19150"/>
            <a:ext cx="3248025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38196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157257328</TotalTime>
  <Pages>0</Pages>
  <Words>413</Words>
  <Characters>0</Characters>
  <Application>Microsoft Office PowerPoint</Application>
  <DocSecurity>0</DocSecurity>
  <PresentationFormat>On-screen Show (4:3)</PresentationFormat>
  <Lines>0</Lines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宋体</vt:lpstr>
      <vt:lpstr>Arial</vt:lpstr>
      <vt:lpstr>Calibri</vt:lpstr>
      <vt:lpstr>Times New Roman</vt:lpstr>
      <vt:lpstr>Verdana</vt:lpstr>
      <vt:lpstr>默认设计模板</vt:lpstr>
      <vt:lpstr>Custom Design</vt:lpstr>
      <vt:lpstr>1_thankgiving3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Sử dụng la bàn GPS</vt:lpstr>
      <vt:lpstr>PowerPoint Presentation</vt:lpstr>
      <vt:lpstr>PowerPoint Presentation</vt:lpstr>
      <vt:lpstr>PowerPoint Presentation</vt:lpstr>
      <vt:lpstr>Xác định phương hướng</vt:lpstr>
      <vt:lpstr>? Quan sát hình vẽ, mô tả lại cách xác định phương hướng qua việc quan sát mặt trời mọc.  </vt:lpstr>
      <vt:lpstr>Trò chơi: Hỏi đường.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Administrator</dc:creator>
  <cp:lastModifiedBy>Administrator</cp:lastModifiedBy>
  <cp:revision>33</cp:revision>
  <cp:lastPrinted>1899-12-30T00:00:00Z</cp:lastPrinted>
  <dcterms:created xsi:type="dcterms:W3CDTF">2012-04-20T16:02:50Z</dcterms:created>
  <dcterms:modified xsi:type="dcterms:W3CDTF">2024-12-10T09:42:41Z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