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811" r:id="rId4"/>
    <p:sldMasterId id="2147483817" r:id="rId5"/>
    <p:sldMasterId id="2147483835" r:id="rId6"/>
    <p:sldMasterId id="2147483848" r:id="rId7"/>
    <p:sldMasterId id="2147483873" r:id="rId8"/>
    <p:sldMasterId id="2147483886" r:id="rId9"/>
    <p:sldMasterId id="2147483904" r:id="rId10"/>
    <p:sldMasterId id="2147483916" r:id="rId11"/>
    <p:sldMasterId id="2147483940" r:id="rId12"/>
    <p:sldMasterId id="2147483952" r:id="rId13"/>
    <p:sldMasterId id="2147483964" r:id="rId14"/>
    <p:sldMasterId id="2147483976" r:id="rId15"/>
    <p:sldMasterId id="2147483988" r:id="rId16"/>
    <p:sldMasterId id="2147484000" r:id="rId17"/>
    <p:sldMasterId id="2147484012" r:id="rId18"/>
    <p:sldMasterId id="2147484576" r:id="rId19"/>
    <p:sldMasterId id="2147484588" r:id="rId20"/>
  </p:sldMasterIdLst>
  <p:notesMasterIdLst>
    <p:notesMasterId r:id="rId49"/>
  </p:notesMasterIdLst>
  <p:sldIdLst>
    <p:sldId id="279" r:id="rId21"/>
    <p:sldId id="308" r:id="rId22"/>
    <p:sldId id="338" r:id="rId23"/>
    <p:sldId id="339" r:id="rId24"/>
    <p:sldId id="341" r:id="rId25"/>
    <p:sldId id="334" r:id="rId26"/>
    <p:sldId id="310" r:id="rId27"/>
    <p:sldId id="336" r:id="rId28"/>
    <p:sldId id="342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2128" autoAdjust="0"/>
  </p:normalViewPr>
  <p:slideViewPr>
    <p:cSldViewPr>
      <p:cViewPr varScale="1">
        <p:scale>
          <a:sx n="79" d="100"/>
          <a:sy n="79" d="100"/>
        </p:scale>
        <p:origin x="9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94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3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3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4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1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4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12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6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1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3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59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1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9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2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4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6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8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1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700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2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7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75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9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904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3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5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5547"/>
      </p:ext>
    </p:extLst>
  </p:cSld>
  <p:clrMapOvr>
    <a:masterClrMapping/>
  </p:clrMapOvr>
  <p:transition spd="slow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179"/>
      </p:ext>
    </p:extLst>
  </p:cSld>
  <p:clrMapOvr>
    <a:masterClrMapping/>
  </p:clrMapOvr>
  <p:transition spd="slow" advTm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9404"/>
      </p:ext>
    </p:extLst>
  </p:cSld>
  <p:clrMapOvr>
    <a:masterClrMapping/>
  </p:clrMapOvr>
  <p:transition spd="slow" advTm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2261"/>
      </p:ext>
    </p:extLst>
  </p:cSld>
  <p:clrMapOvr>
    <a:masterClrMapping/>
  </p:clrMapOvr>
  <p:transition spd="slow" advTm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74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5692"/>
      </p:ext>
    </p:extLst>
  </p:cSld>
  <p:clrMapOvr>
    <a:masterClrMapping/>
  </p:clrMapOvr>
  <p:transition spd="slow" advTm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26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28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547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022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2202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8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1761"/>
      </p:ext>
    </p:extLst>
  </p:cSld>
  <p:clrMapOvr>
    <a:masterClrMapping/>
  </p:clrMapOvr>
  <p:transition spd="slow" advTm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479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2374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198"/>
      </p:ext>
    </p:extLst>
  </p:cSld>
  <p:clrMapOvr>
    <a:masterClrMapping/>
  </p:clrMapOvr>
  <p:transition spd="slow" advTm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136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792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740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2520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254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873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749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387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002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9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3567"/>
      </p:ext>
    </p:extLst>
  </p:cSld>
  <p:clrMapOvr>
    <a:masterClrMapping/>
  </p:clrMapOvr>
  <p:transition spd="slow" advTm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83108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99934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73139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75582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2496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437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824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965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169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5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9814"/>
      </p:ext>
    </p:extLst>
  </p:cSld>
  <p:clrMapOvr>
    <a:masterClrMapping/>
  </p:clrMapOvr>
  <p:transition spd="slow" advTm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7532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2006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097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90648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4399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816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220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1980"/>
      </p:ext>
    </p:extLst>
  </p:cSld>
  <p:clrMapOvr>
    <a:masterClrMapping/>
  </p:clrMapOvr>
  <p:transition spd="slow" advTm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441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7146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01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8310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231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010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760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6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34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43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13994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8010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553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049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90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457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04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4385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32179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586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964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553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1747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603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2318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7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662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0794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4821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883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232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7743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782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2699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488206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071199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554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369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03640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157060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036453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3060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76642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61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9237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458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197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00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7702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7440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98502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179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91490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355656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794351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433516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2791731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108003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4158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147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1811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66153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0870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41781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0326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53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046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479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97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440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746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302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284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513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615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98473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345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470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096565"/>
      </p:ext>
    </p:extLst>
  </p:cSld>
  <p:clrMapOvr>
    <a:masterClrMapping/>
  </p:clrMapOvr>
  <p:transition spd="slow" advClick="0" advTm="0">
    <p:rand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866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0702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62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9504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042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2565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204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172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5754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6477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52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721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6427188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701500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924341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419287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12327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039095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2567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349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44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65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06121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9873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7948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2103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539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657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07799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855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59432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5199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368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348090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20819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782133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980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2764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60712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0649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2076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51749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07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712"/>
      </p:ext>
    </p:extLst>
  </p:cSld>
  <p:clrMapOvr>
    <a:masterClrMapping/>
  </p:clrMapOvr>
  <p:transition spd="slow" advTm="0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2163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9422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732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2308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1888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742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41291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1128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44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2502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2188"/>
      </p:ext>
    </p:extLst>
  </p:cSld>
  <p:clrMapOvr>
    <a:masterClrMapping/>
  </p:clrMapOvr>
  <p:transition spd="slow" advClick="0" advTm="0">
    <p:random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03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3106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202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9842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20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5693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8223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90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7298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6002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40077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7896"/>
      </p:ext>
    </p:extLst>
  </p:cSld>
  <p:clrMapOvr>
    <a:masterClrMapping/>
  </p:clrMapOvr>
  <p:transition spd="slow" advTm="3000">
    <p:rand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2433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8306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459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8848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385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7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50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3956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07323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1387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782"/>
      </p:ext>
    </p:extLst>
  </p:cSld>
  <p:clrMapOvr>
    <a:masterClrMapping/>
  </p:clrMapOvr>
  <p:transition spd="slow" advTm="3000">
    <p:random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67578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27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2541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975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439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5701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7997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789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7761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9615"/>
      </p:ext>
    </p:extLst>
  </p:cSld>
  <p:clrMapOvr>
    <a:masterClrMapping/>
  </p:clrMapOvr>
  <p:transition spd="slow" advTm="3000">
    <p:random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9562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8324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83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09053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8454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2165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8956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507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1809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214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454246"/>
      </p:ext>
    </p:extLst>
  </p:cSld>
  <p:clrMapOvr>
    <a:masterClrMapping/>
  </p:clrMapOvr>
  <p:transition spd="slow" advClick="0" advTm="4000">
    <p:comb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16420"/>
      </p:ext>
    </p:extLst>
  </p:cSld>
  <p:clrMapOvr>
    <a:masterClrMapping/>
  </p:clrMapOvr>
  <p:transition spd="slow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99644"/>
      </p:ext>
    </p:extLst>
  </p:cSld>
  <p:clrMapOvr>
    <a:masterClrMapping/>
  </p:clrMapOvr>
  <p:transition spd="slow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71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6195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11541"/>
      </p:ext>
    </p:extLst>
  </p:cSld>
  <p:clrMapOvr>
    <a:masterClrMapping/>
  </p:clrMapOvr>
  <p:transition spd="slow" advTm="3000">
    <p:random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6910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7176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46554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17787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1179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720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30593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91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8862"/>
      </p:ext>
    </p:extLst>
  </p:cSld>
  <p:clrMapOvr>
    <a:masterClrMapping/>
  </p:clrMapOvr>
  <p:transition spd="slow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422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634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9658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876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6248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33196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784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6273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7418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0876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78089"/>
      </p:ext>
    </p:extLst>
  </p:cSld>
  <p:clrMapOvr>
    <a:masterClrMapping/>
  </p:clrMapOvr>
  <p:transition spd="slow" advClick="0" advTm="4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9700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84702"/>
      </p:ext>
    </p:extLst>
  </p:cSld>
  <p:clrMapOvr>
    <a:masterClrMapping/>
  </p:clrMapOvr>
  <p:transition spd="slow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54279"/>
      </p:ext>
    </p:extLst>
  </p:cSld>
  <p:clrMapOvr>
    <a:masterClrMapping/>
  </p:clrMapOvr>
  <p:transition spd="slow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39387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53456"/>
      </p:ext>
    </p:extLst>
  </p:cSld>
  <p:clrMapOvr>
    <a:masterClrMapping/>
  </p:clrMapOvr>
  <p:transition spd="slow" advTm="3000">
    <p:random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7727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73214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4349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6505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8583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8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9938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8777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0807"/>
      </p:ext>
    </p:extLst>
  </p:cSld>
  <p:clrMapOvr>
    <a:masterClrMapping/>
  </p:clrMapOvr>
  <p:transition spd="slow" advTm="3000">
    <p:random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8360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0474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3520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6013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9278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9788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46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7504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4897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7387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32287"/>
      </p:ext>
    </p:extLst>
  </p:cSld>
  <p:clrMapOvr>
    <a:masterClrMapping/>
  </p:clrMapOvr>
  <p:transition spd="slow" advClick="0" advTm="4000">
    <p:comb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961"/>
      </p:ext>
    </p:extLst>
  </p:cSld>
  <p:clrMapOvr>
    <a:masterClrMapping/>
  </p:clrMapOvr>
  <p:transition spd="slow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5361"/>
      </p:ext>
    </p:extLst>
  </p:cSld>
  <p:clrMapOvr>
    <a:masterClrMapping/>
  </p:clrMapOvr>
  <p:transition spd="slow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2348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7771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380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243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63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9924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776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68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0051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1733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447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7446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97408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99698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0110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44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5538"/>
      </p:ext>
    </p:extLst>
  </p:cSld>
  <p:clrMapOvr>
    <a:masterClrMapping/>
  </p:clrMapOvr>
  <p:transition spd="slow" advTm="0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2939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88228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4632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982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5833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31067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1677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648808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461778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162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877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435563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52728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451963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4261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1895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4515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8159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1223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42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6415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3692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4460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88820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5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713276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742408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612575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557791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93877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959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4332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3627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69530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6608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2677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30432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245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849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82048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1357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77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9410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888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9161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08015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3045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2669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0042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23697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24686"/>
      </p:ext>
    </p:extLst>
  </p:cSld>
  <p:clrMapOvr>
    <a:masterClrMapping/>
  </p:clrMapOvr>
  <p:transition spd="slow" advClick="0" advTm="0">
    <p:random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84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943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8203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6479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0270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8525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7615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4295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0704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0074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6295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3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5888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47869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48487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3247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2026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036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8245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0207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7364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6905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19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4096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06653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2772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6174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2670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64060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1728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2664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335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2067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6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51426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073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9808225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19082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335292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467459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383936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328206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129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7912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2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91113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0420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7689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914938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6980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1682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7395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08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6848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718580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2534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8478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727141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4633204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455116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3893323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0301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147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6535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22102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2173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0907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114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4235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99440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3879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1983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345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8385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3170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4786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53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1971"/>
      </p:ext>
    </p:extLst>
  </p:cSld>
  <p:clrMapOvr>
    <a:masterClrMapping/>
  </p:clrMapOvr>
  <p:transition spd="slow" advTm="0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5836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37257"/>
      </p:ext>
    </p:extLst>
  </p:cSld>
  <p:clrMapOvr>
    <a:masterClrMapping/>
  </p:clrMapOvr>
  <p:transition spd="slow" advClick="0" advTm="0">
    <p:random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88237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94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95276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9435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358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264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83943"/>
      </p:ext>
    </p:extLst>
  </p:cSld>
  <p:clrMapOvr>
    <a:masterClrMapping/>
  </p:clrMapOvr>
  <p:transition spd="slow" advTm="0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6265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78248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8497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3631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317009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372439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7230062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408669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9091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9671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9913"/>
      </p:ext>
    </p:extLst>
  </p:cSld>
  <p:clrMapOvr>
    <a:masterClrMapping/>
  </p:clrMapOvr>
  <p:transition spd="slow" advTm="0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6569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4239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5385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03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006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75329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1206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123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73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0103"/>
      </p:ext>
    </p:extLst>
  </p:cSld>
  <p:clrMapOvr>
    <a:masterClrMapping/>
  </p:clrMapOvr>
  <p:transition spd="slow" advTm="0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2919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477205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41213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906765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9852314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369398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064655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162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136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76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2142"/>
      </p:ext>
    </p:extLst>
  </p:cSld>
  <p:clrMapOvr>
    <a:masterClrMapping/>
  </p:clrMapOvr>
  <p:transition spd="slow" advTm="0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131137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92794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2381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214338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924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81189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4835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3974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1729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4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9960"/>
      </p:ext>
    </p:extLst>
  </p:cSld>
  <p:clrMapOvr>
    <a:masterClrMapping/>
  </p:clrMapOvr>
  <p:transition spd="slow" advTm="0"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7771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216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7666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0281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09363"/>
      </p:ext>
    </p:extLst>
  </p:cSld>
  <p:clrMapOvr>
    <a:masterClrMapping/>
  </p:clrMapOvr>
  <p:transition spd="slow" advClick="0" advTm="0">
    <p:random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2783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1250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614704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015621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8575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383183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296378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148507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34963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7102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7945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6123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66573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4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2448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7468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41509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8068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524206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15163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851995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238351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437704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0112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1758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6603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3757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38825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84136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25216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67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58356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1776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2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13469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81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5177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1236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9365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82551"/>
      </p:ext>
    </p:extLst>
  </p:cSld>
  <p:clrMapOvr>
    <a:masterClrMapping/>
  </p:clrMapOvr>
  <p:transition spd="slow" advClick="0" advTm="0">
    <p:random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1691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74564"/>
      </p:ext>
    </p:extLst>
  </p:cSld>
  <p:clrMapOvr>
    <a:masterClrMapping/>
  </p:clrMapOvr>
  <p:transition spd="slow" advTm="3000"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66594"/>
      </p:ext>
    </p:extLst>
  </p:cSld>
  <p:clrMapOvr>
    <a:masterClrMapping/>
  </p:clrMapOvr>
  <p:transition spd="slow" advTm="3000"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39457"/>
      </p:ext>
    </p:extLst>
  </p:cSld>
  <p:clrMapOvr>
    <a:masterClrMapping/>
  </p:clrMapOvr>
  <p:transition spd="slow" advTm="3000"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12955"/>
      </p:ext>
    </p:extLst>
  </p:cSld>
  <p:clrMapOvr>
    <a:masterClrMapping/>
  </p:clrMapOvr>
  <p:transition spd="slow" advTm="3000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287740"/>
      </p:ext>
    </p:extLst>
  </p:cSld>
  <p:clrMapOvr>
    <a:masterClrMapping/>
  </p:clrMapOvr>
  <p:transition spd="slow" advTm="3000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23039"/>
      </p:ext>
    </p:extLst>
  </p:cSld>
  <p:clrMapOvr>
    <a:masterClrMapping/>
  </p:clrMapOvr>
  <p:transition spd="slow" advTm="3000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7501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2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6143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4841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470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81401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98030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78906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92392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50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200.xml"/><Relationship Id="rId324" Type="http://schemas.openxmlformats.org/officeDocument/2006/relationships/slideLayout" Target="../slideLayouts/slideLayout503.xml"/><Relationship Id="rId531" Type="http://schemas.openxmlformats.org/officeDocument/2006/relationships/slideLayout" Target="../slideLayouts/slideLayout710.xml"/><Relationship Id="rId170" Type="http://schemas.openxmlformats.org/officeDocument/2006/relationships/slideLayout" Target="../slideLayouts/slideLayout349.xml"/><Relationship Id="rId268" Type="http://schemas.openxmlformats.org/officeDocument/2006/relationships/slideLayout" Target="../slideLayouts/slideLayout447.xml"/><Relationship Id="rId475" Type="http://schemas.openxmlformats.org/officeDocument/2006/relationships/slideLayout" Target="../slideLayouts/slideLayout654.xml"/><Relationship Id="rId32" Type="http://schemas.openxmlformats.org/officeDocument/2006/relationships/slideLayout" Target="../slideLayouts/slideLayout211.xml"/><Relationship Id="rId128" Type="http://schemas.openxmlformats.org/officeDocument/2006/relationships/slideLayout" Target="../slideLayouts/slideLayout307.xml"/><Relationship Id="rId335" Type="http://schemas.openxmlformats.org/officeDocument/2006/relationships/slideLayout" Target="../slideLayouts/slideLayout514.xml"/><Relationship Id="rId542" Type="http://schemas.openxmlformats.org/officeDocument/2006/relationships/slideLayout" Target="../slideLayouts/slideLayout721.xml"/><Relationship Id="rId181" Type="http://schemas.openxmlformats.org/officeDocument/2006/relationships/slideLayout" Target="../slideLayouts/slideLayout360.xml"/><Relationship Id="rId402" Type="http://schemas.openxmlformats.org/officeDocument/2006/relationships/slideLayout" Target="../slideLayouts/slideLayout581.xml"/><Relationship Id="rId279" Type="http://schemas.openxmlformats.org/officeDocument/2006/relationships/slideLayout" Target="../slideLayouts/slideLayout458.xml"/><Relationship Id="rId486" Type="http://schemas.openxmlformats.org/officeDocument/2006/relationships/slideLayout" Target="../slideLayouts/slideLayout665.xml"/><Relationship Id="rId43" Type="http://schemas.openxmlformats.org/officeDocument/2006/relationships/slideLayout" Target="../slideLayouts/slideLayout222.xml"/><Relationship Id="rId139" Type="http://schemas.openxmlformats.org/officeDocument/2006/relationships/slideLayout" Target="../slideLayouts/slideLayout318.xml"/><Relationship Id="rId346" Type="http://schemas.openxmlformats.org/officeDocument/2006/relationships/slideLayout" Target="../slideLayouts/slideLayout525.xml"/><Relationship Id="rId192" Type="http://schemas.openxmlformats.org/officeDocument/2006/relationships/slideLayout" Target="../slideLayouts/slideLayout371.xml"/><Relationship Id="rId206" Type="http://schemas.openxmlformats.org/officeDocument/2006/relationships/slideLayout" Target="../slideLayouts/slideLayout385.xml"/><Relationship Id="rId413" Type="http://schemas.openxmlformats.org/officeDocument/2006/relationships/slideLayout" Target="../slideLayouts/slideLayout592.xml"/><Relationship Id="rId497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191.xml"/><Relationship Id="rId108" Type="http://schemas.openxmlformats.org/officeDocument/2006/relationships/slideLayout" Target="../slideLayouts/slideLayout287.xml"/><Relationship Id="rId315" Type="http://schemas.openxmlformats.org/officeDocument/2006/relationships/slideLayout" Target="../slideLayouts/slideLayout494.xml"/><Relationship Id="rId357" Type="http://schemas.openxmlformats.org/officeDocument/2006/relationships/slideLayout" Target="../slideLayouts/slideLayout536.xml"/><Relationship Id="rId522" Type="http://schemas.openxmlformats.org/officeDocument/2006/relationships/slideLayout" Target="../slideLayouts/slideLayout701.xml"/><Relationship Id="rId54" Type="http://schemas.openxmlformats.org/officeDocument/2006/relationships/slideLayout" Target="../slideLayouts/slideLayout233.xml"/><Relationship Id="rId96" Type="http://schemas.openxmlformats.org/officeDocument/2006/relationships/slideLayout" Target="../slideLayouts/slideLayout275.xml"/><Relationship Id="rId161" Type="http://schemas.openxmlformats.org/officeDocument/2006/relationships/slideLayout" Target="../slideLayouts/slideLayout340.xml"/><Relationship Id="rId217" Type="http://schemas.openxmlformats.org/officeDocument/2006/relationships/slideLayout" Target="../slideLayouts/slideLayout396.xml"/><Relationship Id="rId399" Type="http://schemas.openxmlformats.org/officeDocument/2006/relationships/slideLayout" Target="../slideLayouts/slideLayout578.xml"/><Relationship Id="rId259" Type="http://schemas.openxmlformats.org/officeDocument/2006/relationships/slideLayout" Target="../slideLayouts/slideLayout438.xml"/><Relationship Id="rId424" Type="http://schemas.openxmlformats.org/officeDocument/2006/relationships/slideLayout" Target="../slideLayouts/slideLayout603.xml"/><Relationship Id="rId466" Type="http://schemas.openxmlformats.org/officeDocument/2006/relationships/slideLayout" Target="../slideLayouts/slideLayout645.xml"/><Relationship Id="rId23" Type="http://schemas.openxmlformats.org/officeDocument/2006/relationships/slideLayout" Target="../slideLayouts/slideLayout202.xml"/><Relationship Id="rId119" Type="http://schemas.openxmlformats.org/officeDocument/2006/relationships/slideLayout" Target="../slideLayouts/slideLayout298.xml"/><Relationship Id="rId270" Type="http://schemas.openxmlformats.org/officeDocument/2006/relationships/slideLayout" Target="../slideLayouts/slideLayout449.xml"/><Relationship Id="rId326" Type="http://schemas.openxmlformats.org/officeDocument/2006/relationships/slideLayout" Target="../slideLayouts/slideLayout505.xml"/><Relationship Id="rId533" Type="http://schemas.openxmlformats.org/officeDocument/2006/relationships/slideLayout" Target="../slideLayouts/slideLayout712.xml"/><Relationship Id="rId65" Type="http://schemas.openxmlformats.org/officeDocument/2006/relationships/slideLayout" Target="../slideLayouts/slideLayout244.xml"/><Relationship Id="rId130" Type="http://schemas.openxmlformats.org/officeDocument/2006/relationships/slideLayout" Target="../slideLayouts/slideLayout309.xml"/><Relationship Id="rId368" Type="http://schemas.openxmlformats.org/officeDocument/2006/relationships/slideLayout" Target="../slideLayouts/slideLayout547.xml"/><Relationship Id="rId172" Type="http://schemas.openxmlformats.org/officeDocument/2006/relationships/slideLayout" Target="../slideLayouts/slideLayout351.xml"/><Relationship Id="rId228" Type="http://schemas.openxmlformats.org/officeDocument/2006/relationships/slideLayout" Target="../slideLayouts/slideLayout407.xml"/><Relationship Id="rId435" Type="http://schemas.openxmlformats.org/officeDocument/2006/relationships/slideLayout" Target="../slideLayouts/slideLayout614.xml"/><Relationship Id="rId477" Type="http://schemas.openxmlformats.org/officeDocument/2006/relationships/slideLayout" Target="../slideLayouts/slideLayout656.xml"/><Relationship Id="rId281" Type="http://schemas.openxmlformats.org/officeDocument/2006/relationships/slideLayout" Target="../slideLayouts/slideLayout460.xml"/><Relationship Id="rId337" Type="http://schemas.openxmlformats.org/officeDocument/2006/relationships/slideLayout" Target="../slideLayouts/slideLayout516.xml"/><Relationship Id="rId502" Type="http://schemas.openxmlformats.org/officeDocument/2006/relationships/slideLayout" Target="../slideLayouts/slideLayout681.xml"/><Relationship Id="rId34" Type="http://schemas.openxmlformats.org/officeDocument/2006/relationships/slideLayout" Target="../slideLayouts/slideLayout213.xml"/><Relationship Id="rId76" Type="http://schemas.openxmlformats.org/officeDocument/2006/relationships/slideLayout" Target="../slideLayouts/slideLayout255.xml"/><Relationship Id="rId141" Type="http://schemas.openxmlformats.org/officeDocument/2006/relationships/slideLayout" Target="../slideLayouts/slideLayout320.xml"/><Relationship Id="rId379" Type="http://schemas.openxmlformats.org/officeDocument/2006/relationships/slideLayout" Target="../slideLayouts/slideLayout558.xml"/><Relationship Id="rId544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186.xml"/><Relationship Id="rId183" Type="http://schemas.openxmlformats.org/officeDocument/2006/relationships/slideLayout" Target="../slideLayouts/slideLayout362.xml"/><Relationship Id="rId239" Type="http://schemas.openxmlformats.org/officeDocument/2006/relationships/slideLayout" Target="../slideLayouts/slideLayout418.xml"/><Relationship Id="rId390" Type="http://schemas.openxmlformats.org/officeDocument/2006/relationships/slideLayout" Target="../slideLayouts/slideLayout569.xml"/><Relationship Id="rId404" Type="http://schemas.openxmlformats.org/officeDocument/2006/relationships/slideLayout" Target="../slideLayouts/slideLayout583.xml"/><Relationship Id="rId446" Type="http://schemas.openxmlformats.org/officeDocument/2006/relationships/slideLayout" Target="../slideLayouts/slideLayout625.xml"/><Relationship Id="rId250" Type="http://schemas.openxmlformats.org/officeDocument/2006/relationships/slideLayout" Target="../slideLayouts/slideLayout429.xml"/><Relationship Id="rId292" Type="http://schemas.openxmlformats.org/officeDocument/2006/relationships/slideLayout" Target="../slideLayouts/slideLayout471.xml"/><Relationship Id="rId306" Type="http://schemas.openxmlformats.org/officeDocument/2006/relationships/slideLayout" Target="../slideLayouts/slideLayout485.xml"/><Relationship Id="rId488" Type="http://schemas.openxmlformats.org/officeDocument/2006/relationships/slideLayout" Target="../slideLayouts/slideLayout667.xml"/><Relationship Id="rId45" Type="http://schemas.openxmlformats.org/officeDocument/2006/relationships/slideLayout" Target="../slideLayouts/slideLayout224.xml"/><Relationship Id="rId87" Type="http://schemas.openxmlformats.org/officeDocument/2006/relationships/slideLayout" Target="../slideLayouts/slideLayout266.xml"/><Relationship Id="rId110" Type="http://schemas.openxmlformats.org/officeDocument/2006/relationships/slideLayout" Target="../slideLayouts/slideLayout289.xml"/><Relationship Id="rId348" Type="http://schemas.openxmlformats.org/officeDocument/2006/relationships/slideLayout" Target="../slideLayouts/slideLayout527.xml"/><Relationship Id="rId513" Type="http://schemas.openxmlformats.org/officeDocument/2006/relationships/slideLayout" Target="../slideLayouts/slideLayout692.xml"/><Relationship Id="rId152" Type="http://schemas.openxmlformats.org/officeDocument/2006/relationships/slideLayout" Target="../slideLayouts/slideLayout331.xml"/><Relationship Id="rId194" Type="http://schemas.openxmlformats.org/officeDocument/2006/relationships/slideLayout" Target="../slideLayouts/slideLayout373.xml"/><Relationship Id="rId208" Type="http://schemas.openxmlformats.org/officeDocument/2006/relationships/slideLayout" Target="../slideLayouts/slideLayout387.xml"/><Relationship Id="rId415" Type="http://schemas.openxmlformats.org/officeDocument/2006/relationships/slideLayout" Target="../slideLayouts/slideLayout594.xml"/><Relationship Id="rId457" Type="http://schemas.openxmlformats.org/officeDocument/2006/relationships/slideLayout" Target="../slideLayouts/slideLayout636.xml"/><Relationship Id="rId261" Type="http://schemas.openxmlformats.org/officeDocument/2006/relationships/slideLayout" Target="../slideLayouts/slideLayout440.xml"/><Relationship Id="rId499" Type="http://schemas.openxmlformats.org/officeDocument/2006/relationships/slideLayout" Target="../slideLayouts/slideLayout678.xml"/><Relationship Id="rId14" Type="http://schemas.openxmlformats.org/officeDocument/2006/relationships/slideLayout" Target="../slideLayouts/slideLayout193.xml"/><Relationship Id="rId56" Type="http://schemas.openxmlformats.org/officeDocument/2006/relationships/slideLayout" Target="../slideLayouts/slideLayout235.xml"/><Relationship Id="rId317" Type="http://schemas.openxmlformats.org/officeDocument/2006/relationships/slideLayout" Target="../slideLayouts/slideLayout496.xml"/><Relationship Id="rId359" Type="http://schemas.openxmlformats.org/officeDocument/2006/relationships/slideLayout" Target="../slideLayouts/slideLayout538.xml"/><Relationship Id="rId524" Type="http://schemas.openxmlformats.org/officeDocument/2006/relationships/slideLayout" Target="../slideLayouts/slideLayout703.xml"/><Relationship Id="rId98" Type="http://schemas.openxmlformats.org/officeDocument/2006/relationships/slideLayout" Target="../slideLayouts/slideLayout277.xml"/><Relationship Id="rId121" Type="http://schemas.openxmlformats.org/officeDocument/2006/relationships/slideLayout" Target="../slideLayouts/slideLayout300.xml"/><Relationship Id="rId163" Type="http://schemas.openxmlformats.org/officeDocument/2006/relationships/slideLayout" Target="../slideLayouts/slideLayout342.xml"/><Relationship Id="rId219" Type="http://schemas.openxmlformats.org/officeDocument/2006/relationships/slideLayout" Target="../slideLayouts/slideLayout398.xml"/><Relationship Id="rId370" Type="http://schemas.openxmlformats.org/officeDocument/2006/relationships/slideLayout" Target="../slideLayouts/slideLayout549.xml"/><Relationship Id="rId426" Type="http://schemas.openxmlformats.org/officeDocument/2006/relationships/slideLayout" Target="../slideLayouts/slideLayout605.xml"/><Relationship Id="rId230" Type="http://schemas.openxmlformats.org/officeDocument/2006/relationships/slideLayout" Target="../slideLayouts/slideLayout409.xml"/><Relationship Id="rId468" Type="http://schemas.openxmlformats.org/officeDocument/2006/relationships/slideLayout" Target="../slideLayouts/slideLayout647.xml"/><Relationship Id="rId25" Type="http://schemas.openxmlformats.org/officeDocument/2006/relationships/slideLayout" Target="../slideLayouts/slideLayout204.xml"/><Relationship Id="rId67" Type="http://schemas.openxmlformats.org/officeDocument/2006/relationships/slideLayout" Target="../slideLayouts/slideLayout246.xml"/><Relationship Id="rId272" Type="http://schemas.openxmlformats.org/officeDocument/2006/relationships/slideLayout" Target="../slideLayouts/slideLayout451.xml"/><Relationship Id="rId328" Type="http://schemas.openxmlformats.org/officeDocument/2006/relationships/slideLayout" Target="../slideLayouts/slideLayout507.xml"/><Relationship Id="rId535" Type="http://schemas.openxmlformats.org/officeDocument/2006/relationships/slideLayout" Target="../slideLayouts/slideLayout714.xml"/><Relationship Id="rId132" Type="http://schemas.openxmlformats.org/officeDocument/2006/relationships/slideLayout" Target="../slideLayouts/slideLayout311.xml"/><Relationship Id="rId174" Type="http://schemas.openxmlformats.org/officeDocument/2006/relationships/slideLayout" Target="../slideLayouts/slideLayout353.xml"/><Relationship Id="rId381" Type="http://schemas.openxmlformats.org/officeDocument/2006/relationships/slideLayout" Target="../slideLayouts/slideLayout560.xml"/><Relationship Id="rId241" Type="http://schemas.openxmlformats.org/officeDocument/2006/relationships/slideLayout" Target="../slideLayouts/slideLayout420.xml"/><Relationship Id="rId437" Type="http://schemas.openxmlformats.org/officeDocument/2006/relationships/slideLayout" Target="../slideLayouts/slideLayout616.xml"/><Relationship Id="rId479" Type="http://schemas.openxmlformats.org/officeDocument/2006/relationships/slideLayout" Target="../slideLayouts/slideLayout658.xml"/><Relationship Id="rId36" Type="http://schemas.openxmlformats.org/officeDocument/2006/relationships/slideLayout" Target="../slideLayouts/slideLayout215.xml"/><Relationship Id="rId283" Type="http://schemas.openxmlformats.org/officeDocument/2006/relationships/slideLayout" Target="../slideLayouts/slideLayout462.xml"/><Relationship Id="rId339" Type="http://schemas.openxmlformats.org/officeDocument/2006/relationships/slideLayout" Target="../slideLayouts/slideLayout518.xml"/><Relationship Id="rId490" Type="http://schemas.openxmlformats.org/officeDocument/2006/relationships/slideLayout" Target="../slideLayouts/slideLayout669.xml"/><Relationship Id="rId504" Type="http://schemas.openxmlformats.org/officeDocument/2006/relationships/slideLayout" Target="../slideLayouts/slideLayout683.xml"/><Relationship Id="rId546" Type="http://schemas.openxmlformats.org/officeDocument/2006/relationships/slideLayout" Target="../slideLayouts/slideLayout725.xml"/><Relationship Id="rId78" Type="http://schemas.openxmlformats.org/officeDocument/2006/relationships/slideLayout" Target="../slideLayouts/slideLayout257.xml"/><Relationship Id="rId101" Type="http://schemas.openxmlformats.org/officeDocument/2006/relationships/slideLayout" Target="../slideLayouts/slideLayout280.xml"/><Relationship Id="rId143" Type="http://schemas.openxmlformats.org/officeDocument/2006/relationships/slideLayout" Target="../slideLayouts/slideLayout322.xml"/><Relationship Id="rId185" Type="http://schemas.openxmlformats.org/officeDocument/2006/relationships/slideLayout" Target="../slideLayouts/slideLayout364.xml"/><Relationship Id="rId350" Type="http://schemas.openxmlformats.org/officeDocument/2006/relationships/slideLayout" Target="../slideLayouts/slideLayout529.xml"/><Relationship Id="rId406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188.xml"/><Relationship Id="rId210" Type="http://schemas.openxmlformats.org/officeDocument/2006/relationships/slideLayout" Target="../slideLayouts/slideLayout389.xml"/><Relationship Id="rId392" Type="http://schemas.openxmlformats.org/officeDocument/2006/relationships/slideLayout" Target="../slideLayouts/slideLayout571.xml"/><Relationship Id="rId448" Type="http://schemas.openxmlformats.org/officeDocument/2006/relationships/slideLayout" Target="../slideLayouts/slideLayout627.xml"/><Relationship Id="rId252" Type="http://schemas.openxmlformats.org/officeDocument/2006/relationships/slideLayout" Target="../slideLayouts/slideLayout431.xml"/><Relationship Id="rId294" Type="http://schemas.openxmlformats.org/officeDocument/2006/relationships/slideLayout" Target="../slideLayouts/slideLayout473.xml"/><Relationship Id="rId308" Type="http://schemas.openxmlformats.org/officeDocument/2006/relationships/slideLayout" Target="../slideLayouts/slideLayout487.xml"/><Relationship Id="rId515" Type="http://schemas.openxmlformats.org/officeDocument/2006/relationships/slideLayout" Target="../slideLayouts/slideLayout694.xml"/><Relationship Id="rId47" Type="http://schemas.openxmlformats.org/officeDocument/2006/relationships/slideLayout" Target="../slideLayouts/slideLayout226.xml"/><Relationship Id="rId89" Type="http://schemas.openxmlformats.org/officeDocument/2006/relationships/slideLayout" Target="../slideLayouts/slideLayout268.xml"/><Relationship Id="rId112" Type="http://schemas.openxmlformats.org/officeDocument/2006/relationships/slideLayout" Target="../slideLayouts/slideLayout291.xml"/><Relationship Id="rId154" Type="http://schemas.openxmlformats.org/officeDocument/2006/relationships/slideLayout" Target="../slideLayouts/slideLayout333.xml"/><Relationship Id="rId361" Type="http://schemas.openxmlformats.org/officeDocument/2006/relationships/slideLayout" Target="../slideLayouts/slideLayout540.xml"/><Relationship Id="rId196" Type="http://schemas.openxmlformats.org/officeDocument/2006/relationships/slideLayout" Target="../slideLayouts/slideLayout375.xml"/><Relationship Id="rId417" Type="http://schemas.openxmlformats.org/officeDocument/2006/relationships/slideLayout" Target="../slideLayouts/slideLayout596.xml"/><Relationship Id="rId459" Type="http://schemas.openxmlformats.org/officeDocument/2006/relationships/slideLayout" Target="../slideLayouts/slideLayout638.xml"/><Relationship Id="rId16" Type="http://schemas.openxmlformats.org/officeDocument/2006/relationships/slideLayout" Target="../slideLayouts/slideLayout195.xml"/><Relationship Id="rId221" Type="http://schemas.openxmlformats.org/officeDocument/2006/relationships/slideLayout" Target="../slideLayouts/slideLayout400.xml"/><Relationship Id="rId263" Type="http://schemas.openxmlformats.org/officeDocument/2006/relationships/slideLayout" Target="../slideLayouts/slideLayout442.xml"/><Relationship Id="rId319" Type="http://schemas.openxmlformats.org/officeDocument/2006/relationships/slideLayout" Target="../slideLayouts/slideLayout498.xml"/><Relationship Id="rId470" Type="http://schemas.openxmlformats.org/officeDocument/2006/relationships/slideLayout" Target="../slideLayouts/slideLayout649.xml"/><Relationship Id="rId526" Type="http://schemas.openxmlformats.org/officeDocument/2006/relationships/slideLayout" Target="../slideLayouts/slideLayout705.xml"/><Relationship Id="rId58" Type="http://schemas.openxmlformats.org/officeDocument/2006/relationships/slideLayout" Target="../slideLayouts/slideLayout237.xml"/><Relationship Id="rId123" Type="http://schemas.openxmlformats.org/officeDocument/2006/relationships/slideLayout" Target="../slideLayouts/slideLayout302.xml"/><Relationship Id="rId330" Type="http://schemas.openxmlformats.org/officeDocument/2006/relationships/slideLayout" Target="../slideLayouts/slideLayout509.xml"/><Relationship Id="rId165" Type="http://schemas.openxmlformats.org/officeDocument/2006/relationships/slideLayout" Target="../slideLayouts/slideLayout344.xml"/><Relationship Id="rId372" Type="http://schemas.openxmlformats.org/officeDocument/2006/relationships/slideLayout" Target="../slideLayouts/slideLayout551.xml"/><Relationship Id="rId428" Type="http://schemas.openxmlformats.org/officeDocument/2006/relationships/slideLayout" Target="../slideLayouts/slideLayout607.xml"/><Relationship Id="rId232" Type="http://schemas.openxmlformats.org/officeDocument/2006/relationships/slideLayout" Target="../slideLayouts/slideLayout411.xml"/><Relationship Id="rId274" Type="http://schemas.openxmlformats.org/officeDocument/2006/relationships/slideLayout" Target="../slideLayouts/slideLayout453.xml"/><Relationship Id="rId481" Type="http://schemas.openxmlformats.org/officeDocument/2006/relationships/slideLayout" Target="../slideLayouts/slideLayout660.xml"/><Relationship Id="rId27" Type="http://schemas.openxmlformats.org/officeDocument/2006/relationships/slideLayout" Target="../slideLayouts/slideLayout206.xml"/><Relationship Id="rId69" Type="http://schemas.openxmlformats.org/officeDocument/2006/relationships/slideLayout" Target="../slideLayouts/slideLayout248.xml"/><Relationship Id="rId134" Type="http://schemas.openxmlformats.org/officeDocument/2006/relationships/slideLayout" Target="../slideLayouts/slideLayout313.xml"/><Relationship Id="rId537" Type="http://schemas.openxmlformats.org/officeDocument/2006/relationships/slideLayout" Target="../slideLayouts/slideLayout716.xml"/><Relationship Id="rId80" Type="http://schemas.openxmlformats.org/officeDocument/2006/relationships/slideLayout" Target="../slideLayouts/slideLayout259.xml"/><Relationship Id="rId176" Type="http://schemas.openxmlformats.org/officeDocument/2006/relationships/slideLayout" Target="../slideLayouts/slideLayout355.xml"/><Relationship Id="rId341" Type="http://schemas.openxmlformats.org/officeDocument/2006/relationships/slideLayout" Target="../slideLayouts/slideLayout520.xml"/><Relationship Id="rId383" Type="http://schemas.openxmlformats.org/officeDocument/2006/relationships/slideLayout" Target="../slideLayouts/slideLayout562.xml"/><Relationship Id="rId439" Type="http://schemas.openxmlformats.org/officeDocument/2006/relationships/slideLayout" Target="../slideLayouts/slideLayout618.xml"/><Relationship Id="rId201" Type="http://schemas.openxmlformats.org/officeDocument/2006/relationships/slideLayout" Target="../slideLayouts/slideLayout380.xml"/><Relationship Id="rId243" Type="http://schemas.openxmlformats.org/officeDocument/2006/relationships/slideLayout" Target="../slideLayouts/slideLayout422.xml"/><Relationship Id="rId285" Type="http://schemas.openxmlformats.org/officeDocument/2006/relationships/slideLayout" Target="../slideLayouts/slideLayout464.xml"/><Relationship Id="rId450" Type="http://schemas.openxmlformats.org/officeDocument/2006/relationships/slideLayout" Target="../slideLayouts/slideLayout629.xml"/><Relationship Id="rId506" Type="http://schemas.openxmlformats.org/officeDocument/2006/relationships/slideLayout" Target="../slideLayouts/slideLayout685.xml"/><Relationship Id="rId38" Type="http://schemas.openxmlformats.org/officeDocument/2006/relationships/slideLayout" Target="../slideLayouts/slideLayout217.xml"/><Relationship Id="rId103" Type="http://schemas.openxmlformats.org/officeDocument/2006/relationships/slideLayout" Target="../slideLayouts/slideLayout282.xml"/><Relationship Id="rId310" Type="http://schemas.openxmlformats.org/officeDocument/2006/relationships/slideLayout" Target="../slideLayouts/slideLayout489.xml"/><Relationship Id="rId492" Type="http://schemas.openxmlformats.org/officeDocument/2006/relationships/slideLayout" Target="../slideLayouts/slideLayout671.xml"/><Relationship Id="rId548" Type="http://schemas.openxmlformats.org/officeDocument/2006/relationships/slideLayout" Target="../slideLayouts/slideLayout727.xml"/><Relationship Id="rId91" Type="http://schemas.openxmlformats.org/officeDocument/2006/relationships/slideLayout" Target="../slideLayouts/slideLayout270.xml"/><Relationship Id="rId145" Type="http://schemas.openxmlformats.org/officeDocument/2006/relationships/slideLayout" Target="../slideLayouts/slideLayout324.xml"/><Relationship Id="rId187" Type="http://schemas.openxmlformats.org/officeDocument/2006/relationships/slideLayout" Target="../slideLayouts/slideLayout366.xml"/><Relationship Id="rId352" Type="http://schemas.openxmlformats.org/officeDocument/2006/relationships/slideLayout" Target="../slideLayouts/slideLayout531.xml"/><Relationship Id="rId394" Type="http://schemas.openxmlformats.org/officeDocument/2006/relationships/slideLayout" Target="../slideLayouts/slideLayout573.xml"/><Relationship Id="rId408" Type="http://schemas.openxmlformats.org/officeDocument/2006/relationships/slideLayout" Target="../slideLayouts/slideLayout587.xml"/><Relationship Id="rId212" Type="http://schemas.openxmlformats.org/officeDocument/2006/relationships/slideLayout" Target="../slideLayouts/slideLayout391.xml"/><Relationship Id="rId254" Type="http://schemas.openxmlformats.org/officeDocument/2006/relationships/slideLayout" Target="../slideLayouts/slideLayout433.xml"/><Relationship Id="rId49" Type="http://schemas.openxmlformats.org/officeDocument/2006/relationships/slideLayout" Target="../slideLayouts/slideLayout228.xml"/><Relationship Id="rId114" Type="http://schemas.openxmlformats.org/officeDocument/2006/relationships/slideLayout" Target="../slideLayouts/slideLayout293.xml"/><Relationship Id="rId296" Type="http://schemas.openxmlformats.org/officeDocument/2006/relationships/slideLayout" Target="../slideLayouts/slideLayout475.xml"/><Relationship Id="rId461" Type="http://schemas.openxmlformats.org/officeDocument/2006/relationships/slideLayout" Target="../slideLayouts/slideLayout640.xml"/><Relationship Id="rId517" Type="http://schemas.openxmlformats.org/officeDocument/2006/relationships/slideLayout" Target="../slideLayouts/slideLayout696.xml"/><Relationship Id="rId60" Type="http://schemas.openxmlformats.org/officeDocument/2006/relationships/slideLayout" Target="../slideLayouts/slideLayout239.xml"/><Relationship Id="rId156" Type="http://schemas.openxmlformats.org/officeDocument/2006/relationships/slideLayout" Target="../slideLayouts/slideLayout335.xml"/><Relationship Id="rId198" Type="http://schemas.openxmlformats.org/officeDocument/2006/relationships/slideLayout" Target="../slideLayouts/slideLayout377.xml"/><Relationship Id="rId321" Type="http://schemas.openxmlformats.org/officeDocument/2006/relationships/slideLayout" Target="../slideLayouts/slideLayout500.xml"/><Relationship Id="rId363" Type="http://schemas.openxmlformats.org/officeDocument/2006/relationships/slideLayout" Target="../slideLayouts/slideLayout542.xml"/><Relationship Id="rId419" Type="http://schemas.openxmlformats.org/officeDocument/2006/relationships/slideLayout" Target="../slideLayouts/slideLayout598.xml"/><Relationship Id="rId223" Type="http://schemas.openxmlformats.org/officeDocument/2006/relationships/slideLayout" Target="../slideLayouts/slideLayout402.xml"/><Relationship Id="rId430" Type="http://schemas.openxmlformats.org/officeDocument/2006/relationships/slideLayout" Target="../slideLayouts/slideLayout609.xml"/><Relationship Id="rId18" Type="http://schemas.openxmlformats.org/officeDocument/2006/relationships/slideLayout" Target="../slideLayouts/slideLayout197.xml"/><Relationship Id="rId265" Type="http://schemas.openxmlformats.org/officeDocument/2006/relationships/slideLayout" Target="../slideLayouts/slideLayout444.xml"/><Relationship Id="rId472" Type="http://schemas.openxmlformats.org/officeDocument/2006/relationships/slideLayout" Target="../slideLayouts/slideLayout651.xml"/><Relationship Id="rId528" Type="http://schemas.openxmlformats.org/officeDocument/2006/relationships/slideLayout" Target="../slideLayouts/slideLayout707.xml"/><Relationship Id="rId125" Type="http://schemas.openxmlformats.org/officeDocument/2006/relationships/slideLayout" Target="../slideLayouts/slideLayout304.xml"/><Relationship Id="rId167" Type="http://schemas.openxmlformats.org/officeDocument/2006/relationships/slideLayout" Target="../slideLayouts/slideLayout346.xml"/><Relationship Id="rId332" Type="http://schemas.openxmlformats.org/officeDocument/2006/relationships/slideLayout" Target="../slideLayouts/slideLayout511.xml"/><Relationship Id="rId374" Type="http://schemas.openxmlformats.org/officeDocument/2006/relationships/slideLayout" Target="../slideLayouts/slideLayout553.xml"/><Relationship Id="rId71" Type="http://schemas.openxmlformats.org/officeDocument/2006/relationships/slideLayout" Target="../slideLayouts/slideLayout250.xml"/><Relationship Id="rId234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208.xml"/><Relationship Id="rId276" Type="http://schemas.openxmlformats.org/officeDocument/2006/relationships/slideLayout" Target="../slideLayouts/slideLayout455.xml"/><Relationship Id="rId441" Type="http://schemas.openxmlformats.org/officeDocument/2006/relationships/slideLayout" Target="../slideLayouts/slideLayout620.xml"/><Relationship Id="rId483" Type="http://schemas.openxmlformats.org/officeDocument/2006/relationships/slideLayout" Target="../slideLayouts/slideLayout662.xml"/><Relationship Id="rId539" Type="http://schemas.openxmlformats.org/officeDocument/2006/relationships/slideLayout" Target="../slideLayouts/slideLayout718.xml"/><Relationship Id="rId40" Type="http://schemas.openxmlformats.org/officeDocument/2006/relationships/slideLayout" Target="../slideLayouts/slideLayout219.xml"/><Relationship Id="rId136" Type="http://schemas.openxmlformats.org/officeDocument/2006/relationships/slideLayout" Target="../slideLayouts/slideLayout315.xml"/><Relationship Id="rId178" Type="http://schemas.openxmlformats.org/officeDocument/2006/relationships/slideLayout" Target="../slideLayouts/slideLayout357.xml"/><Relationship Id="rId301" Type="http://schemas.openxmlformats.org/officeDocument/2006/relationships/slideLayout" Target="../slideLayouts/slideLayout480.xml"/><Relationship Id="rId343" Type="http://schemas.openxmlformats.org/officeDocument/2006/relationships/slideLayout" Target="../slideLayouts/slideLayout522.xml"/><Relationship Id="rId82" Type="http://schemas.openxmlformats.org/officeDocument/2006/relationships/slideLayout" Target="../slideLayouts/slideLayout261.xml"/><Relationship Id="rId203" Type="http://schemas.openxmlformats.org/officeDocument/2006/relationships/slideLayout" Target="../slideLayouts/slideLayout382.xml"/><Relationship Id="rId385" Type="http://schemas.openxmlformats.org/officeDocument/2006/relationships/slideLayout" Target="../slideLayouts/slideLayout564.xml"/><Relationship Id="rId245" Type="http://schemas.openxmlformats.org/officeDocument/2006/relationships/slideLayout" Target="../slideLayouts/slideLayout424.xml"/><Relationship Id="rId287" Type="http://schemas.openxmlformats.org/officeDocument/2006/relationships/slideLayout" Target="../slideLayouts/slideLayout466.xml"/><Relationship Id="rId410" Type="http://schemas.openxmlformats.org/officeDocument/2006/relationships/slideLayout" Target="../slideLayouts/slideLayout589.xml"/><Relationship Id="rId452" Type="http://schemas.openxmlformats.org/officeDocument/2006/relationships/slideLayout" Target="../slideLayouts/slideLayout631.xml"/><Relationship Id="rId494" Type="http://schemas.openxmlformats.org/officeDocument/2006/relationships/slideLayout" Target="../slideLayouts/slideLayout673.xml"/><Relationship Id="rId508" Type="http://schemas.openxmlformats.org/officeDocument/2006/relationships/slideLayout" Target="../slideLayouts/slideLayout687.xml"/><Relationship Id="rId105" Type="http://schemas.openxmlformats.org/officeDocument/2006/relationships/slideLayout" Target="../slideLayouts/slideLayout284.xml"/><Relationship Id="rId147" Type="http://schemas.openxmlformats.org/officeDocument/2006/relationships/slideLayout" Target="../slideLayouts/slideLayout326.xml"/><Relationship Id="rId312" Type="http://schemas.openxmlformats.org/officeDocument/2006/relationships/slideLayout" Target="../slideLayouts/slideLayout491.xml"/><Relationship Id="rId354" Type="http://schemas.openxmlformats.org/officeDocument/2006/relationships/slideLayout" Target="../slideLayouts/slideLayout533.xml"/><Relationship Id="rId51" Type="http://schemas.openxmlformats.org/officeDocument/2006/relationships/slideLayout" Target="../slideLayouts/slideLayout230.xml"/><Relationship Id="rId93" Type="http://schemas.openxmlformats.org/officeDocument/2006/relationships/slideLayout" Target="../slideLayouts/slideLayout272.xml"/><Relationship Id="rId189" Type="http://schemas.openxmlformats.org/officeDocument/2006/relationships/slideLayout" Target="../slideLayouts/slideLayout368.xml"/><Relationship Id="rId396" Type="http://schemas.openxmlformats.org/officeDocument/2006/relationships/slideLayout" Target="../slideLayouts/slideLayout575.xml"/><Relationship Id="rId214" Type="http://schemas.openxmlformats.org/officeDocument/2006/relationships/slideLayout" Target="../slideLayouts/slideLayout393.xml"/><Relationship Id="rId256" Type="http://schemas.openxmlformats.org/officeDocument/2006/relationships/slideLayout" Target="../slideLayouts/slideLayout435.xml"/><Relationship Id="rId298" Type="http://schemas.openxmlformats.org/officeDocument/2006/relationships/slideLayout" Target="../slideLayouts/slideLayout477.xml"/><Relationship Id="rId421" Type="http://schemas.openxmlformats.org/officeDocument/2006/relationships/slideLayout" Target="../slideLayouts/slideLayout600.xml"/><Relationship Id="rId463" Type="http://schemas.openxmlformats.org/officeDocument/2006/relationships/slideLayout" Target="../slideLayouts/slideLayout642.xml"/><Relationship Id="rId519" Type="http://schemas.openxmlformats.org/officeDocument/2006/relationships/slideLayout" Target="../slideLayouts/slideLayout698.xml"/><Relationship Id="rId116" Type="http://schemas.openxmlformats.org/officeDocument/2006/relationships/slideLayout" Target="../slideLayouts/slideLayout295.xml"/><Relationship Id="rId158" Type="http://schemas.openxmlformats.org/officeDocument/2006/relationships/slideLayout" Target="../slideLayouts/slideLayout337.xml"/><Relationship Id="rId323" Type="http://schemas.openxmlformats.org/officeDocument/2006/relationships/slideLayout" Target="../slideLayouts/slideLayout502.xml"/><Relationship Id="rId530" Type="http://schemas.openxmlformats.org/officeDocument/2006/relationships/slideLayout" Target="../slideLayouts/slideLayout709.xml"/><Relationship Id="rId20" Type="http://schemas.openxmlformats.org/officeDocument/2006/relationships/slideLayout" Target="../slideLayouts/slideLayout199.xml"/><Relationship Id="rId62" Type="http://schemas.openxmlformats.org/officeDocument/2006/relationships/slideLayout" Target="../slideLayouts/slideLayout241.xml"/><Relationship Id="rId365" Type="http://schemas.openxmlformats.org/officeDocument/2006/relationships/slideLayout" Target="../slideLayouts/slideLayout544.xml"/><Relationship Id="rId225" Type="http://schemas.openxmlformats.org/officeDocument/2006/relationships/slideLayout" Target="../slideLayouts/slideLayout404.xml"/><Relationship Id="rId267" Type="http://schemas.openxmlformats.org/officeDocument/2006/relationships/slideLayout" Target="../slideLayouts/slideLayout446.xml"/><Relationship Id="rId432" Type="http://schemas.openxmlformats.org/officeDocument/2006/relationships/slideLayout" Target="../slideLayouts/slideLayout611.xml"/><Relationship Id="rId474" Type="http://schemas.openxmlformats.org/officeDocument/2006/relationships/slideLayout" Target="../slideLayouts/slideLayout653.xml"/><Relationship Id="rId127" Type="http://schemas.openxmlformats.org/officeDocument/2006/relationships/slideLayout" Target="../slideLayouts/slideLayout306.xml"/><Relationship Id="rId31" Type="http://schemas.openxmlformats.org/officeDocument/2006/relationships/slideLayout" Target="../slideLayouts/slideLayout210.xml"/><Relationship Id="rId73" Type="http://schemas.openxmlformats.org/officeDocument/2006/relationships/slideLayout" Target="../slideLayouts/slideLayout252.xml"/><Relationship Id="rId169" Type="http://schemas.openxmlformats.org/officeDocument/2006/relationships/slideLayout" Target="../slideLayouts/slideLayout348.xml"/><Relationship Id="rId334" Type="http://schemas.openxmlformats.org/officeDocument/2006/relationships/slideLayout" Target="../slideLayouts/slideLayout513.xml"/><Relationship Id="rId376" Type="http://schemas.openxmlformats.org/officeDocument/2006/relationships/slideLayout" Target="../slideLayouts/slideLayout555.xml"/><Relationship Id="rId541" Type="http://schemas.openxmlformats.org/officeDocument/2006/relationships/slideLayout" Target="../slideLayouts/slideLayout720.xml"/><Relationship Id="rId4" Type="http://schemas.openxmlformats.org/officeDocument/2006/relationships/slideLayout" Target="../slideLayouts/slideLayout183.xml"/><Relationship Id="rId180" Type="http://schemas.openxmlformats.org/officeDocument/2006/relationships/slideLayout" Target="../slideLayouts/slideLayout359.xml"/><Relationship Id="rId236" Type="http://schemas.openxmlformats.org/officeDocument/2006/relationships/slideLayout" Target="../slideLayouts/slideLayout415.xml"/><Relationship Id="rId278" Type="http://schemas.openxmlformats.org/officeDocument/2006/relationships/slideLayout" Target="../slideLayouts/slideLayout457.xml"/><Relationship Id="rId401" Type="http://schemas.openxmlformats.org/officeDocument/2006/relationships/slideLayout" Target="../slideLayouts/slideLayout580.xml"/><Relationship Id="rId443" Type="http://schemas.openxmlformats.org/officeDocument/2006/relationships/slideLayout" Target="../slideLayouts/slideLayout622.xml"/><Relationship Id="rId303" Type="http://schemas.openxmlformats.org/officeDocument/2006/relationships/slideLayout" Target="../slideLayouts/slideLayout482.xml"/><Relationship Id="rId485" Type="http://schemas.openxmlformats.org/officeDocument/2006/relationships/slideLayout" Target="../slideLayouts/slideLayout664.xml"/><Relationship Id="rId42" Type="http://schemas.openxmlformats.org/officeDocument/2006/relationships/slideLayout" Target="../slideLayouts/slideLayout221.xml"/><Relationship Id="rId84" Type="http://schemas.openxmlformats.org/officeDocument/2006/relationships/slideLayout" Target="../slideLayouts/slideLayout263.xml"/><Relationship Id="rId138" Type="http://schemas.openxmlformats.org/officeDocument/2006/relationships/slideLayout" Target="../slideLayouts/slideLayout317.xml"/><Relationship Id="rId345" Type="http://schemas.openxmlformats.org/officeDocument/2006/relationships/slideLayout" Target="../slideLayouts/slideLayout524.xml"/><Relationship Id="rId387" Type="http://schemas.openxmlformats.org/officeDocument/2006/relationships/slideLayout" Target="../slideLayouts/slideLayout566.xml"/><Relationship Id="rId510" Type="http://schemas.openxmlformats.org/officeDocument/2006/relationships/slideLayout" Target="../slideLayouts/slideLayout689.xml"/><Relationship Id="rId191" Type="http://schemas.openxmlformats.org/officeDocument/2006/relationships/slideLayout" Target="../slideLayouts/slideLayout370.xml"/><Relationship Id="rId205" Type="http://schemas.openxmlformats.org/officeDocument/2006/relationships/slideLayout" Target="../slideLayouts/slideLayout384.xml"/><Relationship Id="rId247" Type="http://schemas.openxmlformats.org/officeDocument/2006/relationships/slideLayout" Target="../slideLayouts/slideLayout426.xml"/><Relationship Id="rId412" Type="http://schemas.openxmlformats.org/officeDocument/2006/relationships/slideLayout" Target="../slideLayouts/slideLayout591.xml"/><Relationship Id="rId107" Type="http://schemas.openxmlformats.org/officeDocument/2006/relationships/slideLayout" Target="../slideLayouts/slideLayout286.xml"/><Relationship Id="rId289" Type="http://schemas.openxmlformats.org/officeDocument/2006/relationships/slideLayout" Target="../slideLayouts/slideLayout468.xml"/><Relationship Id="rId454" Type="http://schemas.openxmlformats.org/officeDocument/2006/relationships/slideLayout" Target="../slideLayouts/slideLayout633.xml"/><Relationship Id="rId49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190.xml"/><Relationship Id="rId53" Type="http://schemas.openxmlformats.org/officeDocument/2006/relationships/slideLayout" Target="../slideLayouts/slideLayout232.xml"/><Relationship Id="rId149" Type="http://schemas.openxmlformats.org/officeDocument/2006/relationships/slideLayout" Target="../slideLayouts/slideLayout328.xml"/><Relationship Id="rId314" Type="http://schemas.openxmlformats.org/officeDocument/2006/relationships/slideLayout" Target="../slideLayouts/slideLayout493.xml"/><Relationship Id="rId356" Type="http://schemas.openxmlformats.org/officeDocument/2006/relationships/slideLayout" Target="../slideLayouts/slideLayout535.xml"/><Relationship Id="rId398" Type="http://schemas.openxmlformats.org/officeDocument/2006/relationships/slideLayout" Target="../slideLayouts/slideLayout577.xml"/><Relationship Id="rId521" Type="http://schemas.openxmlformats.org/officeDocument/2006/relationships/slideLayout" Target="../slideLayouts/slideLayout700.xml"/><Relationship Id="rId95" Type="http://schemas.openxmlformats.org/officeDocument/2006/relationships/slideLayout" Target="../slideLayouts/slideLayout274.xml"/><Relationship Id="rId160" Type="http://schemas.openxmlformats.org/officeDocument/2006/relationships/slideLayout" Target="../slideLayouts/slideLayout339.xml"/><Relationship Id="rId216" Type="http://schemas.openxmlformats.org/officeDocument/2006/relationships/slideLayout" Target="../slideLayouts/slideLayout395.xml"/><Relationship Id="rId423" Type="http://schemas.openxmlformats.org/officeDocument/2006/relationships/slideLayout" Target="../slideLayouts/slideLayout602.xml"/><Relationship Id="rId258" Type="http://schemas.openxmlformats.org/officeDocument/2006/relationships/slideLayout" Target="../slideLayouts/slideLayout437.xml"/><Relationship Id="rId465" Type="http://schemas.openxmlformats.org/officeDocument/2006/relationships/slideLayout" Target="../slideLayouts/slideLayout644.xml"/><Relationship Id="rId22" Type="http://schemas.openxmlformats.org/officeDocument/2006/relationships/slideLayout" Target="../slideLayouts/slideLayout201.xml"/><Relationship Id="rId64" Type="http://schemas.openxmlformats.org/officeDocument/2006/relationships/slideLayout" Target="../slideLayouts/slideLayout243.xml"/><Relationship Id="rId118" Type="http://schemas.openxmlformats.org/officeDocument/2006/relationships/slideLayout" Target="../slideLayouts/slideLayout297.xml"/><Relationship Id="rId325" Type="http://schemas.openxmlformats.org/officeDocument/2006/relationships/slideLayout" Target="../slideLayouts/slideLayout504.xml"/><Relationship Id="rId367" Type="http://schemas.openxmlformats.org/officeDocument/2006/relationships/slideLayout" Target="../slideLayouts/slideLayout546.xml"/><Relationship Id="rId532" Type="http://schemas.openxmlformats.org/officeDocument/2006/relationships/slideLayout" Target="../slideLayouts/slideLayout711.xml"/><Relationship Id="rId171" Type="http://schemas.openxmlformats.org/officeDocument/2006/relationships/slideLayout" Target="../slideLayouts/slideLayout350.xml"/><Relationship Id="rId227" Type="http://schemas.openxmlformats.org/officeDocument/2006/relationships/slideLayout" Target="../slideLayouts/slideLayout406.xml"/><Relationship Id="rId269" Type="http://schemas.openxmlformats.org/officeDocument/2006/relationships/slideLayout" Target="../slideLayouts/slideLayout448.xml"/><Relationship Id="rId434" Type="http://schemas.openxmlformats.org/officeDocument/2006/relationships/slideLayout" Target="../slideLayouts/slideLayout613.xml"/><Relationship Id="rId476" Type="http://schemas.openxmlformats.org/officeDocument/2006/relationships/slideLayout" Target="../slideLayouts/slideLayout655.xml"/><Relationship Id="rId33" Type="http://schemas.openxmlformats.org/officeDocument/2006/relationships/slideLayout" Target="../slideLayouts/slideLayout212.xml"/><Relationship Id="rId129" Type="http://schemas.openxmlformats.org/officeDocument/2006/relationships/slideLayout" Target="../slideLayouts/slideLayout308.xml"/><Relationship Id="rId280" Type="http://schemas.openxmlformats.org/officeDocument/2006/relationships/slideLayout" Target="../slideLayouts/slideLayout459.xml"/><Relationship Id="rId336" Type="http://schemas.openxmlformats.org/officeDocument/2006/relationships/slideLayout" Target="../slideLayouts/slideLayout515.xml"/><Relationship Id="rId501" Type="http://schemas.openxmlformats.org/officeDocument/2006/relationships/slideLayout" Target="../slideLayouts/slideLayout680.xml"/><Relationship Id="rId543" Type="http://schemas.openxmlformats.org/officeDocument/2006/relationships/slideLayout" Target="../slideLayouts/slideLayout722.xml"/><Relationship Id="rId75" Type="http://schemas.openxmlformats.org/officeDocument/2006/relationships/slideLayout" Target="../slideLayouts/slideLayout254.xml"/><Relationship Id="rId140" Type="http://schemas.openxmlformats.org/officeDocument/2006/relationships/slideLayout" Target="../slideLayouts/slideLayout319.xml"/><Relationship Id="rId182" Type="http://schemas.openxmlformats.org/officeDocument/2006/relationships/slideLayout" Target="../slideLayouts/slideLayout361.xml"/><Relationship Id="rId378" Type="http://schemas.openxmlformats.org/officeDocument/2006/relationships/slideLayout" Target="../slideLayouts/slideLayout557.xml"/><Relationship Id="rId403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185.xml"/><Relationship Id="rId238" Type="http://schemas.openxmlformats.org/officeDocument/2006/relationships/slideLayout" Target="../slideLayouts/slideLayout417.xml"/><Relationship Id="rId445" Type="http://schemas.openxmlformats.org/officeDocument/2006/relationships/slideLayout" Target="../slideLayouts/slideLayout624.xml"/><Relationship Id="rId487" Type="http://schemas.openxmlformats.org/officeDocument/2006/relationships/slideLayout" Target="../slideLayouts/slideLayout666.xml"/><Relationship Id="rId291" Type="http://schemas.openxmlformats.org/officeDocument/2006/relationships/slideLayout" Target="../slideLayouts/slideLayout470.xml"/><Relationship Id="rId305" Type="http://schemas.openxmlformats.org/officeDocument/2006/relationships/slideLayout" Target="../slideLayouts/slideLayout484.xml"/><Relationship Id="rId347" Type="http://schemas.openxmlformats.org/officeDocument/2006/relationships/slideLayout" Target="../slideLayouts/slideLayout526.xml"/><Relationship Id="rId512" Type="http://schemas.openxmlformats.org/officeDocument/2006/relationships/slideLayout" Target="../slideLayouts/slideLayout691.xml"/><Relationship Id="rId44" Type="http://schemas.openxmlformats.org/officeDocument/2006/relationships/slideLayout" Target="../slideLayouts/slideLayout223.xml"/><Relationship Id="rId86" Type="http://schemas.openxmlformats.org/officeDocument/2006/relationships/slideLayout" Target="../slideLayouts/slideLayout265.xml"/><Relationship Id="rId151" Type="http://schemas.openxmlformats.org/officeDocument/2006/relationships/slideLayout" Target="../slideLayouts/slideLayout330.xml"/><Relationship Id="rId389" Type="http://schemas.openxmlformats.org/officeDocument/2006/relationships/slideLayout" Target="../slideLayouts/slideLayout568.xml"/><Relationship Id="rId193" Type="http://schemas.openxmlformats.org/officeDocument/2006/relationships/slideLayout" Target="../slideLayouts/slideLayout372.xml"/><Relationship Id="rId207" Type="http://schemas.openxmlformats.org/officeDocument/2006/relationships/slideLayout" Target="../slideLayouts/slideLayout386.xml"/><Relationship Id="rId249" Type="http://schemas.openxmlformats.org/officeDocument/2006/relationships/slideLayout" Target="../slideLayouts/slideLayout428.xml"/><Relationship Id="rId414" Type="http://schemas.openxmlformats.org/officeDocument/2006/relationships/slideLayout" Target="../slideLayouts/slideLayout593.xml"/><Relationship Id="rId456" Type="http://schemas.openxmlformats.org/officeDocument/2006/relationships/slideLayout" Target="../slideLayouts/slideLayout635.xml"/><Relationship Id="rId498" Type="http://schemas.openxmlformats.org/officeDocument/2006/relationships/slideLayout" Target="../slideLayouts/slideLayout677.xml"/><Relationship Id="rId13" Type="http://schemas.openxmlformats.org/officeDocument/2006/relationships/slideLayout" Target="../slideLayouts/slideLayout192.xml"/><Relationship Id="rId109" Type="http://schemas.openxmlformats.org/officeDocument/2006/relationships/slideLayout" Target="../slideLayouts/slideLayout288.xml"/><Relationship Id="rId260" Type="http://schemas.openxmlformats.org/officeDocument/2006/relationships/slideLayout" Target="../slideLayouts/slideLayout439.xml"/><Relationship Id="rId316" Type="http://schemas.openxmlformats.org/officeDocument/2006/relationships/slideLayout" Target="../slideLayouts/slideLayout495.xml"/><Relationship Id="rId523" Type="http://schemas.openxmlformats.org/officeDocument/2006/relationships/slideLayout" Target="../slideLayouts/slideLayout702.xml"/><Relationship Id="rId55" Type="http://schemas.openxmlformats.org/officeDocument/2006/relationships/slideLayout" Target="../slideLayouts/slideLayout234.xml"/><Relationship Id="rId97" Type="http://schemas.openxmlformats.org/officeDocument/2006/relationships/slideLayout" Target="../slideLayouts/slideLayout276.xml"/><Relationship Id="rId120" Type="http://schemas.openxmlformats.org/officeDocument/2006/relationships/slideLayout" Target="../slideLayouts/slideLayout299.xml"/><Relationship Id="rId358" Type="http://schemas.openxmlformats.org/officeDocument/2006/relationships/slideLayout" Target="../slideLayouts/slideLayout537.xml"/><Relationship Id="rId162" Type="http://schemas.openxmlformats.org/officeDocument/2006/relationships/slideLayout" Target="../slideLayouts/slideLayout341.xml"/><Relationship Id="rId218" Type="http://schemas.openxmlformats.org/officeDocument/2006/relationships/slideLayout" Target="../slideLayouts/slideLayout397.xml"/><Relationship Id="rId425" Type="http://schemas.openxmlformats.org/officeDocument/2006/relationships/slideLayout" Target="../slideLayouts/slideLayout604.xml"/><Relationship Id="rId467" Type="http://schemas.openxmlformats.org/officeDocument/2006/relationships/slideLayout" Target="../slideLayouts/slideLayout646.xml"/><Relationship Id="rId271" Type="http://schemas.openxmlformats.org/officeDocument/2006/relationships/slideLayout" Target="../slideLayouts/slideLayout450.xml"/><Relationship Id="rId24" Type="http://schemas.openxmlformats.org/officeDocument/2006/relationships/slideLayout" Target="../slideLayouts/slideLayout203.xml"/><Relationship Id="rId66" Type="http://schemas.openxmlformats.org/officeDocument/2006/relationships/slideLayout" Target="../slideLayouts/slideLayout245.xml"/><Relationship Id="rId131" Type="http://schemas.openxmlformats.org/officeDocument/2006/relationships/slideLayout" Target="../slideLayouts/slideLayout310.xml"/><Relationship Id="rId327" Type="http://schemas.openxmlformats.org/officeDocument/2006/relationships/slideLayout" Target="../slideLayouts/slideLayout506.xml"/><Relationship Id="rId369" Type="http://schemas.openxmlformats.org/officeDocument/2006/relationships/slideLayout" Target="../slideLayouts/slideLayout548.xml"/><Relationship Id="rId534" Type="http://schemas.openxmlformats.org/officeDocument/2006/relationships/slideLayout" Target="../slideLayouts/slideLayout713.xml"/><Relationship Id="rId173" Type="http://schemas.openxmlformats.org/officeDocument/2006/relationships/slideLayout" Target="../slideLayouts/slideLayout352.xml"/><Relationship Id="rId229" Type="http://schemas.openxmlformats.org/officeDocument/2006/relationships/slideLayout" Target="../slideLayouts/slideLayout408.xml"/><Relationship Id="rId380" Type="http://schemas.openxmlformats.org/officeDocument/2006/relationships/slideLayout" Target="../slideLayouts/slideLayout559.xml"/><Relationship Id="rId436" Type="http://schemas.openxmlformats.org/officeDocument/2006/relationships/slideLayout" Target="../slideLayouts/slideLayout615.xml"/><Relationship Id="rId240" Type="http://schemas.openxmlformats.org/officeDocument/2006/relationships/slideLayout" Target="../slideLayouts/slideLayout419.xml"/><Relationship Id="rId478" Type="http://schemas.openxmlformats.org/officeDocument/2006/relationships/slideLayout" Target="../slideLayouts/slideLayout657.xml"/><Relationship Id="rId35" Type="http://schemas.openxmlformats.org/officeDocument/2006/relationships/slideLayout" Target="../slideLayouts/slideLayout214.xml"/><Relationship Id="rId77" Type="http://schemas.openxmlformats.org/officeDocument/2006/relationships/slideLayout" Target="../slideLayouts/slideLayout256.xml"/><Relationship Id="rId100" Type="http://schemas.openxmlformats.org/officeDocument/2006/relationships/slideLayout" Target="../slideLayouts/slideLayout279.xml"/><Relationship Id="rId282" Type="http://schemas.openxmlformats.org/officeDocument/2006/relationships/slideLayout" Target="../slideLayouts/slideLayout461.xml"/><Relationship Id="rId338" Type="http://schemas.openxmlformats.org/officeDocument/2006/relationships/slideLayout" Target="../slideLayouts/slideLayout517.xml"/><Relationship Id="rId503" Type="http://schemas.openxmlformats.org/officeDocument/2006/relationships/slideLayout" Target="../slideLayouts/slideLayout682.xml"/><Relationship Id="rId545" Type="http://schemas.openxmlformats.org/officeDocument/2006/relationships/slideLayout" Target="../slideLayouts/slideLayout724.xml"/><Relationship Id="rId8" Type="http://schemas.openxmlformats.org/officeDocument/2006/relationships/slideLayout" Target="../slideLayouts/slideLayout187.xml"/><Relationship Id="rId142" Type="http://schemas.openxmlformats.org/officeDocument/2006/relationships/slideLayout" Target="../slideLayouts/slideLayout321.xml"/><Relationship Id="rId184" Type="http://schemas.openxmlformats.org/officeDocument/2006/relationships/slideLayout" Target="../slideLayouts/slideLayout363.xml"/><Relationship Id="rId391" Type="http://schemas.openxmlformats.org/officeDocument/2006/relationships/slideLayout" Target="../slideLayouts/slideLayout570.xml"/><Relationship Id="rId405" Type="http://schemas.openxmlformats.org/officeDocument/2006/relationships/slideLayout" Target="../slideLayouts/slideLayout584.xml"/><Relationship Id="rId447" Type="http://schemas.openxmlformats.org/officeDocument/2006/relationships/slideLayout" Target="../slideLayouts/slideLayout626.xml"/><Relationship Id="rId251" Type="http://schemas.openxmlformats.org/officeDocument/2006/relationships/slideLayout" Target="../slideLayouts/slideLayout430.xml"/><Relationship Id="rId489" Type="http://schemas.openxmlformats.org/officeDocument/2006/relationships/slideLayout" Target="../slideLayouts/slideLayout668.xml"/><Relationship Id="rId46" Type="http://schemas.openxmlformats.org/officeDocument/2006/relationships/slideLayout" Target="../slideLayouts/slideLayout225.xml"/><Relationship Id="rId293" Type="http://schemas.openxmlformats.org/officeDocument/2006/relationships/slideLayout" Target="../slideLayouts/slideLayout472.xml"/><Relationship Id="rId307" Type="http://schemas.openxmlformats.org/officeDocument/2006/relationships/slideLayout" Target="../slideLayouts/slideLayout486.xml"/><Relationship Id="rId349" Type="http://schemas.openxmlformats.org/officeDocument/2006/relationships/slideLayout" Target="../slideLayouts/slideLayout528.xml"/><Relationship Id="rId514" Type="http://schemas.openxmlformats.org/officeDocument/2006/relationships/slideLayout" Target="../slideLayouts/slideLayout693.xml"/><Relationship Id="rId88" Type="http://schemas.openxmlformats.org/officeDocument/2006/relationships/slideLayout" Target="../slideLayouts/slideLayout267.xml"/><Relationship Id="rId111" Type="http://schemas.openxmlformats.org/officeDocument/2006/relationships/slideLayout" Target="../slideLayouts/slideLayout290.xml"/><Relationship Id="rId153" Type="http://schemas.openxmlformats.org/officeDocument/2006/relationships/slideLayout" Target="../slideLayouts/slideLayout332.xml"/><Relationship Id="rId195" Type="http://schemas.openxmlformats.org/officeDocument/2006/relationships/slideLayout" Target="../slideLayouts/slideLayout374.xml"/><Relationship Id="rId209" Type="http://schemas.openxmlformats.org/officeDocument/2006/relationships/slideLayout" Target="../slideLayouts/slideLayout388.xml"/><Relationship Id="rId360" Type="http://schemas.openxmlformats.org/officeDocument/2006/relationships/slideLayout" Target="../slideLayouts/slideLayout539.xml"/><Relationship Id="rId416" Type="http://schemas.openxmlformats.org/officeDocument/2006/relationships/slideLayout" Target="../slideLayouts/slideLayout595.xml"/><Relationship Id="rId220" Type="http://schemas.openxmlformats.org/officeDocument/2006/relationships/slideLayout" Target="../slideLayouts/slideLayout399.xml"/><Relationship Id="rId458" Type="http://schemas.openxmlformats.org/officeDocument/2006/relationships/slideLayout" Target="../slideLayouts/slideLayout637.xml"/><Relationship Id="rId15" Type="http://schemas.openxmlformats.org/officeDocument/2006/relationships/slideLayout" Target="../slideLayouts/slideLayout194.xml"/><Relationship Id="rId57" Type="http://schemas.openxmlformats.org/officeDocument/2006/relationships/slideLayout" Target="../slideLayouts/slideLayout236.xml"/><Relationship Id="rId262" Type="http://schemas.openxmlformats.org/officeDocument/2006/relationships/slideLayout" Target="../slideLayouts/slideLayout441.xml"/><Relationship Id="rId318" Type="http://schemas.openxmlformats.org/officeDocument/2006/relationships/slideLayout" Target="../slideLayouts/slideLayout497.xml"/><Relationship Id="rId525" Type="http://schemas.openxmlformats.org/officeDocument/2006/relationships/slideLayout" Target="../slideLayouts/slideLayout704.xml"/><Relationship Id="rId99" Type="http://schemas.openxmlformats.org/officeDocument/2006/relationships/slideLayout" Target="../slideLayouts/slideLayout278.xml"/><Relationship Id="rId122" Type="http://schemas.openxmlformats.org/officeDocument/2006/relationships/slideLayout" Target="../slideLayouts/slideLayout301.xml"/><Relationship Id="rId164" Type="http://schemas.openxmlformats.org/officeDocument/2006/relationships/slideLayout" Target="../slideLayouts/slideLayout343.xml"/><Relationship Id="rId371" Type="http://schemas.openxmlformats.org/officeDocument/2006/relationships/slideLayout" Target="../slideLayouts/slideLayout550.xml"/><Relationship Id="rId427" Type="http://schemas.openxmlformats.org/officeDocument/2006/relationships/slideLayout" Target="../slideLayouts/slideLayout606.xml"/><Relationship Id="rId469" Type="http://schemas.openxmlformats.org/officeDocument/2006/relationships/slideLayout" Target="../slideLayouts/slideLayout648.xml"/><Relationship Id="rId26" Type="http://schemas.openxmlformats.org/officeDocument/2006/relationships/slideLayout" Target="../slideLayouts/slideLayout205.xml"/><Relationship Id="rId231" Type="http://schemas.openxmlformats.org/officeDocument/2006/relationships/slideLayout" Target="../slideLayouts/slideLayout410.xml"/><Relationship Id="rId273" Type="http://schemas.openxmlformats.org/officeDocument/2006/relationships/slideLayout" Target="../slideLayouts/slideLayout452.xml"/><Relationship Id="rId329" Type="http://schemas.openxmlformats.org/officeDocument/2006/relationships/slideLayout" Target="../slideLayouts/slideLayout508.xml"/><Relationship Id="rId480" Type="http://schemas.openxmlformats.org/officeDocument/2006/relationships/slideLayout" Target="../slideLayouts/slideLayout659.xml"/><Relationship Id="rId536" Type="http://schemas.openxmlformats.org/officeDocument/2006/relationships/slideLayout" Target="../slideLayouts/slideLayout715.xml"/><Relationship Id="rId68" Type="http://schemas.openxmlformats.org/officeDocument/2006/relationships/slideLayout" Target="../slideLayouts/slideLayout247.xml"/><Relationship Id="rId133" Type="http://schemas.openxmlformats.org/officeDocument/2006/relationships/slideLayout" Target="../slideLayouts/slideLayout312.xml"/><Relationship Id="rId175" Type="http://schemas.openxmlformats.org/officeDocument/2006/relationships/slideLayout" Target="../slideLayouts/slideLayout354.xml"/><Relationship Id="rId340" Type="http://schemas.openxmlformats.org/officeDocument/2006/relationships/slideLayout" Target="../slideLayouts/slideLayout519.xml"/><Relationship Id="rId200" Type="http://schemas.openxmlformats.org/officeDocument/2006/relationships/slideLayout" Target="../slideLayouts/slideLayout379.xml"/><Relationship Id="rId382" Type="http://schemas.openxmlformats.org/officeDocument/2006/relationships/slideLayout" Target="../slideLayouts/slideLayout561.xml"/><Relationship Id="rId438" Type="http://schemas.openxmlformats.org/officeDocument/2006/relationships/slideLayout" Target="../slideLayouts/slideLayout617.xml"/><Relationship Id="rId242" Type="http://schemas.openxmlformats.org/officeDocument/2006/relationships/slideLayout" Target="../slideLayouts/slideLayout421.xml"/><Relationship Id="rId284" Type="http://schemas.openxmlformats.org/officeDocument/2006/relationships/slideLayout" Target="../slideLayouts/slideLayout463.xml"/><Relationship Id="rId491" Type="http://schemas.openxmlformats.org/officeDocument/2006/relationships/slideLayout" Target="../slideLayouts/slideLayout670.xml"/><Relationship Id="rId505" Type="http://schemas.openxmlformats.org/officeDocument/2006/relationships/slideLayout" Target="../slideLayouts/slideLayout684.xml"/><Relationship Id="rId37" Type="http://schemas.openxmlformats.org/officeDocument/2006/relationships/slideLayout" Target="../slideLayouts/slideLayout216.xml"/><Relationship Id="rId79" Type="http://schemas.openxmlformats.org/officeDocument/2006/relationships/slideLayout" Target="../slideLayouts/slideLayout258.xml"/><Relationship Id="rId102" Type="http://schemas.openxmlformats.org/officeDocument/2006/relationships/slideLayout" Target="../slideLayouts/slideLayout281.xml"/><Relationship Id="rId144" Type="http://schemas.openxmlformats.org/officeDocument/2006/relationships/slideLayout" Target="../slideLayouts/slideLayout323.xml"/><Relationship Id="rId547" Type="http://schemas.openxmlformats.org/officeDocument/2006/relationships/slideLayout" Target="../slideLayouts/slideLayout726.xml"/><Relationship Id="rId90" Type="http://schemas.openxmlformats.org/officeDocument/2006/relationships/slideLayout" Target="../slideLayouts/slideLayout269.xml"/><Relationship Id="rId186" Type="http://schemas.openxmlformats.org/officeDocument/2006/relationships/slideLayout" Target="../slideLayouts/slideLayout365.xml"/><Relationship Id="rId351" Type="http://schemas.openxmlformats.org/officeDocument/2006/relationships/slideLayout" Target="../slideLayouts/slideLayout530.xml"/><Relationship Id="rId393" Type="http://schemas.openxmlformats.org/officeDocument/2006/relationships/slideLayout" Target="../slideLayouts/slideLayout572.xml"/><Relationship Id="rId407" Type="http://schemas.openxmlformats.org/officeDocument/2006/relationships/slideLayout" Target="../slideLayouts/slideLayout586.xml"/><Relationship Id="rId449" Type="http://schemas.openxmlformats.org/officeDocument/2006/relationships/slideLayout" Target="../slideLayouts/slideLayout628.xml"/><Relationship Id="rId211" Type="http://schemas.openxmlformats.org/officeDocument/2006/relationships/slideLayout" Target="../slideLayouts/slideLayout390.xml"/><Relationship Id="rId253" Type="http://schemas.openxmlformats.org/officeDocument/2006/relationships/slideLayout" Target="../slideLayouts/slideLayout432.xml"/><Relationship Id="rId295" Type="http://schemas.openxmlformats.org/officeDocument/2006/relationships/slideLayout" Target="../slideLayouts/slideLayout474.xml"/><Relationship Id="rId309" Type="http://schemas.openxmlformats.org/officeDocument/2006/relationships/slideLayout" Target="../slideLayouts/slideLayout488.xml"/><Relationship Id="rId460" Type="http://schemas.openxmlformats.org/officeDocument/2006/relationships/slideLayout" Target="../slideLayouts/slideLayout639.xml"/><Relationship Id="rId516" Type="http://schemas.openxmlformats.org/officeDocument/2006/relationships/slideLayout" Target="../slideLayouts/slideLayout695.xml"/><Relationship Id="rId48" Type="http://schemas.openxmlformats.org/officeDocument/2006/relationships/slideLayout" Target="../slideLayouts/slideLayout227.xml"/><Relationship Id="rId113" Type="http://schemas.openxmlformats.org/officeDocument/2006/relationships/slideLayout" Target="../slideLayouts/slideLayout292.xml"/><Relationship Id="rId320" Type="http://schemas.openxmlformats.org/officeDocument/2006/relationships/slideLayout" Target="../slideLayouts/slideLayout499.xml"/><Relationship Id="rId155" Type="http://schemas.openxmlformats.org/officeDocument/2006/relationships/slideLayout" Target="../slideLayouts/slideLayout334.xml"/><Relationship Id="rId197" Type="http://schemas.openxmlformats.org/officeDocument/2006/relationships/slideLayout" Target="../slideLayouts/slideLayout376.xml"/><Relationship Id="rId362" Type="http://schemas.openxmlformats.org/officeDocument/2006/relationships/slideLayout" Target="../slideLayouts/slideLayout541.xml"/><Relationship Id="rId418" Type="http://schemas.openxmlformats.org/officeDocument/2006/relationships/slideLayout" Target="../slideLayouts/slideLayout597.xml"/><Relationship Id="rId222" Type="http://schemas.openxmlformats.org/officeDocument/2006/relationships/slideLayout" Target="../slideLayouts/slideLayout401.xml"/><Relationship Id="rId264" Type="http://schemas.openxmlformats.org/officeDocument/2006/relationships/slideLayout" Target="../slideLayouts/slideLayout443.xml"/><Relationship Id="rId471" Type="http://schemas.openxmlformats.org/officeDocument/2006/relationships/slideLayout" Target="../slideLayouts/slideLayout650.xml"/><Relationship Id="rId17" Type="http://schemas.openxmlformats.org/officeDocument/2006/relationships/slideLayout" Target="../slideLayouts/slideLayout196.xml"/><Relationship Id="rId59" Type="http://schemas.openxmlformats.org/officeDocument/2006/relationships/slideLayout" Target="../slideLayouts/slideLayout238.xml"/><Relationship Id="rId124" Type="http://schemas.openxmlformats.org/officeDocument/2006/relationships/slideLayout" Target="../slideLayouts/slideLayout303.xml"/><Relationship Id="rId527" Type="http://schemas.openxmlformats.org/officeDocument/2006/relationships/slideLayout" Target="../slideLayouts/slideLayout706.xml"/><Relationship Id="rId70" Type="http://schemas.openxmlformats.org/officeDocument/2006/relationships/slideLayout" Target="../slideLayouts/slideLayout249.xml"/><Relationship Id="rId166" Type="http://schemas.openxmlformats.org/officeDocument/2006/relationships/slideLayout" Target="../slideLayouts/slideLayout345.xml"/><Relationship Id="rId331" Type="http://schemas.openxmlformats.org/officeDocument/2006/relationships/slideLayout" Target="../slideLayouts/slideLayout510.xml"/><Relationship Id="rId373" Type="http://schemas.openxmlformats.org/officeDocument/2006/relationships/slideLayout" Target="../slideLayouts/slideLayout552.xml"/><Relationship Id="rId429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180.xml"/><Relationship Id="rId233" Type="http://schemas.openxmlformats.org/officeDocument/2006/relationships/slideLayout" Target="../slideLayouts/slideLayout412.xml"/><Relationship Id="rId440" Type="http://schemas.openxmlformats.org/officeDocument/2006/relationships/slideLayout" Target="../slideLayouts/slideLayout619.xml"/><Relationship Id="rId28" Type="http://schemas.openxmlformats.org/officeDocument/2006/relationships/slideLayout" Target="../slideLayouts/slideLayout207.xml"/><Relationship Id="rId275" Type="http://schemas.openxmlformats.org/officeDocument/2006/relationships/slideLayout" Target="../slideLayouts/slideLayout454.xml"/><Relationship Id="rId300" Type="http://schemas.openxmlformats.org/officeDocument/2006/relationships/slideLayout" Target="../slideLayouts/slideLayout479.xml"/><Relationship Id="rId482" Type="http://schemas.openxmlformats.org/officeDocument/2006/relationships/slideLayout" Target="../slideLayouts/slideLayout661.xml"/><Relationship Id="rId538" Type="http://schemas.openxmlformats.org/officeDocument/2006/relationships/slideLayout" Target="../slideLayouts/slideLayout717.xml"/><Relationship Id="rId81" Type="http://schemas.openxmlformats.org/officeDocument/2006/relationships/slideLayout" Target="../slideLayouts/slideLayout260.xml"/><Relationship Id="rId135" Type="http://schemas.openxmlformats.org/officeDocument/2006/relationships/slideLayout" Target="../slideLayouts/slideLayout314.xml"/><Relationship Id="rId177" Type="http://schemas.openxmlformats.org/officeDocument/2006/relationships/slideLayout" Target="../slideLayouts/slideLayout356.xml"/><Relationship Id="rId342" Type="http://schemas.openxmlformats.org/officeDocument/2006/relationships/slideLayout" Target="../slideLayouts/slideLayout521.xml"/><Relationship Id="rId384" Type="http://schemas.openxmlformats.org/officeDocument/2006/relationships/slideLayout" Target="../slideLayouts/slideLayout563.xml"/><Relationship Id="rId202" Type="http://schemas.openxmlformats.org/officeDocument/2006/relationships/slideLayout" Target="../slideLayouts/slideLayout381.xml"/><Relationship Id="rId244" Type="http://schemas.openxmlformats.org/officeDocument/2006/relationships/slideLayout" Target="../slideLayouts/slideLayout423.xml"/><Relationship Id="rId39" Type="http://schemas.openxmlformats.org/officeDocument/2006/relationships/slideLayout" Target="../slideLayouts/slideLayout218.xml"/><Relationship Id="rId286" Type="http://schemas.openxmlformats.org/officeDocument/2006/relationships/slideLayout" Target="../slideLayouts/slideLayout465.xml"/><Relationship Id="rId451" Type="http://schemas.openxmlformats.org/officeDocument/2006/relationships/slideLayout" Target="../slideLayouts/slideLayout630.xml"/><Relationship Id="rId493" Type="http://schemas.openxmlformats.org/officeDocument/2006/relationships/slideLayout" Target="../slideLayouts/slideLayout672.xml"/><Relationship Id="rId507" Type="http://schemas.openxmlformats.org/officeDocument/2006/relationships/slideLayout" Target="../slideLayouts/slideLayout686.xml"/><Relationship Id="rId549" Type="http://schemas.openxmlformats.org/officeDocument/2006/relationships/theme" Target="../theme/theme20.xml"/><Relationship Id="rId50" Type="http://schemas.openxmlformats.org/officeDocument/2006/relationships/slideLayout" Target="../slideLayouts/slideLayout229.xml"/><Relationship Id="rId104" Type="http://schemas.openxmlformats.org/officeDocument/2006/relationships/slideLayout" Target="../slideLayouts/slideLayout283.xml"/><Relationship Id="rId146" Type="http://schemas.openxmlformats.org/officeDocument/2006/relationships/slideLayout" Target="../slideLayouts/slideLayout325.xml"/><Relationship Id="rId188" Type="http://schemas.openxmlformats.org/officeDocument/2006/relationships/slideLayout" Target="../slideLayouts/slideLayout367.xml"/><Relationship Id="rId311" Type="http://schemas.openxmlformats.org/officeDocument/2006/relationships/slideLayout" Target="../slideLayouts/slideLayout490.xml"/><Relationship Id="rId353" Type="http://schemas.openxmlformats.org/officeDocument/2006/relationships/slideLayout" Target="../slideLayouts/slideLayout532.xml"/><Relationship Id="rId395" Type="http://schemas.openxmlformats.org/officeDocument/2006/relationships/slideLayout" Target="../slideLayouts/slideLayout574.xml"/><Relationship Id="rId409" Type="http://schemas.openxmlformats.org/officeDocument/2006/relationships/slideLayout" Target="../slideLayouts/slideLayout588.xml"/><Relationship Id="rId92" Type="http://schemas.openxmlformats.org/officeDocument/2006/relationships/slideLayout" Target="../slideLayouts/slideLayout271.xml"/><Relationship Id="rId213" Type="http://schemas.openxmlformats.org/officeDocument/2006/relationships/slideLayout" Target="../slideLayouts/slideLayout392.xml"/><Relationship Id="rId420" Type="http://schemas.openxmlformats.org/officeDocument/2006/relationships/slideLayout" Target="../slideLayouts/slideLayout599.xml"/><Relationship Id="rId255" Type="http://schemas.openxmlformats.org/officeDocument/2006/relationships/slideLayout" Target="../slideLayouts/slideLayout434.xml"/><Relationship Id="rId297" Type="http://schemas.openxmlformats.org/officeDocument/2006/relationships/slideLayout" Target="../slideLayouts/slideLayout476.xml"/><Relationship Id="rId462" Type="http://schemas.openxmlformats.org/officeDocument/2006/relationships/slideLayout" Target="../slideLayouts/slideLayout641.xml"/><Relationship Id="rId518" Type="http://schemas.openxmlformats.org/officeDocument/2006/relationships/slideLayout" Target="../slideLayouts/slideLayout697.xml"/><Relationship Id="rId115" Type="http://schemas.openxmlformats.org/officeDocument/2006/relationships/slideLayout" Target="../slideLayouts/slideLayout294.xml"/><Relationship Id="rId157" Type="http://schemas.openxmlformats.org/officeDocument/2006/relationships/slideLayout" Target="../slideLayouts/slideLayout336.xml"/><Relationship Id="rId322" Type="http://schemas.openxmlformats.org/officeDocument/2006/relationships/slideLayout" Target="../slideLayouts/slideLayout501.xml"/><Relationship Id="rId364" Type="http://schemas.openxmlformats.org/officeDocument/2006/relationships/slideLayout" Target="../slideLayouts/slideLayout543.xml"/><Relationship Id="rId61" Type="http://schemas.openxmlformats.org/officeDocument/2006/relationships/slideLayout" Target="../slideLayouts/slideLayout240.xml"/><Relationship Id="rId199" Type="http://schemas.openxmlformats.org/officeDocument/2006/relationships/slideLayout" Target="../slideLayouts/slideLayout378.xml"/><Relationship Id="rId19" Type="http://schemas.openxmlformats.org/officeDocument/2006/relationships/slideLayout" Target="../slideLayouts/slideLayout198.xml"/><Relationship Id="rId224" Type="http://schemas.openxmlformats.org/officeDocument/2006/relationships/slideLayout" Target="../slideLayouts/slideLayout403.xml"/><Relationship Id="rId266" Type="http://schemas.openxmlformats.org/officeDocument/2006/relationships/slideLayout" Target="../slideLayouts/slideLayout445.xml"/><Relationship Id="rId431" Type="http://schemas.openxmlformats.org/officeDocument/2006/relationships/slideLayout" Target="../slideLayouts/slideLayout610.xml"/><Relationship Id="rId473" Type="http://schemas.openxmlformats.org/officeDocument/2006/relationships/slideLayout" Target="../slideLayouts/slideLayout652.xml"/><Relationship Id="rId529" Type="http://schemas.openxmlformats.org/officeDocument/2006/relationships/slideLayout" Target="../slideLayouts/slideLayout708.xml"/><Relationship Id="rId30" Type="http://schemas.openxmlformats.org/officeDocument/2006/relationships/slideLayout" Target="../slideLayouts/slideLayout209.xml"/><Relationship Id="rId126" Type="http://schemas.openxmlformats.org/officeDocument/2006/relationships/slideLayout" Target="../slideLayouts/slideLayout305.xml"/><Relationship Id="rId168" Type="http://schemas.openxmlformats.org/officeDocument/2006/relationships/slideLayout" Target="../slideLayouts/slideLayout347.xml"/><Relationship Id="rId333" Type="http://schemas.openxmlformats.org/officeDocument/2006/relationships/slideLayout" Target="../slideLayouts/slideLayout512.xml"/><Relationship Id="rId540" Type="http://schemas.openxmlformats.org/officeDocument/2006/relationships/slideLayout" Target="../slideLayouts/slideLayout719.xml"/><Relationship Id="rId72" Type="http://schemas.openxmlformats.org/officeDocument/2006/relationships/slideLayout" Target="../slideLayouts/slideLayout251.xml"/><Relationship Id="rId375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182.xml"/><Relationship Id="rId235" Type="http://schemas.openxmlformats.org/officeDocument/2006/relationships/slideLayout" Target="../slideLayouts/slideLayout414.xml"/><Relationship Id="rId277" Type="http://schemas.openxmlformats.org/officeDocument/2006/relationships/slideLayout" Target="../slideLayouts/slideLayout456.xml"/><Relationship Id="rId400" Type="http://schemas.openxmlformats.org/officeDocument/2006/relationships/slideLayout" Target="../slideLayouts/slideLayout579.xml"/><Relationship Id="rId442" Type="http://schemas.openxmlformats.org/officeDocument/2006/relationships/slideLayout" Target="../slideLayouts/slideLayout621.xml"/><Relationship Id="rId484" Type="http://schemas.openxmlformats.org/officeDocument/2006/relationships/slideLayout" Target="../slideLayouts/slideLayout663.xml"/><Relationship Id="rId137" Type="http://schemas.openxmlformats.org/officeDocument/2006/relationships/slideLayout" Target="../slideLayouts/slideLayout316.xml"/><Relationship Id="rId302" Type="http://schemas.openxmlformats.org/officeDocument/2006/relationships/slideLayout" Target="../slideLayouts/slideLayout481.xml"/><Relationship Id="rId344" Type="http://schemas.openxmlformats.org/officeDocument/2006/relationships/slideLayout" Target="../slideLayouts/slideLayout523.xml"/><Relationship Id="rId41" Type="http://schemas.openxmlformats.org/officeDocument/2006/relationships/slideLayout" Target="../slideLayouts/slideLayout220.xml"/><Relationship Id="rId83" Type="http://schemas.openxmlformats.org/officeDocument/2006/relationships/slideLayout" Target="../slideLayouts/slideLayout262.xml"/><Relationship Id="rId179" Type="http://schemas.openxmlformats.org/officeDocument/2006/relationships/slideLayout" Target="../slideLayouts/slideLayout358.xml"/><Relationship Id="rId386" Type="http://schemas.openxmlformats.org/officeDocument/2006/relationships/slideLayout" Target="../slideLayouts/slideLayout565.xml"/><Relationship Id="rId190" Type="http://schemas.openxmlformats.org/officeDocument/2006/relationships/slideLayout" Target="../slideLayouts/slideLayout369.xml"/><Relationship Id="rId204" Type="http://schemas.openxmlformats.org/officeDocument/2006/relationships/slideLayout" Target="../slideLayouts/slideLayout383.xml"/><Relationship Id="rId246" Type="http://schemas.openxmlformats.org/officeDocument/2006/relationships/slideLayout" Target="../slideLayouts/slideLayout425.xml"/><Relationship Id="rId288" Type="http://schemas.openxmlformats.org/officeDocument/2006/relationships/slideLayout" Target="../slideLayouts/slideLayout467.xml"/><Relationship Id="rId411" Type="http://schemas.openxmlformats.org/officeDocument/2006/relationships/slideLayout" Target="../slideLayouts/slideLayout590.xml"/><Relationship Id="rId453" Type="http://schemas.openxmlformats.org/officeDocument/2006/relationships/slideLayout" Target="../slideLayouts/slideLayout632.xml"/><Relationship Id="rId509" Type="http://schemas.openxmlformats.org/officeDocument/2006/relationships/slideLayout" Target="../slideLayouts/slideLayout688.xml"/><Relationship Id="rId106" Type="http://schemas.openxmlformats.org/officeDocument/2006/relationships/slideLayout" Target="../slideLayouts/slideLayout285.xml"/><Relationship Id="rId313" Type="http://schemas.openxmlformats.org/officeDocument/2006/relationships/slideLayout" Target="../slideLayouts/slideLayout492.xml"/><Relationship Id="rId49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189.xml"/><Relationship Id="rId52" Type="http://schemas.openxmlformats.org/officeDocument/2006/relationships/slideLayout" Target="../slideLayouts/slideLayout231.xml"/><Relationship Id="rId94" Type="http://schemas.openxmlformats.org/officeDocument/2006/relationships/slideLayout" Target="../slideLayouts/slideLayout273.xml"/><Relationship Id="rId148" Type="http://schemas.openxmlformats.org/officeDocument/2006/relationships/slideLayout" Target="../slideLayouts/slideLayout327.xml"/><Relationship Id="rId355" Type="http://schemas.openxmlformats.org/officeDocument/2006/relationships/slideLayout" Target="../slideLayouts/slideLayout534.xml"/><Relationship Id="rId397" Type="http://schemas.openxmlformats.org/officeDocument/2006/relationships/slideLayout" Target="../slideLayouts/slideLayout576.xml"/><Relationship Id="rId520" Type="http://schemas.openxmlformats.org/officeDocument/2006/relationships/slideLayout" Target="../slideLayouts/slideLayout699.xml"/><Relationship Id="rId215" Type="http://schemas.openxmlformats.org/officeDocument/2006/relationships/slideLayout" Target="../slideLayouts/slideLayout394.xml"/><Relationship Id="rId257" Type="http://schemas.openxmlformats.org/officeDocument/2006/relationships/slideLayout" Target="../slideLayouts/slideLayout436.xml"/><Relationship Id="rId422" Type="http://schemas.openxmlformats.org/officeDocument/2006/relationships/slideLayout" Target="../slideLayouts/slideLayout601.xml"/><Relationship Id="rId464" Type="http://schemas.openxmlformats.org/officeDocument/2006/relationships/slideLayout" Target="../slideLayouts/slideLayout643.xml"/><Relationship Id="rId299" Type="http://schemas.openxmlformats.org/officeDocument/2006/relationships/slideLayout" Target="../slideLayouts/slideLayout478.xml"/><Relationship Id="rId63" Type="http://schemas.openxmlformats.org/officeDocument/2006/relationships/slideLayout" Target="../slideLayouts/slideLayout242.xml"/><Relationship Id="rId159" Type="http://schemas.openxmlformats.org/officeDocument/2006/relationships/slideLayout" Target="../slideLayouts/slideLayout338.xml"/><Relationship Id="rId366" Type="http://schemas.openxmlformats.org/officeDocument/2006/relationships/slideLayout" Target="../slideLayouts/slideLayout545.xml"/><Relationship Id="rId226" Type="http://schemas.openxmlformats.org/officeDocument/2006/relationships/slideLayout" Target="../slideLayouts/slideLayout405.xml"/><Relationship Id="rId433" Type="http://schemas.openxmlformats.org/officeDocument/2006/relationships/slideLayout" Target="../slideLayouts/slideLayout612.xml"/><Relationship Id="rId74" Type="http://schemas.openxmlformats.org/officeDocument/2006/relationships/slideLayout" Target="../slideLayouts/slideLayout253.xml"/><Relationship Id="rId377" Type="http://schemas.openxmlformats.org/officeDocument/2006/relationships/slideLayout" Target="../slideLayouts/slideLayout556.xml"/><Relationship Id="rId500" Type="http://schemas.openxmlformats.org/officeDocument/2006/relationships/slideLayout" Target="../slideLayouts/slideLayout679.xml"/><Relationship Id="rId5" Type="http://schemas.openxmlformats.org/officeDocument/2006/relationships/slideLayout" Target="../slideLayouts/slideLayout184.xml"/><Relationship Id="rId237" Type="http://schemas.openxmlformats.org/officeDocument/2006/relationships/slideLayout" Target="../slideLayouts/slideLayout416.xml"/><Relationship Id="rId444" Type="http://schemas.openxmlformats.org/officeDocument/2006/relationships/slideLayout" Target="../slideLayouts/slideLayout623.xml"/><Relationship Id="rId290" Type="http://schemas.openxmlformats.org/officeDocument/2006/relationships/slideLayout" Target="../slideLayouts/slideLayout469.xml"/><Relationship Id="rId304" Type="http://schemas.openxmlformats.org/officeDocument/2006/relationships/slideLayout" Target="../slideLayouts/slideLayout483.xml"/><Relationship Id="rId388" Type="http://schemas.openxmlformats.org/officeDocument/2006/relationships/slideLayout" Target="../slideLayouts/slideLayout567.xml"/><Relationship Id="rId511" Type="http://schemas.openxmlformats.org/officeDocument/2006/relationships/slideLayout" Target="../slideLayouts/slideLayout690.xml"/><Relationship Id="rId85" Type="http://schemas.openxmlformats.org/officeDocument/2006/relationships/slideLayout" Target="../slideLayouts/slideLayout264.xml"/><Relationship Id="rId150" Type="http://schemas.openxmlformats.org/officeDocument/2006/relationships/slideLayout" Target="../slideLayouts/slideLayout329.xml"/><Relationship Id="rId248" Type="http://schemas.openxmlformats.org/officeDocument/2006/relationships/slideLayout" Target="../slideLayouts/slideLayout427.xml"/><Relationship Id="rId455" Type="http://schemas.openxmlformats.org/officeDocument/2006/relationships/slideLayout" Target="../slideLayouts/slideLayout6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  <p:sldLayoutId id="2147484610" r:id="rId22"/>
    <p:sldLayoutId id="2147484611" r:id="rId23"/>
    <p:sldLayoutId id="2147484612" r:id="rId24"/>
    <p:sldLayoutId id="2147484613" r:id="rId25"/>
    <p:sldLayoutId id="2147484614" r:id="rId26"/>
    <p:sldLayoutId id="2147484615" r:id="rId27"/>
    <p:sldLayoutId id="2147484616" r:id="rId28"/>
    <p:sldLayoutId id="2147484617" r:id="rId29"/>
    <p:sldLayoutId id="2147484618" r:id="rId30"/>
    <p:sldLayoutId id="2147484619" r:id="rId31"/>
    <p:sldLayoutId id="2147484620" r:id="rId32"/>
    <p:sldLayoutId id="2147484621" r:id="rId33"/>
    <p:sldLayoutId id="2147484622" r:id="rId34"/>
    <p:sldLayoutId id="2147484623" r:id="rId35"/>
    <p:sldLayoutId id="2147484624" r:id="rId36"/>
    <p:sldLayoutId id="2147484625" r:id="rId37"/>
    <p:sldLayoutId id="2147484626" r:id="rId38"/>
    <p:sldLayoutId id="2147484627" r:id="rId39"/>
    <p:sldLayoutId id="2147484628" r:id="rId40"/>
    <p:sldLayoutId id="2147484629" r:id="rId41"/>
    <p:sldLayoutId id="2147484630" r:id="rId42"/>
    <p:sldLayoutId id="2147484631" r:id="rId43"/>
    <p:sldLayoutId id="2147484632" r:id="rId44"/>
    <p:sldLayoutId id="2147484633" r:id="rId45"/>
    <p:sldLayoutId id="2147484634" r:id="rId46"/>
    <p:sldLayoutId id="2147484635" r:id="rId47"/>
    <p:sldLayoutId id="2147484636" r:id="rId48"/>
    <p:sldLayoutId id="2147484637" r:id="rId49"/>
    <p:sldLayoutId id="2147484638" r:id="rId50"/>
    <p:sldLayoutId id="2147484639" r:id="rId51"/>
    <p:sldLayoutId id="2147484640" r:id="rId52"/>
    <p:sldLayoutId id="2147484641" r:id="rId53"/>
    <p:sldLayoutId id="2147484642" r:id="rId54"/>
    <p:sldLayoutId id="2147484643" r:id="rId55"/>
    <p:sldLayoutId id="2147484644" r:id="rId56"/>
    <p:sldLayoutId id="2147484645" r:id="rId57"/>
    <p:sldLayoutId id="2147484646" r:id="rId58"/>
    <p:sldLayoutId id="2147484647" r:id="rId59"/>
    <p:sldLayoutId id="2147484648" r:id="rId60"/>
    <p:sldLayoutId id="2147484649" r:id="rId61"/>
    <p:sldLayoutId id="2147484650" r:id="rId62"/>
    <p:sldLayoutId id="2147484651" r:id="rId63"/>
    <p:sldLayoutId id="2147484652" r:id="rId64"/>
    <p:sldLayoutId id="2147484653" r:id="rId65"/>
    <p:sldLayoutId id="2147484654" r:id="rId66"/>
    <p:sldLayoutId id="2147484655" r:id="rId67"/>
    <p:sldLayoutId id="2147484656" r:id="rId68"/>
    <p:sldLayoutId id="2147484657" r:id="rId69"/>
    <p:sldLayoutId id="2147484658" r:id="rId70"/>
    <p:sldLayoutId id="2147484659" r:id="rId71"/>
    <p:sldLayoutId id="2147484660" r:id="rId72"/>
    <p:sldLayoutId id="2147484661" r:id="rId73"/>
    <p:sldLayoutId id="2147484662" r:id="rId74"/>
    <p:sldLayoutId id="2147484663" r:id="rId75"/>
    <p:sldLayoutId id="2147484664" r:id="rId76"/>
    <p:sldLayoutId id="2147484665" r:id="rId77"/>
    <p:sldLayoutId id="2147484666" r:id="rId78"/>
    <p:sldLayoutId id="2147484667" r:id="rId79"/>
    <p:sldLayoutId id="2147484668" r:id="rId80"/>
    <p:sldLayoutId id="2147484669" r:id="rId81"/>
    <p:sldLayoutId id="2147484670" r:id="rId82"/>
    <p:sldLayoutId id="2147484671" r:id="rId83"/>
    <p:sldLayoutId id="2147484672" r:id="rId84"/>
    <p:sldLayoutId id="2147484673" r:id="rId85"/>
    <p:sldLayoutId id="2147484674" r:id="rId86"/>
    <p:sldLayoutId id="2147484675" r:id="rId87"/>
    <p:sldLayoutId id="2147484676" r:id="rId88"/>
    <p:sldLayoutId id="2147484677" r:id="rId89"/>
    <p:sldLayoutId id="2147484678" r:id="rId90"/>
    <p:sldLayoutId id="2147484679" r:id="rId91"/>
    <p:sldLayoutId id="2147484680" r:id="rId92"/>
    <p:sldLayoutId id="2147484681" r:id="rId93"/>
    <p:sldLayoutId id="2147484682" r:id="rId94"/>
    <p:sldLayoutId id="2147484683" r:id="rId95"/>
    <p:sldLayoutId id="2147484684" r:id="rId96"/>
    <p:sldLayoutId id="2147484685" r:id="rId97"/>
    <p:sldLayoutId id="2147484686" r:id="rId98"/>
    <p:sldLayoutId id="2147484687" r:id="rId99"/>
    <p:sldLayoutId id="2147484688" r:id="rId100"/>
    <p:sldLayoutId id="2147484689" r:id="rId101"/>
    <p:sldLayoutId id="2147484690" r:id="rId102"/>
    <p:sldLayoutId id="2147484691" r:id="rId103"/>
    <p:sldLayoutId id="2147484692" r:id="rId104"/>
    <p:sldLayoutId id="2147484693" r:id="rId105"/>
    <p:sldLayoutId id="2147484694" r:id="rId106"/>
    <p:sldLayoutId id="2147484695" r:id="rId107"/>
    <p:sldLayoutId id="2147484696" r:id="rId108"/>
    <p:sldLayoutId id="2147484697" r:id="rId109"/>
    <p:sldLayoutId id="2147484698" r:id="rId110"/>
    <p:sldLayoutId id="2147484699" r:id="rId111"/>
    <p:sldLayoutId id="2147484700" r:id="rId112"/>
    <p:sldLayoutId id="2147484701" r:id="rId113"/>
    <p:sldLayoutId id="2147484702" r:id="rId114"/>
    <p:sldLayoutId id="2147484703" r:id="rId115"/>
    <p:sldLayoutId id="2147484704" r:id="rId116"/>
    <p:sldLayoutId id="2147484705" r:id="rId117"/>
    <p:sldLayoutId id="2147484706" r:id="rId118"/>
    <p:sldLayoutId id="2147484707" r:id="rId119"/>
    <p:sldLayoutId id="2147484708" r:id="rId120"/>
    <p:sldLayoutId id="2147484709" r:id="rId121"/>
    <p:sldLayoutId id="2147484710" r:id="rId122"/>
    <p:sldLayoutId id="2147484711" r:id="rId123"/>
    <p:sldLayoutId id="2147484712" r:id="rId124"/>
    <p:sldLayoutId id="2147484713" r:id="rId125"/>
    <p:sldLayoutId id="2147484714" r:id="rId126"/>
    <p:sldLayoutId id="2147484715" r:id="rId127"/>
    <p:sldLayoutId id="2147484716" r:id="rId128"/>
    <p:sldLayoutId id="2147484717" r:id="rId129"/>
    <p:sldLayoutId id="2147484718" r:id="rId130"/>
    <p:sldLayoutId id="2147484719" r:id="rId131"/>
    <p:sldLayoutId id="2147484720" r:id="rId132"/>
    <p:sldLayoutId id="2147484721" r:id="rId133"/>
    <p:sldLayoutId id="2147484722" r:id="rId134"/>
    <p:sldLayoutId id="2147484723" r:id="rId135"/>
    <p:sldLayoutId id="2147484724" r:id="rId136"/>
    <p:sldLayoutId id="2147484725" r:id="rId137"/>
    <p:sldLayoutId id="2147484726" r:id="rId138"/>
    <p:sldLayoutId id="2147484727" r:id="rId139"/>
    <p:sldLayoutId id="2147484728" r:id="rId140"/>
    <p:sldLayoutId id="2147484729" r:id="rId141"/>
    <p:sldLayoutId id="2147484730" r:id="rId142"/>
    <p:sldLayoutId id="2147484731" r:id="rId143"/>
    <p:sldLayoutId id="2147484732" r:id="rId144"/>
    <p:sldLayoutId id="2147484733" r:id="rId145"/>
    <p:sldLayoutId id="2147484734" r:id="rId146"/>
    <p:sldLayoutId id="2147484735" r:id="rId147"/>
    <p:sldLayoutId id="2147484736" r:id="rId148"/>
    <p:sldLayoutId id="2147484737" r:id="rId149"/>
    <p:sldLayoutId id="2147484738" r:id="rId150"/>
    <p:sldLayoutId id="2147484739" r:id="rId151"/>
    <p:sldLayoutId id="2147484740" r:id="rId152"/>
    <p:sldLayoutId id="2147484741" r:id="rId153"/>
    <p:sldLayoutId id="2147484742" r:id="rId154"/>
    <p:sldLayoutId id="2147484743" r:id="rId155"/>
    <p:sldLayoutId id="2147484744" r:id="rId156"/>
    <p:sldLayoutId id="2147484745" r:id="rId157"/>
    <p:sldLayoutId id="2147484746" r:id="rId158"/>
    <p:sldLayoutId id="2147484747" r:id="rId159"/>
    <p:sldLayoutId id="2147484748" r:id="rId160"/>
    <p:sldLayoutId id="2147484749" r:id="rId161"/>
    <p:sldLayoutId id="2147484750" r:id="rId162"/>
    <p:sldLayoutId id="2147484751" r:id="rId163"/>
    <p:sldLayoutId id="2147484752" r:id="rId164"/>
    <p:sldLayoutId id="2147484753" r:id="rId165"/>
    <p:sldLayoutId id="2147484754" r:id="rId166"/>
    <p:sldLayoutId id="2147484755" r:id="rId167"/>
    <p:sldLayoutId id="2147484756" r:id="rId168"/>
    <p:sldLayoutId id="2147484757" r:id="rId169"/>
    <p:sldLayoutId id="2147484758" r:id="rId170"/>
    <p:sldLayoutId id="2147484759" r:id="rId171"/>
    <p:sldLayoutId id="2147484760" r:id="rId172"/>
    <p:sldLayoutId id="2147484761" r:id="rId173"/>
    <p:sldLayoutId id="2147484762" r:id="rId174"/>
    <p:sldLayoutId id="2147484763" r:id="rId175"/>
    <p:sldLayoutId id="2147484764" r:id="rId176"/>
    <p:sldLayoutId id="2147484765" r:id="rId177"/>
    <p:sldLayoutId id="2147484766" r:id="rId178"/>
    <p:sldLayoutId id="2147484767" r:id="rId179"/>
    <p:sldLayoutId id="2147484768" r:id="rId180"/>
    <p:sldLayoutId id="2147484769" r:id="rId181"/>
    <p:sldLayoutId id="2147484770" r:id="rId182"/>
    <p:sldLayoutId id="2147484771" r:id="rId183"/>
    <p:sldLayoutId id="2147484772" r:id="rId184"/>
    <p:sldLayoutId id="2147484773" r:id="rId185"/>
    <p:sldLayoutId id="2147484774" r:id="rId186"/>
    <p:sldLayoutId id="2147484775" r:id="rId187"/>
    <p:sldLayoutId id="2147484776" r:id="rId188"/>
    <p:sldLayoutId id="2147484777" r:id="rId189"/>
    <p:sldLayoutId id="2147484778" r:id="rId190"/>
    <p:sldLayoutId id="2147484779" r:id="rId191"/>
    <p:sldLayoutId id="2147484780" r:id="rId192"/>
    <p:sldLayoutId id="2147484781" r:id="rId193"/>
    <p:sldLayoutId id="2147484782" r:id="rId194"/>
    <p:sldLayoutId id="2147484783" r:id="rId195"/>
    <p:sldLayoutId id="2147484784" r:id="rId196"/>
    <p:sldLayoutId id="2147484785" r:id="rId197"/>
    <p:sldLayoutId id="2147484786" r:id="rId198"/>
    <p:sldLayoutId id="2147484787" r:id="rId199"/>
    <p:sldLayoutId id="2147484788" r:id="rId200"/>
    <p:sldLayoutId id="2147484789" r:id="rId201"/>
    <p:sldLayoutId id="2147484790" r:id="rId202"/>
    <p:sldLayoutId id="2147484791" r:id="rId203"/>
    <p:sldLayoutId id="2147484792" r:id="rId204"/>
    <p:sldLayoutId id="2147484793" r:id="rId205"/>
    <p:sldLayoutId id="2147484794" r:id="rId206"/>
    <p:sldLayoutId id="2147484795" r:id="rId207"/>
    <p:sldLayoutId id="2147484796" r:id="rId208"/>
    <p:sldLayoutId id="2147484797" r:id="rId209"/>
    <p:sldLayoutId id="2147484798" r:id="rId210"/>
    <p:sldLayoutId id="2147484799" r:id="rId211"/>
    <p:sldLayoutId id="2147484800" r:id="rId212"/>
    <p:sldLayoutId id="2147484801" r:id="rId213"/>
    <p:sldLayoutId id="2147484802" r:id="rId214"/>
    <p:sldLayoutId id="2147484803" r:id="rId215"/>
    <p:sldLayoutId id="2147484804" r:id="rId216"/>
    <p:sldLayoutId id="2147484805" r:id="rId217"/>
    <p:sldLayoutId id="2147484806" r:id="rId218"/>
    <p:sldLayoutId id="2147484807" r:id="rId219"/>
    <p:sldLayoutId id="2147484808" r:id="rId220"/>
    <p:sldLayoutId id="2147484809" r:id="rId221"/>
    <p:sldLayoutId id="2147484810" r:id="rId222"/>
    <p:sldLayoutId id="2147484811" r:id="rId223"/>
    <p:sldLayoutId id="2147484812" r:id="rId224"/>
    <p:sldLayoutId id="2147484813" r:id="rId225"/>
    <p:sldLayoutId id="2147484814" r:id="rId226"/>
    <p:sldLayoutId id="2147484815" r:id="rId227"/>
    <p:sldLayoutId id="2147484816" r:id="rId228"/>
    <p:sldLayoutId id="2147484817" r:id="rId229"/>
    <p:sldLayoutId id="2147484818" r:id="rId230"/>
    <p:sldLayoutId id="2147484819" r:id="rId231"/>
    <p:sldLayoutId id="2147484820" r:id="rId232"/>
    <p:sldLayoutId id="2147484821" r:id="rId233"/>
    <p:sldLayoutId id="2147484822" r:id="rId234"/>
    <p:sldLayoutId id="2147484823" r:id="rId235"/>
    <p:sldLayoutId id="2147484824" r:id="rId236"/>
    <p:sldLayoutId id="2147484825" r:id="rId237"/>
    <p:sldLayoutId id="2147484826" r:id="rId238"/>
    <p:sldLayoutId id="2147484827" r:id="rId239"/>
    <p:sldLayoutId id="2147484828" r:id="rId240"/>
    <p:sldLayoutId id="2147484829" r:id="rId241"/>
    <p:sldLayoutId id="2147484830" r:id="rId242"/>
    <p:sldLayoutId id="2147484831" r:id="rId243"/>
    <p:sldLayoutId id="2147484832" r:id="rId244"/>
    <p:sldLayoutId id="2147484833" r:id="rId245"/>
    <p:sldLayoutId id="2147484834" r:id="rId246"/>
    <p:sldLayoutId id="2147484835" r:id="rId247"/>
    <p:sldLayoutId id="2147484836" r:id="rId248"/>
    <p:sldLayoutId id="2147484837" r:id="rId249"/>
    <p:sldLayoutId id="2147484838" r:id="rId250"/>
    <p:sldLayoutId id="2147484839" r:id="rId251"/>
    <p:sldLayoutId id="2147484840" r:id="rId252"/>
    <p:sldLayoutId id="2147484841" r:id="rId253"/>
    <p:sldLayoutId id="2147484842" r:id="rId254"/>
    <p:sldLayoutId id="2147484843" r:id="rId255"/>
    <p:sldLayoutId id="2147484844" r:id="rId256"/>
    <p:sldLayoutId id="2147484845" r:id="rId257"/>
    <p:sldLayoutId id="2147484846" r:id="rId258"/>
    <p:sldLayoutId id="2147484847" r:id="rId259"/>
    <p:sldLayoutId id="2147484848" r:id="rId260"/>
    <p:sldLayoutId id="2147484849" r:id="rId261"/>
    <p:sldLayoutId id="2147484850" r:id="rId262"/>
    <p:sldLayoutId id="2147484851" r:id="rId263"/>
    <p:sldLayoutId id="2147484852" r:id="rId264"/>
    <p:sldLayoutId id="2147484853" r:id="rId265"/>
    <p:sldLayoutId id="2147484854" r:id="rId266"/>
    <p:sldLayoutId id="2147484855" r:id="rId267"/>
    <p:sldLayoutId id="2147484856" r:id="rId268"/>
    <p:sldLayoutId id="2147484857" r:id="rId269"/>
    <p:sldLayoutId id="2147484858" r:id="rId270"/>
    <p:sldLayoutId id="2147484859" r:id="rId271"/>
    <p:sldLayoutId id="2147484860" r:id="rId272"/>
    <p:sldLayoutId id="2147484861" r:id="rId273"/>
    <p:sldLayoutId id="2147484862" r:id="rId274"/>
    <p:sldLayoutId id="2147484863" r:id="rId275"/>
    <p:sldLayoutId id="2147484864" r:id="rId276"/>
    <p:sldLayoutId id="2147484865" r:id="rId277"/>
    <p:sldLayoutId id="2147484866" r:id="rId278"/>
    <p:sldLayoutId id="2147484867" r:id="rId279"/>
    <p:sldLayoutId id="2147484868" r:id="rId280"/>
    <p:sldLayoutId id="2147484869" r:id="rId281"/>
    <p:sldLayoutId id="2147484870" r:id="rId282"/>
    <p:sldLayoutId id="2147484871" r:id="rId283"/>
    <p:sldLayoutId id="2147484872" r:id="rId284"/>
    <p:sldLayoutId id="2147484873" r:id="rId285"/>
    <p:sldLayoutId id="2147484874" r:id="rId286"/>
    <p:sldLayoutId id="2147484875" r:id="rId287"/>
    <p:sldLayoutId id="2147484876" r:id="rId288"/>
    <p:sldLayoutId id="2147484877" r:id="rId289"/>
    <p:sldLayoutId id="2147484878" r:id="rId290"/>
    <p:sldLayoutId id="2147484879" r:id="rId291"/>
    <p:sldLayoutId id="2147484880" r:id="rId292"/>
    <p:sldLayoutId id="2147484881" r:id="rId293"/>
    <p:sldLayoutId id="2147484882" r:id="rId294"/>
    <p:sldLayoutId id="2147484883" r:id="rId295"/>
    <p:sldLayoutId id="2147484884" r:id="rId296"/>
    <p:sldLayoutId id="2147484885" r:id="rId297"/>
    <p:sldLayoutId id="2147484886" r:id="rId298"/>
    <p:sldLayoutId id="2147484887" r:id="rId299"/>
    <p:sldLayoutId id="2147484888" r:id="rId300"/>
    <p:sldLayoutId id="2147484889" r:id="rId301"/>
    <p:sldLayoutId id="2147484890" r:id="rId302"/>
    <p:sldLayoutId id="2147484891" r:id="rId303"/>
    <p:sldLayoutId id="2147484892" r:id="rId304"/>
    <p:sldLayoutId id="2147484893" r:id="rId305"/>
    <p:sldLayoutId id="2147484894" r:id="rId306"/>
    <p:sldLayoutId id="2147484895" r:id="rId307"/>
    <p:sldLayoutId id="2147484896" r:id="rId308"/>
    <p:sldLayoutId id="2147484897" r:id="rId309"/>
    <p:sldLayoutId id="2147484898" r:id="rId310"/>
    <p:sldLayoutId id="2147484899" r:id="rId311"/>
    <p:sldLayoutId id="2147484900" r:id="rId312"/>
    <p:sldLayoutId id="2147484901" r:id="rId313"/>
    <p:sldLayoutId id="2147484902" r:id="rId314"/>
    <p:sldLayoutId id="2147484903" r:id="rId315"/>
    <p:sldLayoutId id="2147484904" r:id="rId316"/>
    <p:sldLayoutId id="2147484905" r:id="rId317"/>
    <p:sldLayoutId id="2147484906" r:id="rId318"/>
    <p:sldLayoutId id="2147484907" r:id="rId319"/>
    <p:sldLayoutId id="2147484908" r:id="rId320"/>
    <p:sldLayoutId id="2147484909" r:id="rId321"/>
    <p:sldLayoutId id="2147484910" r:id="rId322"/>
    <p:sldLayoutId id="2147484911" r:id="rId323"/>
    <p:sldLayoutId id="2147484912" r:id="rId324"/>
    <p:sldLayoutId id="2147484913" r:id="rId325"/>
    <p:sldLayoutId id="2147484914" r:id="rId326"/>
    <p:sldLayoutId id="2147484915" r:id="rId327"/>
    <p:sldLayoutId id="2147484916" r:id="rId328"/>
    <p:sldLayoutId id="2147484917" r:id="rId329"/>
    <p:sldLayoutId id="2147484918" r:id="rId330"/>
    <p:sldLayoutId id="2147484919" r:id="rId331"/>
    <p:sldLayoutId id="2147484920" r:id="rId332"/>
    <p:sldLayoutId id="2147484921" r:id="rId333"/>
    <p:sldLayoutId id="2147484922" r:id="rId334"/>
    <p:sldLayoutId id="2147484923" r:id="rId335"/>
    <p:sldLayoutId id="2147484924" r:id="rId336"/>
    <p:sldLayoutId id="2147484925" r:id="rId337"/>
    <p:sldLayoutId id="2147484926" r:id="rId338"/>
    <p:sldLayoutId id="2147484927" r:id="rId339"/>
    <p:sldLayoutId id="2147484928" r:id="rId340"/>
    <p:sldLayoutId id="2147484929" r:id="rId341"/>
    <p:sldLayoutId id="2147484930" r:id="rId342"/>
    <p:sldLayoutId id="2147484931" r:id="rId343"/>
    <p:sldLayoutId id="2147484932" r:id="rId344"/>
    <p:sldLayoutId id="2147484933" r:id="rId345"/>
    <p:sldLayoutId id="2147484934" r:id="rId346"/>
    <p:sldLayoutId id="2147484935" r:id="rId347"/>
    <p:sldLayoutId id="2147484936" r:id="rId348"/>
    <p:sldLayoutId id="2147484937" r:id="rId349"/>
    <p:sldLayoutId id="2147484938" r:id="rId350"/>
    <p:sldLayoutId id="2147484939" r:id="rId351"/>
    <p:sldLayoutId id="2147484940" r:id="rId352"/>
    <p:sldLayoutId id="2147484941" r:id="rId353"/>
    <p:sldLayoutId id="2147484942" r:id="rId354"/>
    <p:sldLayoutId id="2147484943" r:id="rId355"/>
    <p:sldLayoutId id="2147484944" r:id="rId356"/>
    <p:sldLayoutId id="2147484945" r:id="rId357"/>
    <p:sldLayoutId id="2147484946" r:id="rId358"/>
    <p:sldLayoutId id="2147484947" r:id="rId359"/>
    <p:sldLayoutId id="2147484948" r:id="rId360"/>
    <p:sldLayoutId id="2147484949" r:id="rId361"/>
    <p:sldLayoutId id="2147484950" r:id="rId362"/>
    <p:sldLayoutId id="2147484951" r:id="rId363"/>
    <p:sldLayoutId id="2147484952" r:id="rId364"/>
    <p:sldLayoutId id="2147484953" r:id="rId365"/>
    <p:sldLayoutId id="2147484954" r:id="rId366"/>
    <p:sldLayoutId id="2147484955" r:id="rId367"/>
    <p:sldLayoutId id="2147484956" r:id="rId368"/>
    <p:sldLayoutId id="2147484957" r:id="rId369"/>
    <p:sldLayoutId id="2147484958" r:id="rId370"/>
    <p:sldLayoutId id="2147484959" r:id="rId371"/>
    <p:sldLayoutId id="2147484960" r:id="rId372"/>
    <p:sldLayoutId id="2147484961" r:id="rId373"/>
    <p:sldLayoutId id="2147484962" r:id="rId374"/>
    <p:sldLayoutId id="2147484963" r:id="rId375"/>
    <p:sldLayoutId id="2147484964" r:id="rId376"/>
    <p:sldLayoutId id="2147484965" r:id="rId377"/>
    <p:sldLayoutId id="2147484966" r:id="rId378"/>
    <p:sldLayoutId id="2147484967" r:id="rId379"/>
    <p:sldLayoutId id="2147484968" r:id="rId380"/>
    <p:sldLayoutId id="2147484969" r:id="rId381"/>
    <p:sldLayoutId id="2147484970" r:id="rId382"/>
    <p:sldLayoutId id="2147484971" r:id="rId383"/>
    <p:sldLayoutId id="2147484972" r:id="rId384"/>
    <p:sldLayoutId id="2147484973" r:id="rId385"/>
    <p:sldLayoutId id="2147484974" r:id="rId386"/>
    <p:sldLayoutId id="2147484975" r:id="rId387"/>
    <p:sldLayoutId id="2147484976" r:id="rId388"/>
    <p:sldLayoutId id="2147484977" r:id="rId389"/>
    <p:sldLayoutId id="2147484978" r:id="rId390"/>
    <p:sldLayoutId id="2147484979" r:id="rId391"/>
    <p:sldLayoutId id="2147484980" r:id="rId392"/>
    <p:sldLayoutId id="2147484981" r:id="rId393"/>
    <p:sldLayoutId id="2147484982" r:id="rId394"/>
    <p:sldLayoutId id="2147484983" r:id="rId395"/>
    <p:sldLayoutId id="2147484984" r:id="rId396"/>
    <p:sldLayoutId id="2147484985" r:id="rId397"/>
    <p:sldLayoutId id="2147484986" r:id="rId398"/>
    <p:sldLayoutId id="2147484987" r:id="rId399"/>
    <p:sldLayoutId id="2147484988" r:id="rId400"/>
    <p:sldLayoutId id="2147484989" r:id="rId401"/>
    <p:sldLayoutId id="2147484990" r:id="rId402"/>
    <p:sldLayoutId id="2147484991" r:id="rId403"/>
    <p:sldLayoutId id="2147484992" r:id="rId404"/>
    <p:sldLayoutId id="2147484993" r:id="rId405"/>
    <p:sldLayoutId id="2147484994" r:id="rId406"/>
    <p:sldLayoutId id="2147484995" r:id="rId407"/>
    <p:sldLayoutId id="2147484996" r:id="rId408"/>
    <p:sldLayoutId id="2147484997" r:id="rId409"/>
    <p:sldLayoutId id="2147484998" r:id="rId410"/>
    <p:sldLayoutId id="2147484999" r:id="rId411"/>
    <p:sldLayoutId id="2147485000" r:id="rId412"/>
    <p:sldLayoutId id="2147485001" r:id="rId413"/>
    <p:sldLayoutId id="2147485002" r:id="rId414"/>
    <p:sldLayoutId id="2147485003" r:id="rId415"/>
    <p:sldLayoutId id="2147485004" r:id="rId416"/>
    <p:sldLayoutId id="2147485005" r:id="rId417"/>
    <p:sldLayoutId id="2147485006" r:id="rId418"/>
    <p:sldLayoutId id="2147485007" r:id="rId419"/>
    <p:sldLayoutId id="2147485008" r:id="rId420"/>
    <p:sldLayoutId id="2147485009" r:id="rId421"/>
    <p:sldLayoutId id="2147485010" r:id="rId422"/>
    <p:sldLayoutId id="2147485011" r:id="rId423"/>
    <p:sldLayoutId id="2147485012" r:id="rId424"/>
    <p:sldLayoutId id="2147485013" r:id="rId425"/>
    <p:sldLayoutId id="2147485014" r:id="rId426"/>
    <p:sldLayoutId id="2147485015" r:id="rId427"/>
    <p:sldLayoutId id="2147485016" r:id="rId428"/>
    <p:sldLayoutId id="2147485017" r:id="rId429"/>
    <p:sldLayoutId id="2147485018" r:id="rId430"/>
    <p:sldLayoutId id="2147485019" r:id="rId431"/>
    <p:sldLayoutId id="2147485020" r:id="rId432"/>
    <p:sldLayoutId id="2147485021" r:id="rId433"/>
    <p:sldLayoutId id="2147485022" r:id="rId434"/>
    <p:sldLayoutId id="2147485023" r:id="rId435"/>
    <p:sldLayoutId id="2147485024" r:id="rId436"/>
    <p:sldLayoutId id="2147485025" r:id="rId437"/>
    <p:sldLayoutId id="2147485026" r:id="rId438"/>
    <p:sldLayoutId id="2147485027" r:id="rId439"/>
    <p:sldLayoutId id="2147485028" r:id="rId440"/>
    <p:sldLayoutId id="2147485029" r:id="rId441"/>
    <p:sldLayoutId id="2147485030" r:id="rId442"/>
    <p:sldLayoutId id="2147485031" r:id="rId443"/>
    <p:sldLayoutId id="2147485032" r:id="rId444"/>
    <p:sldLayoutId id="2147485033" r:id="rId445"/>
    <p:sldLayoutId id="2147485034" r:id="rId446"/>
    <p:sldLayoutId id="2147485035" r:id="rId447"/>
    <p:sldLayoutId id="2147485036" r:id="rId448"/>
    <p:sldLayoutId id="2147485037" r:id="rId449"/>
    <p:sldLayoutId id="2147485038" r:id="rId450"/>
    <p:sldLayoutId id="2147485039" r:id="rId451"/>
    <p:sldLayoutId id="2147485040" r:id="rId452"/>
    <p:sldLayoutId id="2147485041" r:id="rId453"/>
    <p:sldLayoutId id="2147485042" r:id="rId454"/>
    <p:sldLayoutId id="2147485043" r:id="rId455"/>
    <p:sldLayoutId id="2147485044" r:id="rId456"/>
    <p:sldLayoutId id="2147485045" r:id="rId457"/>
    <p:sldLayoutId id="2147485046" r:id="rId458"/>
    <p:sldLayoutId id="2147485047" r:id="rId459"/>
    <p:sldLayoutId id="2147485048" r:id="rId460"/>
    <p:sldLayoutId id="2147485049" r:id="rId461"/>
    <p:sldLayoutId id="2147485050" r:id="rId462"/>
    <p:sldLayoutId id="2147485051" r:id="rId463"/>
    <p:sldLayoutId id="2147485052" r:id="rId464"/>
    <p:sldLayoutId id="2147485053" r:id="rId465"/>
    <p:sldLayoutId id="2147485054" r:id="rId466"/>
    <p:sldLayoutId id="2147485055" r:id="rId467"/>
    <p:sldLayoutId id="2147485056" r:id="rId468"/>
    <p:sldLayoutId id="2147485057" r:id="rId469"/>
    <p:sldLayoutId id="2147485058" r:id="rId470"/>
    <p:sldLayoutId id="2147485059" r:id="rId471"/>
    <p:sldLayoutId id="2147485060" r:id="rId472"/>
    <p:sldLayoutId id="2147485061" r:id="rId473"/>
    <p:sldLayoutId id="2147485062" r:id="rId474"/>
    <p:sldLayoutId id="2147485063" r:id="rId475"/>
    <p:sldLayoutId id="2147485064" r:id="rId476"/>
    <p:sldLayoutId id="2147485065" r:id="rId477"/>
    <p:sldLayoutId id="2147485066" r:id="rId478"/>
    <p:sldLayoutId id="2147485067" r:id="rId479"/>
    <p:sldLayoutId id="2147485068" r:id="rId480"/>
    <p:sldLayoutId id="2147485069" r:id="rId481"/>
    <p:sldLayoutId id="2147485070" r:id="rId482"/>
    <p:sldLayoutId id="2147485071" r:id="rId483"/>
    <p:sldLayoutId id="2147485072" r:id="rId484"/>
    <p:sldLayoutId id="2147485073" r:id="rId485"/>
    <p:sldLayoutId id="2147485074" r:id="rId486"/>
    <p:sldLayoutId id="2147485075" r:id="rId487"/>
    <p:sldLayoutId id="2147485076" r:id="rId488"/>
    <p:sldLayoutId id="2147485077" r:id="rId489"/>
    <p:sldLayoutId id="2147485078" r:id="rId490"/>
    <p:sldLayoutId id="2147485079" r:id="rId491"/>
    <p:sldLayoutId id="2147485080" r:id="rId492"/>
    <p:sldLayoutId id="2147485081" r:id="rId493"/>
    <p:sldLayoutId id="2147485082" r:id="rId494"/>
    <p:sldLayoutId id="2147485083" r:id="rId495"/>
    <p:sldLayoutId id="2147485084" r:id="rId496"/>
    <p:sldLayoutId id="2147485085" r:id="rId497"/>
    <p:sldLayoutId id="2147485086" r:id="rId498"/>
    <p:sldLayoutId id="2147485087" r:id="rId499"/>
    <p:sldLayoutId id="2147485088" r:id="rId500"/>
    <p:sldLayoutId id="2147485089" r:id="rId501"/>
    <p:sldLayoutId id="2147485090" r:id="rId502"/>
    <p:sldLayoutId id="2147485091" r:id="rId503"/>
    <p:sldLayoutId id="2147485092" r:id="rId504"/>
    <p:sldLayoutId id="2147485093" r:id="rId505"/>
    <p:sldLayoutId id="2147485094" r:id="rId506"/>
    <p:sldLayoutId id="2147485095" r:id="rId507"/>
    <p:sldLayoutId id="2147485096" r:id="rId508"/>
    <p:sldLayoutId id="2147485097" r:id="rId509"/>
    <p:sldLayoutId id="2147485098" r:id="rId510"/>
    <p:sldLayoutId id="2147485099" r:id="rId511"/>
    <p:sldLayoutId id="2147485100" r:id="rId512"/>
    <p:sldLayoutId id="2147485101" r:id="rId513"/>
    <p:sldLayoutId id="2147485102" r:id="rId514"/>
    <p:sldLayoutId id="2147485103" r:id="rId515"/>
    <p:sldLayoutId id="2147485104" r:id="rId516"/>
    <p:sldLayoutId id="2147485105" r:id="rId517"/>
    <p:sldLayoutId id="2147485106" r:id="rId518"/>
    <p:sldLayoutId id="2147485107" r:id="rId519"/>
    <p:sldLayoutId id="2147485108" r:id="rId520"/>
    <p:sldLayoutId id="2147485109" r:id="rId521"/>
    <p:sldLayoutId id="2147485110" r:id="rId522"/>
    <p:sldLayoutId id="2147485111" r:id="rId523"/>
    <p:sldLayoutId id="2147485112" r:id="rId524"/>
    <p:sldLayoutId id="2147485113" r:id="rId525"/>
    <p:sldLayoutId id="2147485114" r:id="rId526"/>
    <p:sldLayoutId id="2147485115" r:id="rId527"/>
    <p:sldLayoutId id="2147485116" r:id="rId528"/>
    <p:sldLayoutId id="2147485117" r:id="rId529"/>
    <p:sldLayoutId id="2147485118" r:id="rId530"/>
    <p:sldLayoutId id="2147485119" r:id="rId531"/>
    <p:sldLayoutId id="2147485120" r:id="rId532"/>
    <p:sldLayoutId id="2147485121" r:id="rId533"/>
    <p:sldLayoutId id="2147485122" r:id="rId534"/>
    <p:sldLayoutId id="2147485123" r:id="rId535"/>
    <p:sldLayoutId id="2147485124" r:id="rId536"/>
    <p:sldLayoutId id="2147485125" r:id="rId537"/>
    <p:sldLayoutId id="2147485126" r:id="rId538"/>
    <p:sldLayoutId id="2147485127" r:id="rId539"/>
    <p:sldLayoutId id="2147485128" r:id="rId540"/>
    <p:sldLayoutId id="2147485129" r:id="rId541"/>
    <p:sldLayoutId id="2147485130" r:id="rId542"/>
    <p:sldLayoutId id="2147485131" r:id="rId543"/>
    <p:sldLayoutId id="2147485132" r:id="rId544"/>
    <p:sldLayoutId id="2147485133" r:id="rId545"/>
    <p:sldLayoutId id="2147485134" r:id="rId546"/>
    <p:sldLayoutId id="2147485135" r:id="rId547"/>
    <p:sldLayoutId id="2147485136" r:id="rId5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ulieu.violet.vn/document/show/entry_id/6272952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3.pn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emf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KAGAY~12"/>
          <p:cNvSpPr>
            <a:spLocks noChangeArrowheads="1"/>
          </p:cNvSpPr>
          <p:nvPr/>
        </p:nvSpPr>
        <p:spPr bwMode="auto">
          <a:xfrm>
            <a:off x="76200" y="0"/>
            <a:ext cx="12115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4953000" y="1857375"/>
            <a:ext cx="2971800" cy="3143250"/>
            <a:chOff x="2016" y="1008"/>
            <a:chExt cx="2112" cy="2640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2016" y="1008"/>
              <a:ext cx="2112" cy="2640"/>
              <a:chOff x="1920" y="912"/>
              <a:chExt cx="2112" cy="2640"/>
            </a:xfrm>
          </p:grpSpPr>
          <p:sp>
            <p:nvSpPr>
              <p:cNvPr id="3077" name="Text Box 5"/>
              <p:cNvSpPr txBox="1">
                <a:spLocks noChangeArrowheads="1"/>
              </p:cNvSpPr>
              <p:nvPr/>
            </p:nvSpPr>
            <p:spPr bwMode="auto">
              <a:xfrm>
                <a:off x="2352" y="1179"/>
                <a:ext cx="1292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7200" dirty="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</a:t>
                </a:r>
                <a:endParaRPr lang="en-US" sz="7200" dirty="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069" y="912"/>
                <a:ext cx="1821" cy="264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1368389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 HOẠCH BÀI DẠY MÔN GIÁO DỤC CÔNG DÂN</a:t>
                </a: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 </a:t>
                </a:r>
              </a:p>
            </p:txBody>
          </p:sp>
          <p:sp>
            <p:nvSpPr>
              <p:cNvPr id="307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920" y="2067"/>
                <a:ext cx="2112" cy="2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spc="540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2700" kern="10" spc="540" dirty="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THCS </a:t>
                </a:r>
                <a:r>
                  <a:rPr lang="en-US" sz="2700" kern="10" spc="540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Cẩm</a:t>
                </a:r>
                <a:r>
                  <a:rPr lang="en-US" sz="2700" kern="10" spc="540" dirty="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kern="10" spc="540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Đoài</a:t>
                </a:r>
                <a:endParaRPr lang="en-US" sz="2700" kern="10" spc="540" dirty="0">
                  <a:ln w="9525">
                    <a:solidFill>
                      <a:srgbClr val="FF00FF"/>
                    </a:solidFill>
                    <a:round/>
                    <a:headEnd/>
                    <a:tailEnd/>
                  </a:ln>
                  <a:solidFill>
                    <a:srgbClr val="FF00FF">
                      <a:alpha val="67999"/>
                    </a:srgbClr>
                  </a:solid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0" name="Text Box 8"/>
              <p:cNvSpPr txBox="1">
                <a:spLocks noChangeArrowheads="1"/>
              </p:cNvSpPr>
              <p:nvPr/>
            </p:nvSpPr>
            <p:spPr bwMode="auto">
              <a:xfrm rot="5634030">
                <a:off x="2700" y="1434"/>
                <a:ext cx="432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00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</a:t>
                </a:r>
                <a:endParaRPr lang="en-US" sz="30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</p:grp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2857" y="113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3403" y="137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480" y="1878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2278" y="1872"/>
              <a:ext cx="3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2387" y="1383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</p:grpSp>
      <p:sp>
        <p:nvSpPr>
          <p:cNvPr id="3086" name="WordArt 14" descr="Paper bag"/>
          <p:cNvSpPr>
            <a:spLocks noChangeArrowheads="1" noChangeShapeType="1" noTextEdit="1"/>
          </p:cNvSpPr>
          <p:nvPr/>
        </p:nvSpPr>
        <p:spPr bwMode="auto">
          <a:xfrm>
            <a:off x="4953000" y="3829050"/>
            <a:ext cx="26289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Lớp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 6</a:t>
            </a:r>
          </a:p>
        </p:txBody>
      </p:sp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4151711" y="4455320"/>
            <a:ext cx="3942159" cy="809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Người thực hiện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Vũ Văn Thạo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33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8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2298065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</a:t>
            </a:r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. Nội dung quyền và nghĩa vụ cơ bản của công dân theo Hiến pháp năm </a:t>
            </a:r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2013</a:t>
            </a:r>
            <a:endParaRPr lang="en-US" sz="2800" dirty="0"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9" y="530917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532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=""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1752600" y="711138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14478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22341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1: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20, 21,22,24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25, 27,28,30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32,33,38,39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43,45,46,47 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0"/>
            <a:ext cx="9067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22…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39)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46)…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97EEE10-6A6D-48B3-B644-39327E648A85}"/>
              </a:ext>
            </a:extLst>
          </p:cNvPr>
          <p:cNvSpPr txBox="1"/>
          <p:nvPr/>
        </p:nvSpPr>
        <p:spPr>
          <a:xfrm>
            <a:off x="2209800" y="1295401"/>
            <a:ext cx="4953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660" y="62069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6248400" y="99060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niệm</a:t>
            </a:r>
            <a:endParaRPr 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371600" y="2229416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1515849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. Nội dung quyền và nghĩa vụ cơ bản của công dân theo Hiến pháp năm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2013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3352801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quyền và nghĩa vụ cơ bản của công 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906674"/>
            <a:ext cx="806639" cy="806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8939"/>
            <a:ext cx="1657658" cy="249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38" y="4800600"/>
            <a:ext cx="2309583" cy="2213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2494178" y="1490197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ibbon: Tilted Up 5">
            <a:extLst>
              <a:ext uri="{FF2B5EF4-FFF2-40B4-BE49-F238E27FC236}">
                <a16:creationId xmlns=""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1981200" y="448072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2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48000" y="2099429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0" y="26670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0" y="36576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9540" y="32004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F0FA9B-5031-4559-BFB3-F9C7FDA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015447"/>
            <a:ext cx="9505056" cy="51435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="" xmlns:a16="http://schemas.microsoft.com/office/drawing/2014/main" id="{1D0804DC-96F9-4E0A-A473-61448B175D0F}"/>
              </a:ext>
            </a:extLst>
          </p:cNvPr>
          <p:cNvSpPr/>
          <p:nvPr/>
        </p:nvSpPr>
        <p:spPr>
          <a:xfrm>
            <a:off x="2743200" y="914400"/>
            <a:ext cx="2778968" cy="792088"/>
          </a:xfrm>
          <a:prstGeom prst="horizontalScroll">
            <a:avLst/>
          </a:prstGeom>
          <a:ln>
            <a:solidFill>
              <a:srgbClr val="ED4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Góc</a:t>
            </a:r>
            <a:r>
              <a:rPr lang="en-US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 chia </a:t>
            </a:r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sẻ</a:t>
            </a:r>
            <a:endParaRPr lang="en-US" sz="2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E1F93F-3408-47D3-B5A9-A3BBB60674FA}"/>
              </a:ext>
            </a:extLst>
          </p:cNvPr>
          <p:cNvSpPr txBox="1"/>
          <p:nvPr/>
        </p:nvSpPr>
        <p:spPr>
          <a:xfrm>
            <a:off x="1295400" y="1904811"/>
            <a:ext cx="75984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A8CB35C-9D40-4FBC-90AB-E5783D8A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47" y="762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694E8C-45B9-4730-ACD0-877E66C3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" y="152400"/>
            <a:ext cx="11734800" cy="5724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3E3237-7208-461F-B3E3-DF67522B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"/>
            <a:ext cx="115834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762001"/>
            <a:ext cx="624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5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524252" y="-1168839"/>
            <a:ext cx="5143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55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25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574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55514" y="2353918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1"/>
            <a:ext cx="990600" cy="797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81200" y="304800"/>
            <a:ext cx="8229600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685800">
              <a:defRPr/>
            </a:pP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huyên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endParaRPr lang="en-US" sz="7200" b="1" kern="0" spc="38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905001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Facebooker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phiền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 </a:t>
            </a:r>
          </a:p>
          <a:p>
            <a:pPr algn="just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?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54ABF28-D790-4359-9799-DBF792FE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09800" y="860837"/>
            <a:ext cx="7772400" cy="5119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4" y="1"/>
            <a:ext cx="4834145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ắm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vai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4294588" y="1219201"/>
            <a:ext cx="3477813" cy="54995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9389706" y="860836"/>
            <a:ext cx="1278294" cy="73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11FCEE-F98C-42F3-BB01-BBBE76EE8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57500" y1="19500" x2="57500" y2="19500"/>
                        <a14:foregroundMark x1="55000" y1="20000" x2="55000" y2="20000"/>
                        <a14:foregroundMark x1="61500" y1="23500" x2="61500" y2="23500"/>
                        <a14:foregroundMark x1="67500" y1="28000" x2="67500" y2="28000"/>
                        <a14:foregroundMark x1="48000" y1="19000" x2="48000" y2="19000"/>
                        <a14:foregroundMark x1="47500" y1="15500" x2="47500" y2="15500"/>
                        <a14:foregroundMark x1="48500" y1="13000" x2="48500" y2="13000"/>
                        <a14:foregroundMark x1="57000" y1="91000" x2="57000" y2="91000"/>
                        <a14:backgroundMark x1="26500" y1="21000" x2="26500" y2="21000"/>
                        <a14:backgroundMark x1="23000" y1="35500" x2="23000" y2="35500"/>
                        <a14:backgroundMark x1="23500" y1="32500" x2="23500" y2="32500"/>
                        <a14:backgroundMark x1="24500" y1="39000" x2="24500" y2="39000"/>
                        <a14:backgroundMark x1="23000" y1="47000" x2="23000" y2="47000"/>
                        <a14:backgroundMark x1="23000" y1="55500" x2="23000" y2="55500"/>
                        <a14:backgroundMark x1="23000" y1="52000" x2="23000" y2="52000"/>
                        <a14:backgroundMark x1="23500" y1="61000" x2="23500" y2="61000"/>
                        <a14:backgroundMark x1="23500" y1="65500" x2="23500" y2="65500"/>
                        <a14:backgroundMark x1="23500" y1="70000" x2="23500" y2="70000"/>
                        <a14:backgroundMark x1="23500" y1="73000" x2="23500" y2="73000"/>
                        <a14:backgroundMark x1="22500" y1="78500" x2="22500" y2="79500"/>
                        <a14:backgroundMark x1="22000" y1="87500" x2="22000" y2="87500"/>
                        <a14:backgroundMark x1="23500" y1="85500" x2="23500" y2="85500"/>
                        <a14:backgroundMark x1="77000" y1="55000" x2="77000" y2="55000"/>
                        <a14:backgroundMark x1="76000" y1="65000" x2="76000" y2="65000"/>
                        <a14:backgroundMark x1="76000" y1="71500" x2="76000" y2="7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4948410"/>
            <a:ext cx="1905000" cy="190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53548" y="1905000"/>
            <a:ext cx="52094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6C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T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Theo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00355" y="228601"/>
            <a:ext cx="6922058" cy="809259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74888" y="2900022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74888" y="1295401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74888" y="2138022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091734" y="3674779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43776" y="1369244"/>
            <a:ext cx="732660" cy="64131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252644" y="2182355"/>
            <a:ext cx="732660" cy="64131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91734" y="1444823"/>
            <a:ext cx="5263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Vân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tích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cực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trên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lớp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đầy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đủ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bài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tập</a:t>
            </a:r>
            <a:r>
              <a:rPr lang="en-US" sz="1600" dirty="0">
                <a:solidFill>
                  <a:schemeClr val="bg1"/>
                </a:solidFill>
              </a:rPr>
              <a:t> ở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3409438" y="144239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4601" y="218284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/>
              <a:t>Hưng</a:t>
            </a:r>
            <a:r>
              <a:rPr lang="en-US" sz="1600" dirty="0"/>
              <a:t> </a:t>
            </a:r>
            <a:r>
              <a:rPr lang="en-US" sz="1600" dirty="0" err="1"/>
              <a:t>chăm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yêu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,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 </a:t>
            </a:r>
            <a:r>
              <a:rPr lang="en-US" sz="1600" dirty="0" err="1"/>
              <a:t>chỉ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đối</a:t>
            </a:r>
            <a:r>
              <a:rPr lang="en-US" sz="1600" dirty="0"/>
              <a:t> </a:t>
            </a:r>
            <a:r>
              <a:rPr lang="en-US" sz="1600" dirty="0" err="1"/>
              <a:t>phó</a:t>
            </a:r>
            <a:r>
              <a:rPr lang="en-US" sz="1600" dirty="0"/>
              <a:t>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01635" y="2239424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28888" y="2895601"/>
            <a:ext cx="732660" cy="64131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3252644" y="3659531"/>
            <a:ext cx="732660" cy="64131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24601" y="370946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44546A"/>
              </a:buClr>
              <a:buNone/>
            </a:pPr>
            <a:r>
              <a:rPr lang="en-US" sz="1600" dirty="0" err="1"/>
              <a:t>Hà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giỏi</a:t>
            </a:r>
            <a:r>
              <a:rPr lang="en-US" sz="1600" dirty="0"/>
              <a:t> </a:t>
            </a:r>
            <a:r>
              <a:rPr lang="en-US" sz="1600" dirty="0" err="1"/>
              <a:t>nhưng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tham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hoạt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tập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nhà</a:t>
            </a:r>
            <a:r>
              <a:rPr lang="en-US" sz="1600" dirty="0"/>
              <a:t> </a:t>
            </a:r>
            <a:r>
              <a:rPr lang="en-US" sz="1600" dirty="0" err="1"/>
              <a:t>trường</a:t>
            </a:r>
            <a:r>
              <a:rPr lang="en-US" sz="1600" dirty="0"/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3413410" y="375543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2765083"/>
            <a:ext cx="2282615" cy="1715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971800" y="304801"/>
            <a:ext cx="70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14801" y="2965963"/>
            <a:ext cx="5537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Lâm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chỉ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được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tối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còn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chiều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thì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việc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giúp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bố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mẹ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3384049" y="294527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561532" y="849036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229740" y="4419601"/>
            <a:ext cx="732660" cy="641311"/>
            <a:chOff x="1110" y="2656"/>
            <a:chExt cx="1549" cy="1351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602" y="5376937"/>
            <a:ext cx="5578323" cy="68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4483596"/>
            <a:ext cx="68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74" y="4499288"/>
            <a:ext cx="5578323" cy="68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15" y="5386979"/>
            <a:ext cx="749873" cy="646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09439" y="5486401"/>
            <a:ext cx="39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734" y="4495801"/>
            <a:ext cx="5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14800" y="5449670"/>
            <a:ext cx="5391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CDB1A3-9A7A-4425-A5F7-336080DB8C40}"/>
              </a:ext>
            </a:extLst>
          </p:cNvPr>
          <p:cNvSpPr txBox="1"/>
          <p:nvPr/>
        </p:nvSpPr>
        <p:spPr>
          <a:xfrm>
            <a:off x="5223520" y="1792767"/>
            <a:ext cx="262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873713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xmlns="" id="{8A0814A6-7AAD-47A7-ACAE-024B4C207ACC}"/>
              </a:ext>
            </a:extLst>
          </p:cNvPr>
          <p:cNvSpPr/>
          <p:nvPr/>
        </p:nvSpPr>
        <p:spPr>
          <a:xfrm>
            <a:off x="3657600" y="1295400"/>
            <a:ext cx="6264696" cy="2997448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-457200"/>
            <a:ext cx="3111391" cy="244827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580106" y="4073023"/>
            <a:ext cx="2701807" cy="218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070" y="452736"/>
            <a:ext cx="214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"/>
            <a:ext cx="1030218" cy="76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1371600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quyền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báo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san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24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643378"/>
            <a:ext cx="2701807" cy="21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82" y="5867400"/>
            <a:ext cx="1030218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4267200" cy="2152583"/>
          </a:xfrm>
          <a:prstGeom prst="rect">
            <a:avLst/>
          </a:prstGeom>
        </p:spPr>
      </p:pic>
      <p:pic>
        <p:nvPicPr>
          <p:cNvPr id="11" name="Picture 10" descr="Mỗi nhóm sưu tầm một bộ tranh ảnh liên quan đến việc thực hiện các quyền cơ bả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"/>
            <a:ext cx="4876800" cy="215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ỗi nhóm sưu tầm một bộ tranh ảnh liên quan đến việc thực hiện các quyền cơ bả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8671"/>
            <a:ext cx="4267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ỗi nhóm sưu tầm một bộ tranh ảnh liên quan đến việc thực hiện các quyền cơ bả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4876800" cy="215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TẠM BIỆT</a:t>
            </a:r>
          </a:p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CHÚC </a:t>
            </a:r>
            <a:r>
              <a:rPr lang="en-US" sz="3600" b="1" dirty="0">
                <a:ln/>
                <a:solidFill>
                  <a:srgbClr val="ED1E28"/>
                </a:solidFill>
              </a:rPr>
              <a:t>CÁC EM HỌC TỐT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914400"/>
            <a:ext cx="24384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THCS 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CẨM ĐOÀI</a:t>
            </a:r>
            <a:endParaRPr lang="en-US" sz="135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6625" y="411846"/>
            <a:ext cx="9209314" cy="3093354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457200" y="1380834"/>
            <a:ext cx="8017217" cy="136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SVN-Very Berry" panose="00000500000000000000" pitchFamily="2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SVN-Very Berry" panose="00000500000000000000" pitchFamily="2" charset="0"/>
              </a:rPr>
              <a:t>biết những quyền và nghĩa vụ cơ bản nào của em và mọi người xung quanh?</a:t>
            </a:r>
            <a:endParaRPr lang="en-US" sz="3200" b="1" dirty="0">
              <a:solidFill>
                <a:srgbClr val="0000FF"/>
              </a:solidFill>
              <a:latin typeface="SVN-Very Berry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143001" y="57173"/>
            <a:ext cx="6146320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vi-VN" altLang="en-US" sz="3200" b="1" dirty="0">
                <a:solidFill>
                  <a:srgbClr val="FF000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NHANH HƠN</a:t>
            </a:r>
            <a:endParaRPr lang="it-IT" altLang="en-US" sz="3200" b="1" dirty="0">
              <a:solidFill>
                <a:srgbClr val="FF0000"/>
              </a:solidFill>
              <a:latin typeface="SVN-Very Berry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4983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4086970" y="596348"/>
            <a:ext cx="8560454" cy="650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0" y="3124200"/>
            <a:ext cx="5195929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97105" y="1517970"/>
            <a:ext cx="61523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smtClean="0">
                <a:solidFill>
                  <a:srgbClr val="0000FF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  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có quyền bất khả xâm phạm về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ờ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sống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, b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í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mật cá nhân và bí mật gia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ì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nh.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có quyền bí mật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đổi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dirty="0" smtClean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Không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ai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ợc bóc mở, ki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ể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 soát, thu gi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ữ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trái luật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ổ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thông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của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d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â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 có quyền và nghĩa vụ học tập.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i="1" dirty="0" smtClean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     (</a:t>
            </a:r>
            <a:r>
              <a:rPr lang="vi-VN" sz="3000" b="1" i="1" dirty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Theo Điếu 21 và 39 Hiến pháp năm 2013)</a:t>
            </a:r>
            <a:endParaRPr lang="en-US" sz="3000" b="1" dirty="0">
              <a:solidFill>
                <a:prstClr val="black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6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 smtClean="0">
                <a:latin typeface="#9Slide05 Brannboll Ny" panose="02000000000000000000" pitchFamily="2" charset="0"/>
                <a:cs typeface="Times" panose="02020603050405020304" pitchFamily="18" charset="0"/>
              </a:rPr>
              <a:t>Quan sát hình ảnh, đọc thông tin và hoàn thành phiếu bài tập.</a:t>
            </a:r>
            <a:endParaRPr lang="en-US" sz="3200" dirty="0">
              <a:latin typeface="#9Slide05 Brannboll Ny" panose="02000000000000000000" pitchFamily="2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61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  <a:sym typeface="Arial" panose="020B0604020202020204" pitchFamily="34" charset="0"/>
              </a:rPr>
              <a:t>PHIẾU HỌC TẬP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Họ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tên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 …………………………..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:……………………………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lang="vi-VN" sz="2400" b="1" dirty="0" smtClean="0">
              <a:solidFill>
                <a:srgbClr val="00B050"/>
              </a:solidFill>
              <a:latin typeface="#9Slide05 SVNSteady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1. H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ình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#9Slide05 SVNSteady" pitchFamily="2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bổn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</a:rPr>
              <a:t>đình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</a:rPr>
              <a:t>?</a:t>
            </a: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</a:rPr>
              <a:t>Khi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</a:t>
            </a: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…………………………………………………………………………………………….........................................</a:t>
            </a:r>
            <a:endParaRPr lang="vi-VN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........................................................................................................................................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3. Em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4267200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4824413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945020" y="783201"/>
            <a:ext cx="3227275" cy="983733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919466" y="1269559"/>
            <a:ext cx="2939570" cy="656320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6724" y="1662331"/>
            <a:ext cx="725933" cy="21538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585998" y="1865976"/>
            <a:ext cx="2666935" cy="974080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Trong gia đình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cs typeface="Arial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4502567" y="1926194"/>
            <a:ext cx="2791234" cy="1028372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   Khi đến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trường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876895" y="1766934"/>
            <a:ext cx="2590800" cy="965099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Khái</a:t>
            </a:r>
            <a:r>
              <a:rPr lang="vi-VN" sz="3200" b="1" kern="0" dirty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 </a:t>
            </a:r>
            <a:r>
              <a:rPr lang="vi-VN" sz="3200" b="1" kern="0" dirty="0" smtClean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niệm về quyền và nghĩa vụ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2273792" y="3588620"/>
            <a:ext cx="1683458" cy="335453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đỡ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bà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việc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sức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.</a:t>
            </a:r>
          </a:p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ngoan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ngoãn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  <a:endParaRPr lang="en-US" sz="2400" b="1" dirty="0">
              <a:solidFill>
                <a:prstClr val="black"/>
              </a:solidFill>
              <a:latin typeface="#9Slide05 IcielSanelma" pitchFamily="2" charset="0"/>
            </a:endParaRPr>
          </a:p>
        </p:txBody>
      </p:sp>
      <p:sp>
        <p:nvSpPr>
          <p:cNvPr id="12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4162916" y="3505201"/>
            <a:ext cx="1811804" cy="32765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225" y="-76199"/>
            <a:ext cx="21788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50397" y="374609"/>
            <a:ext cx="141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 smtClean="0">
                <a:solidFill>
                  <a:srgbClr val="0000F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QUYỀN VÀ NGHĨA VỤ</a:t>
            </a:r>
            <a:endParaRPr lang="en-US" sz="1600" b="1" dirty="0">
              <a:solidFill>
                <a:srgbClr val="0000FF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6265" y="3614221"/>
            <a:ext cx="2023435" cy="335453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Sự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chăm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sóc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Nhận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được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tình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cảm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yêu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thương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tốt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đẹp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  <a:endParaRPr lang="en-US" sz="24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881963" y="3346952"/>
            <a:ext cx="2744034" cy="36218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indent="342265" algn="just"/>
            <a:r>
              <a:rPr lang="en-US" sz="2000" b="1" dirty="0" err="1" smtClean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 smtClean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đảm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đòi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ai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ngăn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cản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B0F0"/>
              </a:solidFill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10730866" y="3588620"/>
            <a:ext cx="1411316" cy="32003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342265"/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bổn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6093831" y="3591226"/>
            <a:ext cx="1684420" cy="327659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hiện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nghiêm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túc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nội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quy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lớp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trường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thầy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Tích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tham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gia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vào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hoạt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động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tập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thể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  <a:endParaRPr lang="en-US" sz="2000" b="1" dirty="0">
              <a:solidFill>
                <a:prstClr val="black"/>
              </a:solidFill>
              <a:latin typeface="#9Slide05 IcielSanelma" pitchFamily="2" charset="0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188941" y="3105095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28179" y="3244592"/>
            <a:ext cx="1018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2316090" y="324459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2550050" y="3429555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4165639" y="321945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4410740" y="333171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6138220" y="326217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6439130" y="3370252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8393378" y="289515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8594009" y="304128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10665695" y="3161086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10770564" y="3262170"/>
            <a:ext cx="1437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5810277" y="3077135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-Up Arrow 34"/>
          <p:cNvSpPr/>
          <p:nvPr/>
        </p:nvSpPr>
        <p:spPr>
          <a:xfrm>
            <a:off x="9964992" y="3077150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-Up Arrow 35"/>
          <p:cNvSpPr/>
          <p:nvPr/>
        </p:nvSpPr>
        <p:spPr>
          <a:xfrm>
            <a:off x="1919466" y="2932537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60" y="3673352"/>
            <a:ext cx="193204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400" b="1" dirty="0">
                <a:solidFill>
                  <a:srgbClr val="00B050"/>
                </a:solidFill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đảm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an </a:t>
            </a:r>
            <a:r>
              <a:rPr lang="en-US" sz="2200" b="1" dirty="0" err="1">
                <a:latin typeface="#9Slide05 IcielSanelma" pitchFamily="2" charset="0"/>
              </a:rPr>
              <a:t>toàn</a:t>
            </a:r>
            <a:r>
              <a:rPr lang="en-US" sz="2200" b="1" dirty="0">
                <a:latin typeface="#9Slide05 IcielSanelma" pitchFamily="2" charset="0"/>
              </a:rPr>
              <a:t>,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sự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chỉ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dạy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dỗ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của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thầy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cô</a:t>
            </a:r>
            <a:r>
              <a:rPr lang="en-US" sz="2200" b="1" dirty="0" smtClean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</a:endParaRPr>
          </a:p>
          <a:p>
            <a:pPr lvl="0" algn="just" defTabSz="685800"/>
            <a:r>
              <a:rPr lang="en-US" sz="2200" b="1" dirty="0"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tham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gia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hoạt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động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ngoại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khóa</a:t>
            </a:r>
            <a:r>
              <a:rPr lang="en-US" sz="2200" b="1" dirty="0">
                <a:latin typeface="#9Slide05 IcielSanelma" pitchFamily="2" charset="0"/>
              </a:rPr>
              <a:t> do </a:t>
            </a:r>
            <a:r>
              <a:rPr lang="en-US" sz="2200" b="1" dirty="0" err="1">
                <a:latin typeface="#9Slide05 IcielSanelma" pitchFamily="2" charset="0"/>
              </a:rPr>
              <a:t>lớp</a:t>
            </a:r>
            <a:r>
              <a:rPr lang="en-US" sz="2200" b="1" dirty="0">
                <a:latin typeface="#9Slide05 IcielSanelma" pitchFamily="2" charset="0"/>
              </a:rPr>
              <a:t>, do </a:t>
            </a:r>
            <a:r>
              <a:rPr lang="en-US" sz="2200" b="1" dirty="0" err="1">
                <a:latin typeface="#9Slide05 IcielSanelma" pitchFamily="2" charset="0"/>
              </a:rPr>
              <a:t>trường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tổ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chức</a:t>
            </a:r>
            <a:r>
              <a:rPr lang="en-US" sz="2200" b="1" dirty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1453390"/>
            <a:ext cx="6812017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3130924"/>
            <a:ext cx="673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mối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hệ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tách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rời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nghĩa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vụ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1789</Words>
  <Application>Microsoft Office PowerPoint</Application>
  <PresentationFormat>Widescreen</PresentationFormat>
  <Paragraphs>170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28</vt:i4>
      </vt:variant>
    </vt:vector>
  </HeadingPairs>
  <TitlesOfParts>
    <vt:vector size="71" baseType="lpstr">
      <vt:lpstr>Malgun Gothic</vt:lpstr>
      <vt:lpstr>Microsoft YaHei</vt:lpstr>
      <vt:lpstr>SimSun</vt:lpstr>
      <vt:lpstr>#9Slide05 Brannboll Ny</vt:lpstr>
      <vt:lpstr>#9Slide05 IcielSanelma</vt:lpstr>
      <vt:lpstr>#9Slide05 SVNSteady</vt:lpstr>
      <vt:lpstr>.VnArial Narrow</vt:lpstr>
      <vt:lpstr>Algerian</vt:lpstr>
      <vt:lpstr>Arial</vt:lpstr>
      <vt:lpstr>Calibri</vt:lpstr>
      <vt:lpstr>Calibri Light</vt:lpstr>
      <vt:lpstr>Cambria</vt:lpstr>
      <vt:lpstr>iCiel Cadena</vt:lpstr>
      <vt:lpstr>Lato Light</vt:lpstr>
      <vt:lpstr>MS ??</vt:lpstr>
      <vt:lpstr>Segoe UI</vt:lpstr>
      <vt:lpstr>SVN-Vanilla Daisy Pro</vt:lpstr>
      <vt:lpstr>SVN-Very Berry</vt:lpstr>
      <vt:lpstr>Tahoma</vt:lpstr>
      <vt:lpstr>Times</vt:lpstr>
      <vt:lpstr>Times New Roman</vt:lpstr>
      <vt:lpstr>Webdings</vt:lpstr>
      <vt:lpstr>Wingdings</vt:lpstr>
      <vt:lpstr>第一PPT，www.1ppt.com</vt:lpstr>
      <vt:lpstr>1_第一PPT，www.1ppt.com</vt:lpstr>
      <vt:lpstr>2_第一PPT，www.1ppt.com</vt:lpstr>
      <vt:lpstr>3_第一PPT，www.1ppt.com</vt:lpstr>
      <vt:lpstr>4_第一PPT，www.1ppt.com</vt:lpstr>
      <vt:lpstr>24_Office Theme</vt:lpstr>
      <vt:lpstr>25_Office Theme</vt:lpstr>
      <vt:lpstr>26_Office Theme</vt:lpstr>
      <vt:lpstr>5_第一PPT，www.1ppt.com</vt:lpstr>
      <vt:lpstr>3_Office Theme</vt:lpstr>
      <vt:lpstr>4_Office Theme</vt:lpstr>
      <vt:lpstr>1_Office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109</cp:revision>
  <dcterms:created xsi:type="dcterms:W3CDTF">2021-04-18T07:45:22Z</dcterms:created>
  <dcterms:modified xsi:type="dcterms:W3CDTF">2021-07-19T13:10:15Z</dcterms:modified>
</cp:coreProperties>
</file>