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007577260" r:id="rId2"/>
    <p:sldId id="484" r:id="rId3"/>
    <p:sldId id="485" r:id="rId4"/>
    <p:sldId id="555" r:id="rId5"/>
    <p:sldId id="556" r:id="rId6"/>
    <p:sldId id="557" r:id="rId7"/>
    <p:sldId id="585" r:id="rId8"/>
    <p:sldId id="587" r:id="rId9"/>
    <p:sldId id="539" r:id="rId10"/>
    <p:sldId id="588" r:id="rId11"/>
    <p:sldId id="2007577259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Kirang Haerang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E5"/>
    <a:srgbClr val="FFD002"/>
    <a:srgbClr val="D5FFFF"/>
    <a:srgbClr val="F26522"/>
    <a:srgbClr val="C41B0E"/>
    <a:srgbClr val="53B212"/>
    <a:srgbClr val="64DA16"/>
    <a:srgbClr val="DDF8F9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0371" y="1705970"/>
            <a:ext cx="7806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SƠ ĐỒ TƯ DUY MÔN TIẾNG ANH LỚP 4-                          Mindmap</a:t>
            </a:r>
          </a:p>
          <a:p>
            <a:r>
              <a:rPr lang="en-US" sz="3600" smtClean="0">
                <a:solidFill>
                  <a:srgbClr val="FF0000"/>
                </a:solidFill>
              </a:rPr>
              <a:t>Gv : Nguyễn Thị Thu Phương</a:t>
            </a:r>
          </a:p>
          <a:p>
            <a:r>
              <a:rPr lang="en-US" sz="3600" smtClean="0">
                <a:solidFill>
                  <a:srgbClr val="FF0000"/>
                </a:solidFill>
              </a:rPr>
              <a:t>Trường TH &amp; THCS Quang Hưng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94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34" y="-1771445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893235" y="1686847"/>
            <a:ext cx="1515813" cy="261077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442371" y="1686847"/>
            <a:ext cx="2966677" cy="165806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09048" y="1686847"/>
            <a:ext cx="389188" cy="30295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09048" y="1686847"/>
            <a:ext cx="2070490" cy="296602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1962830" y="958245"/>
            <a:ext cx="489243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7760577" y="263870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7810500" y="1056833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55265" y="639050"/>
            <a:ext cx="792270" cy="68349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55265" y="1322546"/>
            <a:ext cx="826595" cy="11250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35" y="430758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60" y="1226756"/>
            <a:ext cx="421617" cy="416583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09048" y="1686847"/>
            <a:ext cx="4732588" cy="28595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09048" y="1686847"/>
            <a:ext cx="5335903" cy="163043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2409" y="4280330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8634199" y="554059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1654386" y="5816243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9486900" y="3416466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3903850" y="6030945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5862190" y="601796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523002" y="2810681"/>
            <a:ext cx="1330076" cy="1691721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2391749" y="4228895"/>
            <a:ext cx="1584756" cy="1765812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4409171" y="4518579"/>
            <a:ext cx="1194870" cy="1704700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6558102" y="3986490"/>
            <a:ext cx="1728366" cy="2274005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8744354" y="4242465"/>
            <a:ext cx="2080442" cy="1691721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9815093" y="2060419"/>
            <a:ext cx="1691721" cy="1691721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3C12A1A-D528-5F19-D3E9-7AE5B3F5B8A1}"/>
              </a:ext>
            </a:extLst>
          </p:cNvPr>
          <p:cNvSpPr/>
          <p:nvPr/>
        </p:nvSpPr>
        <p:spPr>
          <a:xfrm>
            <a:off x="1049856" y="620896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AE51CF0-0079-9448-4C1C-2330F1F51580}"/>
              </a:ext>
            </a:extLst>
          </p:cNvPr>
          <p:cNvSpPr/>
          <p:nvPr/>
        </p:nvSpPr>
        <p:spPr>
          <a:xfrm>
            <a:off x="7678912" y="23483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061BD7-3E58-A87C-B151-516A9A462A96}"/>
              </a:ext>
            </a:extLst>
          </p:cNvPr>
          <p:cNvSpPr/>
          <p:nvPr/>
        </p:nvSpPr>
        <p:spPr>
          <a:xfrm>
            <a:off x="7728835" y="1027801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FC15154-3C44-F916-0972-A7077E7FA7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35221" y="610018"/>
            <a:ext cx="730649" cy="37517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1EC3686E-8E1A-8614-E630-3EE4A7E81AFB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35221" y="985197"/>
            <a:ext cx="764974" cy="42081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DDBD302-FA56-931C-C35B-8A704178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870" y="401726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927C97-834B-E175-F1DA-F3529F98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195" y="1197724"/>
            <a:ext cx="421617" cy="41658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16F7A15-1D88-152B-7952-BE35E62C6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1" y="3298013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E98D273-9616-5910-E5DE-1BA9CB8F0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6" t="19287" r="82631" b="49843"/>
          <a:stretch/>
        </p:blipFill>
        <p:spPr>
          <a:xfrm>
            <a:off x="10139723" y="2623901"/>
            <a:ext cx="1520043" cy="1600313"/>
          </a:xfrm>
          <a:prstGeom prst="ellipse">
            <a:avLst/>
          </a:prstGeom>
        </p:spPr>
      </p:pic>
      <p:pic>
        <p:nvPicPr>
          <p:cNvPr id="15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983E285E-13DA-52DF-CD0F-025DCA5B9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7" y="4659000"/>
            <a:ext cx="2316536" cy="1397848"/>
          </a:xfrm>
          <a:prstGeom prst="rect">
            <a:avLst/>
          </a:prstGeom>
        </p:spPr>
      </p:pic>
      <p:pic>
        <p:nvPicPr>
          <p:cNvPr id="18" name="Mspham-0936082789" descr="A cartoon of a child playing badminton&#10;&#10;Description automatically generated with medium confidence">
            <a:extLst>
              <a:ext uri="{FF2B5EF4-FFF2-40B4-BE49-F238E27FC236}">
                <a16:creationId xmlns:a16="http://schemas.microsoft.com/office/drawing/2014/main" id="{E0260546-A65B-9F1F-DA45-21ED34EF2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2" y="4368926"/>
            <a:ext cx="1788819" cy="1651217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C8605FF-ED2A-9A70-B32D-E25D8DC06B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373"/>
          <a:stretch/>
        </p:blipFill>
        <p:spPr>
          <a:xfrm>
            <a:off x="4646607" y="4313523"/>
            <a:ext cx="1518803" cy="1497141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016D38B-05F5-070F-FF17-F95679515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3470" y="4155294"/>
            <a:ext cx="937574" cy="1349629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636667" y="1349498"/>
            <a:ext cx="2305872" cy="203223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E2AE9A27-1F2F-F96F-5883-8B78F199D4A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246240" y="1349498"/>
            <a:ext cx="696299" cy="28610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1B59A585-8B67-AB2C-BC93-FA725D033B3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42539" y="1349498"/>
            <a:ext cx="1184018" cy="299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1DA4C0B5-5951-7679-C496-4D0C05CD70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42539" y="1349498"/>
            <a:ext cx="3201531" cy="29012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9972CE3-C517-A29A-F00A-88F2CFD4B1DF}"/>
              </a:ext>
            </a:extLst>
          </p:cNvPr>
          <p:cNvSpPr txBox="1">
            <a:spLocks/>
          </p:cNvSpPr>
          <p:nvPr/>
        </p:nvSpPr>
        <p:spPr>
          <a:xfrm>
            <a:off x="1979004" y="5583756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swim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0181B4C8-6196-0B36-3E4F-89315F8423A6}"/>
              </a:ext>
            </a:extLst>
          </p:cNvPr>
          <p:cNvSpPr txBox="1">
            <a:spLocks/>
          </p:cNvSpPr>
          <p:nvPr/>
        </p:nvSpPr>
        <p:spPr>
          <a:xfrm>
            <a:off x="10010087" y="412827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draw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79FF35BD-8091-1EFF-6A4C-1FF59E5931D8}"/>
              </a:ext>
            </a:extLst>
          </p:cNvPr>
          <p:cNvSpPr txBox="1">
            <a:spLocks/>
          </p:cNvSpPr>
          <p:nvPr/>
        </p:nvSpPr>
        <p:spPr>
          <a:xfrm>
            <a:off x="8792217" y="532386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roller skate</a:t>
            </a: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56C31BFE-FB24-1ED2-F5A3-1CA4774935CA}"/>
              </a:ext>
            </a:extLst>
          </p:cNvPr>
          <p:cNvSpPr txBox="1">
            <a:spLocks/>
          </p:cNvSpPr>
          <p:nvPr/>
        </p:nvSpPr>
        <p:spPr>
          <a:xfrm>
            <a:off x="262155" y="4525524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cook</a:t>
            </a: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07EA2808-AF8E-7365-5E25-D4800DFDCAEF}"/>
              </a:ext>
            </a:extLst>
          </p:cNvPr>
          <p:cNvSpPr txBox="1">
            <a:spLocks/>
          </p:cNvSpPr>
          <p:nvPr/>
        </p:nvSpPr>
        <p:spPr>
          <a:xfrm>
            <a:off x="4503100" y="5880384"/>
            <a:ext cx="19795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football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141122C2-3EC9-C5C9-71BA-35E936C24BE5}"/>
              </a:ext>
            </a:extLst>
          </p:cNvPr>
          <p:cNvSpPr txBox="1">
            <a:spLocks/>
          </p:cNvSpPr>
          <p:nvPr/>
        </p:nvSpPr>
        <p:spPr>
          <a:xfrm>
            <a:off x="6657086" y="5880384"/>
            <a:ext cx="23494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badminton</a:t>
            </a:r>
          </a:p>
        </p:txBody>
      </p: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884EE01-B0EE-D6E3-D1ED-31EE0971283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42539" y="1349498"/>
            <a:ext cx="5047044" cy="270279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D98E7D4-6EF6-0A53-F9E7-81609B6FB782}"/>
              </a:ext>
            </a:extLst>
          </p:cNvPr>
          <p:cNvCxnSpPr>
            <a:cxnSpLocks/>
          </p:cNvCxnSpPr>
          <p:nvPr/>
        </p:nvCxnSpPr>
        <p:spPr>
          <a:xfrm>
            <a:off x="3959483" y="1452502"/>
            <a:ext cx="6180240" cy="17057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880521" y="611212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224906" y="4047469"/>
            <a:ext cx="2015494" cy="1036161"/>
            <a:chOff x="9536093" y="4033733"/>
            <a:chExt cx="2015494" cy="1036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669381" y="4508913"/>
            <a:ext cx="2085406" cy="1065967"/>
            <a:chOff x="4138362" y="4860120"/>
            <a:chExt cx="2085406" cy="10659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366921" y="3450263"/>
            <a:ext cx="2015089" cy="1194411"/>
            <a:chOff x="801728" y="4172343"/>
            <a:chExt cx="2015089" cy="119441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579477" y="4547527"/>
            <a:ext cx="1941222" cy="1072206"/>
            <a:chOff x="6411051" y="4850317"/>
            <a:chExt cx="1941222" cy="1072206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332831" y="1912644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4577774" y="1912644"/>
            <a:ext cx="1391992" cy="259626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969766" y="1912644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969766" y="1912644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145137" y="1367814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935940" y="452875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935940" y="1169574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8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3" grpId="0" animBg="1"/>
      <p:bldP spid="8" grpId="0" animBg="1"/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23B8711-8BD2-8FA8-54BC-01DFC948CAAB}"/>
              </a:ext>
            </a:extLst>
          </p:cNvPr>
          <p:cNvGrpSpPr/>
          <p:nvPr/>
        </p:nvGrpSpPr>
        <p:grpSpPr>
          <a:xfrm>
            <a:off x="762734" y="3767814"/>
            <a:ext cx="2318652" cy="1035956"/>
            <a:chOff x="606001" y="4155919"/>
            <a:chExt cx="2318652" cy="1035956"/>
          </a:xfrm>
        </p:grpSpPr>
        <p:pic>
          <p:nvPicPr>
            <p:cNvPr id="10" name="Mspham-0936082789" descr="Thailand Flag Vector Art, Icons, and Graphics for Free Download">
              <a:extLst>
                <a:ext uri="{FF2B5EF4-FFF2-40B4-BE49-F238E27FC236}">
                  <a16:creationId xmlns:a16="http://schemas.microsoft.com/office/drawing/2014/main" id="{94463CA9-7DAA-6CB5-965E-902B620A4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 bwMode="auto">
            <a:xfrm>
              <a:off x="961053" y="4155919"/>
              <a:ext cx="1963600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44C497-1406-BCBA-6783-90809A24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83" b="99563" l="2804" r="95794">
                          <a14:foregroundMark x1="29907" y1="93886" x2="29907" y2="93886"/>
                          <a14:foregroundMark x1="39720" y1="93013" x2="39720" y2="93013"/>
                          <a14:foregroundMark x1="58879" y1="90393" x2="58879" y2="90393"/>
                          <a14:foregroundMark x1="56075" y1="94323" x2="56075" y2="94323"/>
                          <a14:foregroundMark x1="63084" y1="95197" x2="63084" y2="95197"/>
                          <a14:foregroundMark x1="63084" y1="95197" x2="63084" y2="95197"/>
                          <a14:foregroundMark x1="63084" y1="95197" x2="63084" y2="95197"/>
                          <a14:foregroundMark x1="75701" y1="91266" x2="75701" y2="91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6001" y="4249077"/>
              <a:ext cx="881043" cy="942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24E957-FA0C-AC1D-AD21-9DC9545E4DC9}"/>
              </a:ext>
            </a:extLst>
          </p:cNvPr>
          <p:cNvGrpSpPr/>
          <p:nvPr/>
        </p:nvGrpSpPr>
        <p:grpSpPr>
          <a:xfrm>
            <a:off x="9486454" y="3762788"/>
            <a:ext cx="2326387" cy="1046008"/>
            <a:chOff x="9486454" y="4024311"/>
            <a:chExt cx="2326387" cy="1046008"/>
          </a:xfrm>
        </p:grpSpPr>
        <p:pic>
          <p:nvPicPr>
            <p:cNvPr id="16" name="Mspham-0936082789" descr="unit 1,2,3 lóp 4 A | English - Quizizz">
              <a:extLst>
                <a:ext uri="{FF2B5EF4-FFF2-40B4-BE49-F238E27FC236}">
                  <a16:creationId xmlns:a16="http://schemas.microsoft.com/office/drawing/2014/main" id="{C11B321D-9B0E-680B-A499-F6158997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454" y="4024311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09BECA-128B-89E9-A00B-2ED95BA5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039" t="62484" r="15011" b="9712"/>
            <a:stretch/>
          </p:blipFill>
          <p:spPr>
            <a:xfrm>
              <a:off x="11002483" y="4155919"/>
              <a:ext cx="810358" cy="91440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6B46CA-9E93-E305-7D83-804D9BBD4D7C}"/>
              </a:ext>
            </a:extLst>
          </p:cNvPr>
          <p:cNvGrpSpPr/>
          <p:nvPr/>
        </p:nvGrpSpPr>
        <p:grpSpPr>
          <a:xfrm>
            <a:off x="6375489" y="4613119"/>
            <a:ext cx="2432843" cy="1058329"/>
            <a:chOff x="7051896" y="4803771"/>
            <a:chExt cx="2432843" cy="1058329"/>
          </a:xfrm>
        </p:grpSpPr>
        <p:pic>
          <p:nvPicPr>
            <p:cNvPr id="15" name="Mspham-0936082789" descr="Free Vector | Illustration of singapore flag">
              <a:extLst>
                <a:ext uri="{FF2B5EF4-FFF2-40B4-BE49-F238E27FC236}">
                  <a16:creationId xmlns:a16="http://schemas.microsoft.com/office/drawing/2014/main" id="{79E6B1A8-8629-FC3B-6E3A-A8202DFD3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896" y="4803771"/>
              <a:ext cx="1965175" cy="1035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6DD7ED-5F86-E78F-8E76-4F2362DD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93" b="99554" l="971" r="100000">
                          <a14:foregroundMark x1="45631" y1="93304" x2="45631" y2="93304"/>
                          <a14:backgroundMark x1="91748" y1="7143" x2="91748" y2="7143"/>
                          <a14:backgroundMark x1="91748" y1="4464" x2="91748" y2="4464"/>
                          <a14:backgroundMark x1="90291" y1="3125" x2="90291" y2="3125"/>
                          <a14:backgroundMark x1="91262" y1="7143" x2="91262" y2="7143"/>
                          <a14:backgroundMark x1="91748" y1="8036" x2="91748" y2="8036"/>
                          <a14:backgroundMark x1="91748" y1="8036" x2="91748" y2="8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49402" y="4845035"/>
              <a:ext cx="935337" cy="101706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4AF069-7827-D84C-55A2-C4E7C93BF9E4}"/>
              </a:ext>
            </a:extLst>
          </p:cNvPr>
          <p:cNvGrpSpPr/>
          <p:nvPr/>
        </p:nvGrpSpPr>
        <p:grpSpPr>
          <a:xfrm>
            <a:off x="3535623" y="4829209"/>
            <a:ext cx="2255755" cy="1035956"/>
            <a:chOff x="4047388" y="4803770"/>
            <a:chExt cx="2255755" cy="1035956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A8E5CF58-8DC7-5940-5348-48B27CC2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87" r="3428"/>
            <a:stretch/>
          </p:blipFill>
          <p:spPr>
            <a:xfrm>
              <a:off x="4047388" y="4803770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045D40-8440-FBD1-2128-1A588692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027" t="22813" r="14275" b="49998"/>
            <a:stretch/>
          </p:blipFill>
          <p:spPr>
            <a:xfrm>
              <a:off x="5495605" y="4926733"/>
              <a:ext cx="807538" cy="912042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8942" y="5191875"/>
            <a:ext cx="22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Thailand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329680" y="5906430"/>
            <a:ext cx="215202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Singapore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051" y="5906430"/>
            <a:ext cx="20524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486454" y="5060267"/>
            <a:ext cx="232638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505051" y="461311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/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826000" y="1785434"/>
            <a:ext cx="1503680" cy="30596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275959" y="1594782"/>
            <a:ext cx="1082118" cy="30183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329680" y="1523911"/>
            <a:ext cx="4138707" cy="22388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543015" y="1191480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/</a:t>
            </a:r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________. 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2099586" y="1397329"/>
            <a:ext cx="4386827" cy="2370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14985C-5673-875E-D3AB-873946480C83}"/>
              </a:ext>
            </a:extLst>
          </p:cNvPr>
          <p:cNvGrpSpPr/>
          <p:nvPr/>
        </p:nvGrpSpPr>
        <p:grpSpPr>
          <a:xfrm>
            <a:off x="9848975" y="1635065"/>
            <a:ext cx="1963866" cy="797339"/>
            <a:chOff x="8837304" y="2135458"/>
            <a:chExt cx="2599275" cy="797339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07354E4-2F62-18CE-3676-68BCC546F834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644D56-0296-6142-8A80-1352A8193825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84FB782-3637-1F42-4CDD-44BA6B8256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381169" y="557627"/>
            <a:ext cx="611504" cy="11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3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805770" y="408362"/>
            <a:ext cx="4117031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3200">
                <a:solidFill>
                  <a:srgbClr val="002060"/>
                </a:solidFill>
              </a:rPr>
              <a:t>What time is it?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540000" y="1753253"/>
            <a:ext cx="3195057" cy="21738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728072" y="1753253"/>
            <a:ext cx="1006985" cy="27902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1618603" cy="266766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3592709" cy="233667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805770" y="1116943"/>
            <a:ext cx="4117031" cy="544830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650840" y="452876"/>
            <a:ext cx="324192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839200" y="1276229"/>
            <a:ext cx="2640437" cy="59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2801" y="729596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038" y="3927151"/>
            <a:ext cx="2336253" cy="1804477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284" y="4558750"/>
            <a:ext cx="2336253" cy="1804477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63" y="4608447"/>
            <a:ext cx="2334029" cy="1804478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19" y="3927150"/>
            <a:ext cx="2334029" cy="180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FEAAE-3972-F030-195F-327EF4B0AEA1}"/>
              </a:ext>
            </a:extLst>
          </p:cNvPr>
          <p:cNvGrpSpPr/>
          <p:nvPr/>
        </p:nvGrpSpPr>
        <p:grpSpPr>
          <a:xfrm>
            <a:off x="6278633" y="4165255"/>
            <a:ext cx="2007937" cy="1512881"/>
            <a:chOff x="10444680" y="6426322"/>
            <a:chExt cx="3011906" cy="226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865F0E-542B-CCEA-D8BD-A12D36661464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5821ED-AEFE-8DD3-EEDC-BB5DEF338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5D347B-578C-9156-50FC-6624197E4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B880856D-5349-7917-EB43-8BAA29634E43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17487" y="5206758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91708" y="5886503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167849" y="5886503"/>
            <a:ext cx="267669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136113" y="5206758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bed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5845" y="2544901"/>
            <a:ext cx="3302112" cy="179725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869048" y="2544901"/>
            <a:ext cx="1398909" cy="22113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67957" y="2544901"/>
            <a:ext cx="3200854" cy="180165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4">
            <a:extLst>
              <a:ext uri="{FF2B5EF4-FFF2-40B4-BE49-F238E27FC236}">
                <a16:creationId xmlns:a16="http://schemas.microsoft.com/office/drawing/2014/main" id="{C67DAE8F-FDB8-F167-52ED-17DA6F145D53}"/>
              </a:ext>
            </a:extLst>
          </p:cNvPr>
          <p:cNvSpPr/>
          <p:nvPr/>
        </p:nvSpPr>
        <p:spPr>
          <a:xfrm>
            <a:off x="3399800" y="1062152"/>
            <a:ext cx="5770371" cy="646986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32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EC199A14-49D0-AD61-8E0A-2C60034B0FE5}"/>
              </a:ext>
            </a:extLst>
          </p:cNvPr>
          <p:cNvSpPr/>
          <p:nvPr/>
        </p:nvSpPr>
        <p:spPr>
          <a:xfrm>
            <a:off x="3399800" y="1897915"/>
            <a:ext cx="5736313" cy="646986"/>
          </a:xfrm>
          <a:prstGeom prst="wedgeRoundRectCallout">
            <a:avLst>
              <a:gd name="adj1" fmla="val 55838"/>
              <a:gd name="adj2" fmla="val 31332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3200" b="1">
                <a:solidFill>
                  <a:srgbClr val="CC0099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6502769E-D5CD-2C0F-B11A-B41004EEA02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67957" y="2544901"/>
            <a:ext cx="1232451" cy="255587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3319A2-9EE0-0D7F-E99B-029E5D2F01E2}"/>
              </a:ext>
            </a:extLst>
          </p:cNvPr>
          <p:cNvGrpSpPr/>
          <p:nvPr/>
        </p:nvGrpSpPr>
        <p:grpSpPr>
          <a:xfrm>
            <a:off x="9321807" y="3536230"/>
            <a:ext cx="2067013" cy="1595596"/>
            <a:chOff x="14048608" y="5380457"/>
            <a:chExt cx="3100520" cy="2393394"/>
          </a:xfrm>
        </p:grpSpPr>
        <p:pic>
          <p:nvPicPr>
            <p:cNvPr id="32" name="Picture 31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7BC3C060-F424-E8D9-D39B-5F3182EBA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9485-BFE2-53EB-0829-66AB42C0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8E95A2-7307-AC31-7610-20373E0AB66F}"/>
              </a:ext>
            </a:extLst>
          </p:cNvPr>
          <p:cNvGrpSpPr/>
          <p:nvPr/>
        </p:nvGrpSpPr>
        <p:grpSpPr>
          <a:xfrm>
            <a:off x="3792891" y="4069472"/>
            <a:ext cx="1487445" cy="1837365"/>
            <a:chOff x="6725095" y="6286602"/>
            <a:chExt cx="2231168" cy="275604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6137E5-32D4-0C9E-A3C5-6907E7B59A70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A4D665-77C4-62E7-F212-F7E696D4A2AB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42D7915-FD54-88D4-8155-6C12F6DAC51F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D82FF5D6-B024-1EF8-338A-2E15E8C4A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B912B7-578D-7898-A7E1-E9ABEC640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7CE76-CAB1-065F-99B6-F4A636D5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5F82CB-F1F2-AE3C-88DA-917950EA7637}"/>
              </a:ext>
            </a:extLst>
          </p:cNvPr>
          <p:cNvGrpSpPr/>
          <p:nvPr/>
        </p:nvGrpSpPr>
        <p:grpSpPr>
          <a:xfrm>
            <a:off x="799521" y="3675344"/>
            <a:ext cx="1964307" cy="1707479"/>
            <a:chOff x="1418438" y="5455025"/>
            <a:chExt cx="2946460" cy="2561218"/>
          </a:xfrm>
        </p:grpSpPr>
        <p:pic>
          <p:nvPicPr>
            <p:cNvPr id="40" name="Picture 39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363D1A58-9934-1643-7939-34A62C4D0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EDC9B-6734-AEC7-6D4A-D4867D1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874573" y="2789779"/>
            <a:ext cx="4333019" cy="998713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933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2933">
                <a:solidFill>
                  <a:srgbClr val="002060"/>
                </a:solidFill>
              </a:rPr>
              <a:t>It’s </a:t>
            </a:r>
            <a:r>
              <a:rPr lang="en-US" sz="2933">
                <a:solidFill>
                  <a:srgbClr val="C00000"/>
                </a:solidFill>
              </a:rPr>
              <a:t>_________</a:t>
            </a:r>
            <a:r>
              <a:rPr lang="en-US" sz="2933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886650" y="1640660"/>
            <a:ext cx="1754990" cy="1639313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3795931" y="571391"/>
            <a:ext cx="1775348" cy="1639313"/>
            <a:chOff x="4960121" y="2425338"/>
            <a:chExt cx="3895213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4788" y="2425338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6895850" y="381896"/>
            <a:ext cx="1754990" cy="1639313"/>
            <a:chOff x="9310643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9596365" y="1669296"/>
            <a:ext cx="1754990" cy="1639313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742324" y="4378335"/>
            <a:ext cx="1754990" cy="1639313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5183699" y="5070023"/>
            <a:ext cx="1754990" cy="1639313"/>
            <a:chOff x="2362200" y="1104900"/>
            <a:chExt cx="3237257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8994769" y="4594599"/>
            <a:ext cx="1754990" cy="1639313"/>
            <a:chOff x="2362200" y="1104900"/>
            <a:chExt cx="3237257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7364158" y="2067881"/>
            <a:ext cx="430689" cy="7401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4668808" y="2067880"/>
            <a:ext cx="514891" cy="752751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8485671" y="2929573"/>
            <a:ext cx="1018197" cy="27786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2744654" y="2957076"/>
            <a:ext cx="1018197" cy="27786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3258400" y="4100106"/>
            <a:ext cx="726010" cy="67919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51998" y="4012208"/>
            <a:ext cx="643443" cy="7322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6259983" y="4100106"/>
            <a:ext cx="0" cy="73668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4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672138" y="2900539"/>
            <a:ext cx="5353892" cy="1169044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What do you do on </a:t>
            </a:r>
            <a:r>
              <a:rPr lang="en-US" sz="2933">
                <a:solidFill>
                  <a:srgbClr val="FF0000"/>
                </a:solidFill>
                <a:latin typeface="Century Gothic" panose="020B0502020202020204" pitchFamily="34" charset="0"/>
              </a:rPr>
              <a:t>_____s</a:t>
            </a: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algn="l">
              <a:lnSpc>
                <a:spcPts val="4000"/>
              </a:lnSpc>
              <a:spcAft>
                <a:spcPts val="600"/>
              </a:spcAft>
            </a:pP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    I </a:t>
            </a:r>
            <a:r>
              <a:rPr lang="en-US" sz="2933">
                <a:solidFill>
                  <a:srgbClr val="00B0F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914734" y="1702485"/>
            <a:ext cx="1754990" cy="1639313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73040" y="2276796"/>
              <a:ext cx="3667647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rgbClr val="FF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3776279" y="191091"/>
            <a:ext cx="1754990" cy="1639313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2289260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6895850" y="381896"/>
            <a:ext cx="1776491" cy="1639313"/>
            <a:chOff x="9310643" y="2019300"/>
            <a:chExt cx="3897721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57818" y="2291936"/>
              <a:ext cx="3850546" cy="1143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9725182" y="1673308"/>
            <a:ext cx="1754990" cy="1639313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2282772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1674591" y="4670646"/>
            <a:ext cx="1799859" cy="1639313"/>
            <a:chOff x="2362200" y="1104900"/>
            <a:chExt cx="3320022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444965" y="1319051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5442635" y="4786742"/>
            <a:ext cx="1799859" cy="1639313"/>
            <a:chOff x="2362200" y="1104900"/>
            <a:chExt cx="3320022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444965" y="130011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8747426" y="4767870"/>
            <a:ext cx="1799859" cy="1639313"/>
            <a:chOff x="2362200" y="1104900"/>
            <a:chExt cx="3320022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444965" y="1300109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7364158" y="2067881"/>
            <a:ext cx="430689" cy="7401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4668808" y="2067880"/>
            <a:ext cx="430689" cy="66657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9015859" y="2808036"/>
            <a:ext cx="607971" cy="274221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2744654" y="2957076"/>
            <a:ext cx="726010" cy="25036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3258400" y="4100106"/>
            <a:ext cx="726010" cy="67919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51998" y="4012208"/>
            <a:ext cx="643443" cy="7322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6259983" y="4100106"/>
            <a:ext cx="0" cy="73668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EB0BEC2-ED74-10E8-D3F3-C2953B8C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92" y="2243228"/>
            <a:ext cx="1236640" cy="10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AD32C-5CE5-363C-7CBC-9F614F912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6" t="11631" r="3081" b="7843"/>
          <a:stretch/>
        </p:blipFill>
        <p:spPr>
          <a:xfrm>
            <a:off x="1985420" y="5102053"/>
            <a:ext cx="1122239" cy="995767"/>
          </a:xfrm>
          <a:prstGeom prst="rect">
            <a:avLst/>
          </a:prstGeom>
          <a:solidFill>
            <a:schemeClr val="bg1"/>
          </a:solidFill>
          <a:ln>
            <a:solidFill>
              <a:srgbClr val="F9D9D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C3F11-D410-C846-8D0F-4331C4D8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2210" y="2202673"/>
            <a:ext cx="1496178" cy="1061187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39F95-6F7D-9E24-B194-E17A27B6A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140" y="783857"/>
            <a:ext cx="1485336" cy="1067535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05035E7-8DD9-CC82-F24A-EF5FFB0FC7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2" r="24778"/>
          <a:stretch/>
        </p:blipFill>
        <p:spPr>
          <a:xfrm>
            <a:off x="9302277" y="5227079"/>
            <a:ext cx="1096516" cy="1024107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106EBE3-17AC-9483-79C1-A36EF9F2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7232295" y="907282"/>
            <a:ext cx="1082099" cy="10993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BD653C2-BD2A-8B63-1293-605CFB44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5759061" y="5480527"/>
            <a:ext cx="1180047" cy="1058749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638" y="4957618"/>
            <a:ext cx="1178194" cy="1728245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357" y="172416"/>
            <a:ext cx="1168008" cy="173163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305" y="408938"/>
            <a:ext cx="1178194" cy="173163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28" y="1634005"/>
            <a:ext cx="1320800" cy="1728245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7763" y="4091799"/>
            <a:ext cx="1195171" cy="172824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459" y="4789308"/>
            <a:ext cx="1195171" cy="1728244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39" y="3817196"/>
            <a:ext cx="1212148" cy="173163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7792" y="8831"/>
            <a:ext cx="1178194" cy="172824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1115" y="303691"/>
            <a:ext cx="1178194" cy="173163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7898" y="4954223"/>
            <a:ext cx="1201962" cy="173164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3032" y="4649811"/>
            <a:ext cx="1205357" cy="1728245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6411" y="1737663"/>
            <a:ext cx="1205357" cy="1731639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3824469" y="2907881"/>
            <a:ext cx="5130800" cy="11290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21920" rIns="0" bIns="12192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2667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2667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3824469" y="2035330"/>
            <a:ext cx="717661" cy="6824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5589446" y="1914496"/>
            <a:ext cx="548346" cy="8052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6253167" y="1898710"/>
            <a:ext cx="629814" cy="82551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7848828" y="2023825"/>
            <a:ext cx="582690" cy="71817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8778579" y="2599183"/>
            <a:ext cx="1330621" cy="56385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8778579" y="3535167"/>
            <a:ext cx="1311171" cy="73620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:a16="http://schemas.microsoft.com/office/drawing/2014/main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2102251" y="2577500"/>
            <a:ext cx="1330621" cy="56385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2102251" y="3513484"/>
            <a:ext cx="1311171" cy="73620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3756925" y="4016196"/>
            <a:ext cx="785205" cy="719462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:a16="http://schemas.microsoft.com/office/drawing/2014/main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5484063" y="4033061"/>
            <a:ext cx="586185" cy="81833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6185623" y="4037589"/>
            <a:ext cx="589117" cy="813811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7805072" y="4016196"/>
            <a:ext cx="646043" cy="64812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2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2653186" y="717090"/>
            <a:ext cx="6519535" cy="11290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21920" rIns="0" bIns="12192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2667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What do you want to eat/drink?</a:t>
            </a:r>
          </a:p>
          <a:p>
            <a:r>
              <a:rPr lang="en-US"/>
              <a:t>I want some _________.</a:t>
            </a:r>
          </a:p>
        </p:txBody>
      </p: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912954" y="1846097"/>
            <a:ext cx="2803302" cy="206486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181559" y="1846097"/>
            <a:ext cx="3731395" cy="1570600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383609" y="1846097"/>
            <a:ext cx="2529345" cy="2681340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227144" y="1846097"/>
            <a:ext cx="685810" cy="2812152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912954" y="1846097"/>
            <a:ext cx="1103308" cy="270265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F00D45-1971-E99A-BC00-EAE6357D503F}"/>
              </a:ext>
            </a:extLst>
          </p:cNvPr>
          <p:cNvSpPr txBox="1">
            <a:spLocks/>
          </p:cNvSpPr>
          <p:nvPr/>
        </p:nvSpPr>
        <p:spPr>
          <a:xfrm>
            <a:off x="375646" y="4361317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chips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8654C0-F912-C587-B4F2-CFB63F473B82}"/>
              </a:ext>
            </a:extLst>
          </p:cNvPr>
          <p:cNvSpPr txBox="1">
            <a:spLocks/>
          </p:cNvSpPr>
          <p:nvPr/>
        </p:nvSpPr>
        <p:spPr>
          <a:xfrm>
            <a:off x="4213844" y="6029655"/>
            <a:ext cx="222664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jam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F70E23E-BB46-F1C7-A9CB-EAEC98426327}"/>
              </a:ext>
            </a:extLst>
          </p:cNvPr>
          <p:cNvSpPr txBox="1">
            <a:spLocks/>
          </p:cNvSpPr>
          <p:nvPr/>
        </p:nvSpPr>
        <p:spPr>
          <a:xfrm>
            <a:off x="2065549" y="5502895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grapes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327C425-C7B6-E97E-832B-8CCF22EFC173}"/>
              </a:ext>
            </a:extLst>
          </p:cNvPr>
          <p:cNvSpPr txBox="1">
            <a:spLocks/>
          </p:cNvSpPr>
          <p:nvPr/>
        </p:nvSpPr>
        <p:spPr>
          <a:xfrm>
            <a:off x="6248860" y="6019454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juice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53568C4-D705-82A0-6DD5-017F023C13E0}"/>
              </a:ext>
            </a:extLst>
          </p:cNvPr>
          <p:cNvSpPr txBox="1">
            <a:spLocks/>
          </p:cNvSpPr>
          <p:nvPr/>
        </p:nvSpPr>
        <p:spPr>
          <a:xfrm>
            <a:off x="8430661" y="5595886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lemonade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9844AA4-69C0-3040-1ECF-D67720A72D74}"/>
              </a:ext>
            </a:extLst>
          </p:cNvPr>
          <p:cNvSpPr txBox="1">
            <a:spLocks/>
          </p:cNvSpPr>
          <p:nvPr/>
        </p:nvSpPr>
        <p:spPr>
          <a:xfrm>
            <a:off x="9970267" y="4452886"/>
            <a:ext cx="184338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3200"/>
              <a:t>water</a:t>
            </a:r>
          </a:p>
        </p:txBody>
      </p:sp>
      <p:pic>
        <p:nvPicPr>
          <p:cNvPr id="8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3F584269-DCCD-3BD2-9D9D-0FE5A5E11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568168" y="3341838"/>
            <a:ext cx="1521175" cy="805067"/>
          </a:xfrm>
          <a:prstGeom prst="rect">
            <a:avLst/>
          </a:prstGeom>
        </p:spPr>
      </p:pic>
      <p:pic>
        <p:nvPicPr>
          <p:cNvPr id="9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C8806E1-E931-43F3-EE91-2D39E1F53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2199617" y="4717321"/>
            <a:ext cx="1450674" cy="878565"/>
          </a:xfrm>
          <a:prstGeom prst="rect">
            <a:avLst/>
          </a:prstGeom>
        </p:spPr>
      </p:pic>
      <p:pic>
        <p:nvPicPr>
          <p:cNvPr id="10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431CD776-D1B6-6E34-E6B4-5C3A8334B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8296770" y="3753177"/>
            <a:ext cx="1339079" cy="1748460"/>
          </a:xfrm>
          <a:prstGeom prst="rect">
            <a:avLst/>
          </a:prstGeom>
        </p:spPr>
      </p:pic>
      <p:pic>
        <p:nvPicPr>
          <p:cNvPr id="11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69CB4422-1668-E390-09CB-3992401A4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10579787" y="2754301"/>
            <a:ext cx="900130" cy="1698585"/>
          </a:xfrm>
          <a:prstGeom prst="rect">
            <a:avLst/>
          </a:prstGeom>
        </p:spPr>
      </p:pic>
      <p:pic>
        <p:nvPicPr>
          <p:cNvPr id="13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5EF8F3B0-37D7-78D8-1D35-38D3237E8E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4777647" y="4671296"/>
            <a:ext cx="1022965" cy="125556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D178B56-DB43-BC4F-D0CC-53DE4D1468BC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912954" y="1846097"/>
            <a:ext cx="4431088" cy="1325189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3153D58-A81B-9435-3AED-C41E1BAC8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375" y="4529336"/>
            <a:ext cx="145097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210</Words>
  <Application>Microsoft Office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Century Gothic</vt:lpstr>
      <vt:lpstr>.VnAvant</vt:lpstr>
      <vt:lpstr>Calibri Light</vt:lpstr>
      <vt:lpstr>Calibri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117</cp:revision>
  <dcterms:created xsi:type="dcterms:W3CDTF">2023-04-13T08:24:07Z</dcterms:created>
  <dcterms:modified xsi:type="dcterms:W3CDTF">2025-08-05T09:18:18Z</dcterms:modified>
</cp:coreProperties>
</file>