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88" r:id="rId2"/>
    <p:sldId id="302" r:id="rId3"/>
    <p:sldId id="272" r:id="rId4"/>
    <p:sldId id="303" r:id="rId5"/>
    <p:sldId id="257" r:id="rId6"/>
    <p:sldId id="304" r:id="rId7"/>
    <p:sldId id="306" r:id="rId8"/>
    <p:sldId id="307" r:id="rId9"/>
    <p:sldId id="308" r:id="rId10"/>
    <p:sldId id="305" r:id="rId11"/>
    <p:sldId id="309" r:id="rId12"/>
    <p:sldId id="310" r:id="rId13"/>
    <p:sldId id="329" r:id="rId14"/>
    <p:sldId id="330" r:id="rId15"/>
    <p:sldId id="317" r:id="rId16"/>
    <p:sldId id="319" r:id="rId17"/>
    <p:sldId id="318" r:id="rId18"/>
    <p:sldId id="313" r:id="rId19"/>
    <p:sldId id="322" r:id="rId20"/>
    <p:sldId id="324" r:id="rId21"/>
    <p:sldId id="325" r:id="rId22"/>
    <p:sldId id="326" r:id="rId23"/>
    <p:sldId id="328" r:id="rId24"/>
    <p:sldId id="327" r:id="rId25"/>
    <p:sldId id="331" r:id="rId26"/>
    <p:sldId id="332" r:id="rId27"/>
    <p:sldId id="333" r:id="rId28"/>
    <p:sldId id="334" r:id="rId29"/>
    <p:sldId id="335" r:id="rId30"/>
    <p:sldId id="336" r:id="rId31"/>
    <p:sldId id="337" r:id="rId32"/>
    <p:sldId id="282" r:id="rId33"/>
    <p:sldId id="339" r:id="rId34"/>
    <p:sldId id="338" r:id="rId35"/>
    <p:sldId id="342" r:id="rId36"/>
    <p:sldId id="340"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4/10/2025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extLst>
      <p:ext uri="{BB962C8B-B14F-4D97-AF65-F5344CB8AC3E}">
        <p14:creationId xmlns:p14="http://schemas.microsoft.com/office/powerpoint/2010/main" val="42084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6" name="Footer Placeholder 5">
            <a:extLst>
              <a:ext uri="{FF2B5EF4-FFF2-40B4-BE49-F238E27FC236}">
                <a16:creationId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8" name="Footer Placeholder 7">
            <a:extLst>
              <a:ext uri="{FF2B5EF4-FFF2-40B4-BE49-F238E27FC236}">
                <a16:creationId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4" name="Footer Placeholder 3">
            <a:extLst>
              <a:ext uri="{FF2B5EF4-FFF2-40B4-BE49-F238E27FC236}">
                <a16:creationId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3" name="Footer Placeholder 2">
            <a:extLst>
              <a:ext uri="{FF2B5EF4-FFF2-40B4-BE49-F238E27FC236}">
                <a16:creationId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6" name="Footer Placeholder 5">
            <a:extLst>
              <a:ext uri="{FF2B5EF4-FFF2-40B4-BE49-F238E27FC236}">
                <a16:creationId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4/10/2025</a:t>
            </a:fld>
            <a:endParaRPr lang="en-US"/>
          </a:p>
        </p:txBody>
      </p:sp>
      <p:sp>
        <p:nvSpPr>
          <p:cNvPr id="6" name="Footer Placeholder 5">
            <a:extLst>
              <a:ext uri="{FF2B5EF4-FFF2-40B4-BE49-F238E27FC236}">
                <a16:creationId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4/10/2025</a:t>
            </a:fld>
            <a:endParaRPr lang="en-US"/>
          </a:p>
        </p:txBody>
      </p:sp>
      <p:sp>
        <p:nvSpPr>
          <p:cNvPr id="5" name="Footer Placeholder 4">
            <a:extLst>
              <a:ext uri="{FF2B5EF4-FFF2-40B4-BE49-F238E27FC236}">
                <a16:creationId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568963" y="1592420"/>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a16="http://schemas.microsoft.com/office/drawing/2014/main" id="{67584D8A-A24E-C6B0-DC53-9469F48CABC3}"/>
              </a:ext>
            </a:extLst>
          </p:cNvPr>
          <p:cNvGrpSpPr/>
          <p:nvPr/>
        </p:nvGrpSpPr>
        <p:grpSpPr>
          <a:xfrm>
            <a:off x="199292" y="1280160"/>
            <a:ext cx="6527594" cy="3760762"/>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681644" y="2016369"/>
            <a:ext cx="6045242"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492369" y="4489938"/>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926123" y="1535723"/>
            <a:ext cx="10257691" cy="458372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Mỗi người trưởng thành cần cung cấp cho cơ thể từ 1,5 đến 2 lít nước mỗi ngày.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lgn="just">
              <a:buFontTx/>
              <a:buChar char="-"/>
            </a:pPr>
            <a:r>
              <a:rPr lang="de-DE" sz="2800" dirty="0" smtClean="0">
                <a:solidFill>
                  <a:srgbClr val="002060"/>
                </a:solidFill>
                <a:latin typeface="Times New Roman" pitchFamily="18" charset="0"/>
                <a:cs typeface="Times New Roman" pitchFamily="18" charset="0"/>
              </a:rPr>
              <a:t> Chế độ ăn uống hợp lí, đầy đủ dinh dưỡng.</a:t>
            </a:r>
          </a:p>
          <a:p>
            <a:pPr algn="just">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04800" y="1453661"/>
            <a:ext cx="10562492" cy="1793630"/>
            <a:chOff x="5608084" y="1959665"/>
            <a:chExt cx="6630622" cy="2406679"/>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160871" y="2151253"/>
              <a:ext cx="507783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2133599" y="3575539"/>
            <a:ext cx="8733693"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pPr algn="just"/>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332109" y="830997"/>
            <a:ext cx="4605652" cy="4478216"/>
            <a:chOff x="5608084" y="1959665"/>
            <a:chExt cx="6168473"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470983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khí</a:t>
            </a:r>
            <a:r>
              <a:rPr lang="en-US" sz="2800" smtClean="0">
                <a:solidFill>
                  <a:srgbClr val="002060"/>
                </a:solidFill>
                <a:latin typeface="Times New Roman" pitchFamily="18" charset="0"/>
                <a:cs typeface="Times New Roman" pitchFamily="18" charset="0"/>
              </a:rPr>
              <a:t> CO</a:t>
            </a:r>
            <a:r>
              <a:rPr lang="en-US" sz="2800" baseline="-2500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4568A-FF4D-723F-AA0B-4FAC1F7C8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CHẤT DINH DƯỠNG Ở ĐỘNG VẬT</a:t>
            </a:r>
          </a:p>
        </p:txBody>
      </p:sp>
    </p:spTree>
    <p:extLst>
      <p:ext uri="{BB962C8B-B14F-4D97-AF65-F5344CB8AC3E}">
        <p14:creationId xmlns:p14="http://schemas.microsoft.com/office/powerpoint/2010/main"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nguồn</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carbohyđrate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a16="http://schemas.microsoft.com/office/drawing/2014/main"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00646" y="1019573"/>
            <a:ext cx="3754126" cy="252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a16="http://schemas.microsoft.com/office/drawing/2014/main"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11662" y="3528646"/>
            <a:ext cx="3514803"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a16="http://schemas.microsoft.com/office/drawing/2014/main"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a16="http://schemas.microsoft.com/office/drawing/2014/main"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extLst>
                    <a:ext uri="{9D8B030D-6E8A-4147-A177-3AD203B41FA5}">
                      <a16:colId xmlns:a16="http://schemas.microsoft.com/office/drawing/2014/main" val="20000"/>
                    </a:ext>
                  </a:extLst>
                </a:gridCol>
                <a:gridCol w="6611815">
                  <a:extLst>
                    <a:ext uri="{9D8B030D-6E8A-4147-A177-3AD203B41FA5}">
                      <a16:colId xmlns:a16="http://schemas.microsoft.com/office/drawing/2014/main" val="20001"/>
                    </a:ext>
                  </a:extLst>
                </a:gridCol>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a16="http://schemas.microsoft.com/office/drawing/2014/main"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046988"/>
          </a:xfrm>
          <a:prstGeom prst="rect">
            <a:avLst/>
          </a:prstGeom>
          <a:noFill/>
          <a:ln w="9525">
            <a:noFill/>
            <a:miter lim="800000"/>
            <a:headEnd/>
            <a:tailEnd/>
          </a:ln>
        </p:spPr>
        <p:txBody>
          <a:bodyPr>
            <a:spAutoFit/>
          </a:bodyPr>
          <a:lstStyle/>
          <a:p>
            <a:pPr algn="just"/>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pPr algn="just"/>
            <a:r>
              <a:rPr lang="en-US" sz="3200" b="1" dirty="0" smtClean="0">
                <a:solidFill>
                  <a:srgbClr val="002060"/>
                </a:solidFill>
                <a:latin typeface="Times New Roman" pitchFamily="18" charset="0"/>
                <a:cs typeface="Times New Roman" pitchFamily="18" charset="0"/>
              </a:rPr>
              <a:t>II.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pPr algn="just"/>
            <a:r>
              <a:rPr lang="en-US" sz="3200" b="1" dirty="0" smtClean="0">
                <a:solidFill>
                  <a:srgbClr val="002060"/>
                </a:solidFill>
                <a:latin typeface="Times New Roman" pitchFamily="18" charset="0"/>
                <a:cs typeface="Times New Roman" pitchFamily="18" charset="0"/>
              </a:rPr>
              <a:t>III.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en-US" sz="3200" b="1" dirty="0" smtClean="0">
              <a:solidFill>
                <a:srgbClr val="00206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vi-VN" sz="32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67584D8A-A24E-C6B0-DC53-9469F48CABC3}"/>
              </a:ext>
            </a:extLst>
          </p:cNvPr>
          <p:cNvGrpSpPr/>
          <p:nvPr/>
        </p:nvGrpSpPr>
        <p:grpSpPr>
          <a:xfrm>
            <a:off x="199292" y="2052236"/>
            <a:ext cx="6527594"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726905" y="1988461"/>
            <a:ext cx="5939902"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99292" y="2052236"/>
            <a:ext cx="5099539"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640080" y="1547447"/>
            <a:ext cx="4954385" cy="402101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99292" y="2052236"/>
            <a:ext cx="5099538" cy="3152810"/>
            <a:chOff x="5608084" y="1959665"/>
            <a:chExt cx="6527594" cy="315281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3792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Widescreen</PresentationFormat>
  <Paragraphs>123</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2022-08-16T08:36:54Z</dcterms:created>
  <dcterms:modified xsi:type="dcterms:W3CDTF">2025-04-10T00:45:57Z</dcterms:modified>
</cp:coreProperties>
</file>