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7" r:id="rId7"/>
    <p:sldId id="274" r:id="rId8"/>
    <p:sldId id="289" r:id="rId9"/>
    <p:sldId id="273" r:id="rId10"/>
    <p:sldId id="272" r:id="rId11"/>
    <p:sldId id="290" r:id="rId12"/>
    <p:sldId id="271" r:id="rId13"/>
    <p:sldId id="270" r:id="rId14"/>
    <p:sldId id="269" r:id="rId15"/>
    <p:sldId id="268" r:id="rId16"/>
    <p:sldId id="275" r:id="rId17"/>
    <p:sldId id="276" r:id="rId18"/>
    <p:sldId id="277" r:id="rId19"/>
    <p:sldId id="278" r:id="rId20"/>
    <p:sldId id="292" r:id="rId21"/>
    <p:sldId id="293" r:id="rId22"/>
    <p:sldId id="282" r:id="rId23"/>
    <p:sldId id="261" r:id="rId24"/>
    <p:sldId id="283" r:id="rId25"/>
    <p:sldId id="284" r:id="rId26"/>
    <p:sldId id="286" r:id="rId27"/>
    <p:sldId id="287" r:id="rId28"/>
    <p:sldId id="285" r:id="rId29"/>
    <p:sldId id="288" r:id="rId30"/>
    <p:sldId id="263" r:id="rId31"/>
    <p:sldId id="264" r:id="rId32"/>
    <p:sldId id="265" r:id="rId33"/>
    <p:sldId id="266"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2">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WdNpDqWeJw7b6OjSEYMiih9n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8"/>
    <p:restoredTop sz="94632"/>
  </p:normalViewPr>
  <p:slideViewPr>
    <p:cSldViewPr snapToGrid="0">
      <p:cViewPr varScale="1">
        <p:scale>
          <a:sx n="104" d="100"/>
          <a:sy n="104" d="100"/>
        </p:scale>
        <p:origin x="672" y="108"/>
      </p:cViewPr>
      <p:guideLst>
        <p:guide orient="horz" pos="21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79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539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945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69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21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832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128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55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5664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255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078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353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95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03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572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99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6/1/25/3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6/1/25/37/" TargetMode="External"/></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33.png"/><Relationship Id="rId7" Type="http://schemas.openxmlformats.org/officeDocument/2006/relationships/slide" Target="slide25.xml"/><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slide" Target="slide29.xml"/><Relationship Id="rId5" Type="http://schemas.openxmlformats.org/officeDocument/2006/relationships/image" Target="../media/image34.png"/><Relationship Id="rId10" Type="http://schemas.openxmlformats.org/officeDocument/2006/relationships/image" Target="../media/image35.jpg"/><Relationship Id="rId4" Type="http://schemas.openxmlformats.org/officeDocument/2006/relationships/slide" Target="slide26.xml"/><Relationship Id="rId9" Type="http://schemas.openxmlformats.org/officeDocument/2006/relationships/slide" Target="slide28.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slide" Target="slide24.xml"/><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5.jp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slide" Target="slide24.xml"/><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5.jp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slide" Target="slide24.xml"/><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5.jp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slide" Target="slide24.xml"/><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5.jp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slide" Target="slide24.xml"/><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5.jp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6/1/25/3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3.png"/><Relationship Id="rId4" Type="http://schemas.openxmlformats.org/officeDocument/2006/relationships/hyperlink" Target="https://www.facebook.com/hoc10f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6/1/25/3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9" name="Title 1">
            <a:extLst>
              <a:ext uri="{FF2B5EF4-FFF2-40B4-BE49-F238E27FC236}">
                <a16:creationId xmlns:a16="http://schemas.microsoft.com/office/drawing/2014/main" id="{F656E27A-8822-72CB-7429-42FE47D63F45}"/>
              </a:ext>
            </a:extLst>
          </p:cNvPr>
          <p:cNvSpPr txBox="1">
            <a:spLocks/>
          </p:cNvSpPr>
          <p:nvPr/>
        </p:nvSpPr>
        <p:spPr>
          <a:xfrm>
            <a:off x="382111" y="680012"/>
            <a:ext cx="11463798" cy="2045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vi-VN" sz="5400" b="1" dirty="0">
                <a:solidFill>
                  <a:srgbClr val="002060"/>
                </a:solidFill>
                <a:latin typeface="UTM Avo" panose="02040603050506020204" pitchFamily="18" charset="0"/>
              </a:rPr>
              <a:t>Chủ đề </a:t>
            </a:r>
            <a:r>
              <a:rPr lang="en-US" sz="5400" b="1" dirty="0">
                <a:solidFill>
                  <a:srgbClr val="002060"/>
                </a:solidFill>
                <a:latin typeface="UTM Avo" panose="02040603050506020204" pitchFamily="18" charset="0"/>
              </a:rPr>
              <a:t>4</a:t>
            </a:r>
            <a:r>
              <a:rPr lang="vi-VN" sz="5400" b="1" dirty="0">
                <a:solidFill>
                  <a:srgbClr val="002060"/>
                </a:solidFill>
                <a:latin typeface="UTM Avo" panose="02040603050506020204" pitchFamily="18" charset="0"/>
              </a:rPr>
              <a:t>: </a:t>
            </a:r>
            <a:r>
              <a:rPr lang="en-US" sz="5400" b="1" dirty="0">
                <a:solidFill>
                  <a:srgbClr val="002060"/>
                </a:solidFill>
                <a:latin typeface="UTM Avo" panose="02040603050506020204" pitchFamily="18" charset="0"/>
              </a:rPr>
              <a:t>Oxygen </a:t>
            </a:r>
            <a:r>
              <a:rPr lang="en-US" sz="5400" b="1" dirty="0" err="1">
                <a:solidFill>
                  <a:srgbClr val="002060"/>
                </a:solidFill>
                <a:latin typeface="UTM Avo" panose="02040603050506020204" pitchFamily="18" charset="0"/>
              </a:rPr>
              <a:t>và</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không</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khí</a:t>
            </a:r>
            <a:endParaRPr lang="en-US" sz="5400" b="1" dirty="0">
              <a:solidFill>
                <a:srgbClr val="002060"/>
              </a:solidFill>
              <a:latin typeface="UTM Avo" panose="02040603050506020204" pitchFamily="18" charset="0"/>
            </a:endParaRPr>
          </a:p>
        </p:txBody>
      </p:sp>
      <p:sp>
        <p:nvSpPr>
          <p:cNvPr id="10" name="Subtitle 2">
            <a:extLst>
              <a:ext uri="{FF2B5EF4-FFF2-40B4-BE49-F238E27FC236}">
                <a16:creationId xmlns:a16="http://schemas.microsoft.com/office/drawing/2014/main" id="{A5B73FAA-4F9B-370C-1928-76A0FEEE493B}"/>
              </a:ext>
            </a:extLst>
          </p:cNvPr>
          <p:cNvSpPr txBox="1">
            <a:spLocks/>
          </p:cNvSpPr>
          <p:nvPr/>
        </p:nvSpPr>
        <p:spPr>
          <a:xfrm>
            <a:off x="586509" y="2725795"/>
            <a:ext cx="1101898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vi-VN" sz="6000" b="1" dirty="0">
                <a:solidFill>
                  <a:srgbClr val="FF0000"/>
                </a:solidFill>
                <a:latin typeface="UTM Avo" panose="02040603050506020204" pitchFamily="18" charset="0"/>
              </a:rPr>
              <a:t>Bài </a:t>
            </a:r>
            <a:r>
              <a:rPr lang="en-US" sz="6000" b="1" dirty="0">
                <a:solidFill>
                  <a:srgbClr val="FF0000"/>
                </a:solidFill>
                <a:latin typeface="UTM Avo" panose="02040603050506020204" pitchFamily="18" charset="0"/>
              </a:rPr>
              <a:t>7. Oxygen </a:t>
            </a:r>
            <a:r>
              <a:rPr lang="en-US" sz="6000" b="1" dirty="0" err="1">
                <a:solidFill>
                  <a:srgbClr val="FF0000"/>
                </a:solidFill>
                <a:latin typeface="UTM Avo" panose="02040603050506020204" pitchFamily="18" charset="0"/>
              </a:rPr>
              <a:t>và</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không</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khí</a:t>
            </a:r>
            <a:endParaRPr lang="en-US" sz="6000" b="1" dirty="0">
              <a:solidFill>
                <a:srgbClr val="FF0000"/>
              </a:solidFill>
              <a:latin typeface="UTM Avo" panose="02040603050506020204" pitchFamily="18" charset="0"/>
            </a:endParaRPr>
          </a:p>
        </p:txBody>
      </p:sp>
      <p:sp>
        <p:nvSpPr>
          <p:cNvPr id="11" name="Title 1">
            <a:extLst>
              <a:ext uri="{FF2B5EF4-FFF2-40B4-BE49-F238E27FC236}">
                <a16:creationId xmlns:a16="http://schemas.microsoft.com/office/drawing/2014/main" id="{98CBA595-391C-3165-EB5D-4C9050162609}"/>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a:solidFill>
                  <a:schemeClr val="bg1"/>
                </a:solidFill>
                <a:effectLst>
                  <a:outerShdw blurRad="38100" dist="38100" dir="2700000" algn="tl">
                    <a:srgbClr val="000000">
                      <a:alpha val="43137"/>
                    </a:srgbClr>
                  </a:outerShdw>
                </a:effectLst>
                <a:latin typeface="UTM Avo" panose="02040603050506020204" pitchFamily="18" charset="0"/>
              </a:rPr>
              <a:t>TN </a:t>
            </a:r>
            <a:r>
              <a:rPr lang="vi-VN" sz="3600">
                <a:solidFill>
                  <a:schemeClr val="bg1"/>
                </a:solidFill>
                <a:effectLst>
                  <a:outerShdw blurRad="38100" dist="38100" dir="2700000" algn="tl">
                    <a:srgbClr val="000000">
                      <a:alpha val="43137"/>
                    </a:srgbClr>
                  </a:outerShdw>
                </a:effectLst>
                <a:latin typeface="UTM Avo" panose="02040603050506020204" pitchFamily="18" charset="0"/>
              </a:rPr>
              <a:t>6</a:t>
            </a:r>
            <a:endParaRPr lang="en-US" sz="3600" dirty="0">
              <a:solidFill>
                <a:schemeClr val="bg1"/>
              </a:solidFill>
              <a:effectLst>
                <a:outerShdw blurRad="38100" dist="38100" dir="2700000" algn="tl">
                  <a:srgbClr val="000000">
                    <a:alpha val="43137"/>
                  </a:srgbClr>
                </a:outerShdw>
              </a:effectLst>
              <a:latin typeface="UTM Avo" panose="02040603050506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pic>
        <p:nvPicPr>
          <p:cNvPr id="2" name="Graphic 5">
            <a:extLst>
              <a:ext uri="{FF2B5EF4-FFF2-40B4-BE49-F238E27FC236}">
                <a16:creationId xmlns:a16="http://schemas.microsoft.com/office/drawing/2014/main" id="{4E2F9414-5CD9-F52F-01B0-6FDD0A9472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33106" y="1104150"/>
            <a:ext cx="1324932" cy="1324932"/>
          </a:xfrm>
          <a:prstGeom prst="rect">
            <a:avLst/>
          </a:prstGeom>
        </p:spPr>
      </p:pic>
      <p:sp>
        <p:nvSpPr>
          <p:cNvPr id="3" name="Rectangle 2">
            <a:extLst>
              <a:ext uri="{FF2B5EF4-FFF2-40B4-BE49-F238E27FC236}">
                <a16:creationId xmlns:a16="http://schemas.microsoft.com/office/drawing/2014/main" id="{CC000A24-23A3-F680-0CA3-13DC187A623E}"/>
              </a:ext>
            </a:extLst>
          </p:cNvPr>
          <p:cNvSpPr/>
          <p:nvPr/>
        </p:nvSpPr>
        <p:spPr>
          <a:xfrm>
            <a:off x="4333338" y="1592490"/>
            <a:ext cx="3525324" cy="553998"/>
          </a:xfrm>
          <a:prstGeom prst="rect">
            <a:avLst/>
          </a:prstGeom>
        </p:spPr>
        <p:txBody>
          <a:bodyPr wrap="none">
            <a:spAutoFit/>
          </a:bodyPr>
          <a:lstStyle/>
          <a:p>
            <a:pPr algn="ctr"/>
            <a:r>
              <a:rPr lang="en-US" sz="3000" b="1" dirty="0" err="1">
                <a:solidFill>
                  <a:schemeClr val="tx1"/>
                </a:solidFill>
                <a:latin typeface="UTM Avo" panose="02040603050506020204" pitchFamily="18"/>
              </a:rPr>
              <a:t>Hoạt</a:t>
            </a:r>
            <a:r>
              <a:rPr lang="en-US" sz="3000" b="1" dirty="0">
                <a:solidFill>
                  <a:schemeClr val="tx1"/>
                </a:solidFill>
                <a:latin typeface="UTM Avo" panose="02040603050506020204" pitchFamily="18"/>
              </a:rPr>
              <a:t> </a:t>
            </a:r>
            <a:r>
              <a:rPr lang="en-US" sz="3000" b="1" dirty="0" err="1">
                <a:solidFill>
                  <a:schemeClr val="tx1"/>
                </a:solidFill>
                <a:latin typeface="UTM Avo" panose="02040603050506020204" pitchFamily="18"/>
              </a:rPr>
              <a:t>động</a:t>
            </a:r>
            <a:r>
              <a:rPr lang="en-US" sz="3000" b="1" dirty="0">
                <a:solidFill>
                  <a:schemeClr val="tx1"/>
                </a:solidFill>
                <a:latin typeface="UTM Avo" panose="02040603050506020204" pitchFamily="18"/>
              </a:rPr>
              <a:t> </a:t>
            </a:r>
            <a:r>
              <a:rPr lang="en-US" sz="3000" b="1" dirty="0" err="1">
                <a:solidFill>
                  <a:schemeClr val="tx1"/>
                </a:solidFill>
                <a:latin typeface="UTM Avo" panose="02040603050506020204" pitchFamily="18"/>
              </a:rPr>
              <a:t>nhóm</a:t>
            </a:r>
            <a:endParaRPr lang="en-US" sz="3000" b="1" dirty="0">
              <a:solidFill>
                <a:schemeClr val="tx1"/>
              </a:solidFill>
              <a:latin typeface="UTM Avo" panose="02040603050506020204" pitchFamily="18"/>
            </a:endParaRPr>
          </a:p>
        </p:txBody>
      </p:sp>
      <p:sp>
        <p:nvSpPr>
          <p:cNvPr id="4" name="Content Placeholder 2">
            <a:extLst>
              <a:ext uri="{FF2B5EF4-FFF2-40B4-BE49-F238E27FC236}">
                <a16:creationId xmlns:a16="http://schemas.microsoft.com/office/drawing/2014/main" id="{9520318F-72C1-BF67-3C4A-BB23FE3EE1BF}"/>
              </a:ext>
            </a:extLst>
          </p:cNvPr>
          <p:cNvSpPr txBox="1">
            <a:spLocks/>
          </p:cNvSpPr>
          <p:nvPr/>
        </p:nvSpPr>
        <p:spPr>
          <a:xfrm>
            <a:off x="1523701" y="2429082"/>
            <a:ext cx="9144598" cy="385757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1pPr>
            <a:lvl2pPr marL="914400" marR="0" lvl="1" indent="-368300" algn="l" rtl="0">
              <a:lnSpc>
                <a:spcPct val="100000"/>
              </a:lnSpc>
              <a:spcBef>
                <a:spcPts val="600"/>
              </a:spcBef>
              <a:spcAft>
                <a:spcPts val="0"/>
              </a:spcAft>
              <a:buClr>
                <a:schemeClr val="accent3"/>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2pPr>
            <a:lvl3pPr marL="1371600" marR="0" lvl="2" indent="-368300" algn="l" rtl="0">
              <a:lnSpc>
                <a:spcPct val="100000"/>
              </a:lnSpc>
              <a:spcBef>
                <a:spcPts val="600"/>
              </a:spcBef>
              <a:spcAft>
                <a:spcPts val="0"/>
              </a:spcAft>
              <a:buClr>
                <a:schemeClr val="accent4"/>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3pPr>
            <a:lvl4pPr marL="1828800" marR="0" lvl="3"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4pPr>
            <a:lvl5pPr marL="2286000" marR="0" lvl="4"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5pPr>
            <a:lvl6pPr marL="2743200" marR="0" lvl="5"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6pPr>
            <a:lvl7pPr marL="3200400" marR="0" lvl="6"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7pPr>
            <a:lvl8pPr marL="3657600" marR="0" lvl="7"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8pPr>
            <a:lvl9pPr marL="4114800" marR="0" lvl="8" indent="-368300" algn="l" rtl="0">
              <a:lnSpc>
                <a:spcPct val="100000"/>
              </a:lnSpc>
              <a:spcBef>
                <a:spcPts val="600"/>
              </a:spcBef>
              <a:spcAft>
                <a:spcPts val="60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9pPr>
          </a:lstStyle>
          <a:p>
            <a:pPr marL="0" indent="0" algn="just">
              <a:lnSpc>
                <a:spcPct val="135000"/>
              </a:lnSpc>
              <a:spcBef>
                <a:spcPts val="600"/>
              </a:spcBef>
              <a:spcAft>
                <a:spcPts val="600"/>
              </a:spcAft>
              <a:buFont typeface="Quicksand Light"/>
              <a:buNone/>
            </a:pPr>
            <a:r>
              <a:rPr lang="en-US" sz="2500" b="1" dirty="0" err="1">
                <a:solidFill>
                  <a:schemeClr val="tx1"/>
                </a:solidFill>
                <a:latin typeface="UTM Avo" panose="02040603050506020204" pitchFamily="18"/>
                <a:cs typeface="Arial" panose="020B0604020202020204" pitchFamily="34" charset="0"/>
              </a:rPr>
              <a:t>Nhiệm</a:t>
            </a:r>
            <a:r>
              <a:rPr lang="en-US" sz="2500" b="1" dirty="0">
                <a:solidFill>
                  <a:schemeClr val="tx1"/>
                </a:solidFill>
                <a:latin typeface="UTM Avo" panose="02040603050506020204" pitchFamily="18"/>
                <a:cs typeface="Arial" panose="020B0604020202020204" pitchFamily="34" charset="0"/>
              </a:rPr>
              <a:t> </a:t>
            </a:r>
            <a:r>
              <a:rPr lang="en-US" sz="2500" b="1" dirty="0" err="1">
                <a:solidFill>
                  <a:schemeClr val="tx1"/>
                </a:solidFill>
                <a:latin typeface="UTM Avo" panose="02040603050506020204" pitchFamily="18"/>
                <a:cs typeface="Arial" panose="020B0604020202020204" pitchFamily="34" charset="0"/>
              </a:rPr>
              <a:t>vụ</a:t>
            </a:r>
            <a:r>
              <a:rPr lang="en-US" sz="2500" b="1"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Thực</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hiện</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thí</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nghiệm</a:t>
            </a:r>
            <a:r>
              <a:rPr lang="en-GB" sz="2500" dirty="0">
                <a:solidFill>
                  <a:schemeClr val="tx1"/>
                </a:solidFill>
                <a:latin typeface="UTM Avo" panose="02040603050506020204" pitchFamily="18"/>
                <a:cs typeface="Arial" panose="020B0604020202020204" pitchFamily="34" charset="0"/>
              </a:rPr>
              <a:t> 1 </a:t>
            </a:r>
            <a:r>
              <a:rPr lang="en-GB" sz="2500" dirty="0" err="1">
                <a:solidFill>
                  <a:schemeClr val="tx1"/>
                </a:solidFill>
                <a:latin typeface="UTM Avo" panose="02040603050506020204" pitchFamily="18"/>
                <a:cs typeface="Arial" panose="020B0604020202020204" pitchFamily="34" charset="0"/>
              </a:rPr>
              <a:t>và</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trả</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lời</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các</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câu</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hỏi</a:t>
            </a:r>
            <a:r>
              <a:rPr lang="en-GB" sz="2500" dirty="0">
                <a:solidFill>
                  <a:schemeClr val="tx1"/>
                </a:solidFill>
                <a:latin typeface="UTM Avo" panose="02040603050506020204" pitchFamily="18"/>
                <a:cs typeface="Arial" panose="020B0604020202020204" pitchFamily="34" charset="0"/>
              </a:rPr>
              <a:t>:</a:t>
            </a:r>
          </a:p>
          <a:p>
            <a:pPr marL="0" indent="0" algn="just">
              <a:lnSpc>
                <a:spcPct val="135000"/>
              </a:lnSpc>
              <a:spcBef>
                <a:spcPts val="600"/>
              </a:spcBef>
              <a:spcAft>
                <a:spcPts val="600"/>
              </a:spcAft>
              <a:buNone/>
            </a:pPr>
            <a:r>
              <a:rPr lang="en-GB" sz="2500" b="1" dirty="0">
                <a:solidFill>
                  <a:schemeClr val="tx1"/>
                </a:solidFill>
                <a:latin typeface="UTM Avo" panose="02040603050506020204" pitchFamily="18"/>
                <a:cs typeface="Arial" panose="020B0604020202020204" pitchFamily="34" charset="0"/>
              </a:rPr>
              <a:t>1. </a:t>
            </a:r>
            <a:r>
              <a:rPr lang="en-GB" sz="2500" dirty="0" err="1">
                <a:solidFill>
                  <a:schemeClr val="tx1"/>
                </a:solidFill>
                <a:latin typeface="UTM Avo" panose="02040603050506020204" pitchFamily="18"/>
                <a:cs typeface="Arial" panose="020B0604020202020204" pitchFamily="34" charset="0"/>
              </a:rPr>
              <a:t>Nêu</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hiện</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tượng</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của</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thí</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nghiệm</a:t>
            </a:r>
            <a:r>
              <a:rPr lang="en-GB" sz="2500" dirty="0">
                <a:solidFill>
                  <a:schemeClr val="tx1"/>
                </a:solidFill>
                <a:latin typeface="UTM Avo" panose="02040603050506020204" pitchFamily="18"/>
                <a:cs typeface="Arial" panose="020B0604020202020204" pitchFamily="34" charset="0"/>
              </a:rPr>
              <a:t>.</a:t>
            </a:r>
          </a:p>
          <a:p>
            <a:pPr marL="0" indent="0" algn="just">
              <a:lnSpc>
                <a:spcPct val="135000"/>
              </a:lnSpc>
              <a:spcBef>
                <a:spcPts val="600"/>
              </a:spcBef>
              <a:spcAft>
                <a:spcPts val="600"/>
              </a:spcAft>
              <a:buNone/>
            </a:pPr>
            <a:r>
              <a:rPr lang="en-GB" sz="2500" b="1" dirty="0">
                <a:solidFill>
                  <a:schemeClr val="tx1"/>
                </a:solidFill>
                <a:latin typeface="UTM Avo" panose="02040603050506020204" pitchFamily="18"/>
                <a:cs typeface="Arial" panose="020B0604020202020204" pitchFamily="34" charset="0"/>
              </a:rPr>
              <a:t>2. </a:t>
            </a:r>
            <a:r>
              <a:rPr lang="en-GB" sz="2500" dirty="0" err="1">
                <a:solidFill>
                  <a:schemeClr val="tx1"/>
                </a:solidFill>
                <a:latin typeface="UTM Avo" panose="02040603050506020204" pitchFamily="18"/>
                <a:cs typeface="Arial" panose="020B0604020202020204" pitchFamily="34" charset="0"/>
              </a:rPr>
              <a:t>Kể</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tên</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các</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ứng</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dụng</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của</a:t>
            </a:r>
            <a:r>
              <a:rPr lang="en-GB" sz="2500" dirty="0">
                <a:solidFill>
                  <a:schemeClr val="tx1"/>
                </a:solidFill>
                <a:latin typeface="UTM Avo" panose="02040603050506020204" pitchFamily="18"/>
                <a:cs typeface="Arial" panose="020B0604020202020204" pitchFamily="34" charset="0"/>
              </a:rPr>
              <a:t> oxygen </a:t>
            </a:r>
            <a:r>
              <a:rPr lang="en-GB" sz="2500" dirty="0" err="1">
                <a:solidFill>
                  <a:schemeClr val="tx1"/>
                </a:solidFill>
                <a:latin typeface="UTM Avo" panose="02040603050506020204" pitchFamily="18"/>
                <a:cs typeface="Arial" panose="020B0604020202020204" pitchFamily="34" charset="0"/>
              </a:rPr>
              <a:t>trong</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đời</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sống</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và</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sản</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xuất</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mà</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em</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biết</a:t>
            </a:r>
            <a:r>
              <a:rPr lang="en-GB" sz="2500" dirty="0">
                <a:solidFill>
                  <a:schemeClr val="tx1"/>
                </a:solidFill>
                <a:latin typeface="UTM Avo" panose="02040603050506020204" pitchFamily="18"/>
                <a:cs typeface="Arial" panose="020B0604020202020204" pitchFamily="34" charset="0"/>
              </a:rPr>
              <a:t>.</a:t>
            </a:r>
          </a:p>
          <a:p>
            <a:pPr marL="0" indent="0" algn="just">
              <a:lnSpc>
                <a:spcPct val="135000"/>
              </a:lnSpc>
              <a:spcBef>
                <a:spcPts val="600"/>
              </a:spcBef>
              <a:spcAft>
                <a:spcPts val="600"/>
              </a:spcAft>
              <a:buNone/>
            </a:pPr>
            <a:r>
              <a:rPr lang="en-GB" sz="2500" b="1" dirty="0">
                <a:solidFill>
                  <a:schemeClr val="tx1"/>
                </a:solidFill>
                <a:latin typeface="UTM Avo" panose="02040603050506020204" pitchFamily="18"/>
                <a:cs typeface="Arial" panose="020B0604020202020204" pitchFamily="34" charset="0"/>
              </a:rPr>
              <a:t>3. </a:t>
            </a:r>
            <a:r>
              <a:rPr lang="en-GB" sz="2500" dirty="0" err="1">
                <a:solidFill>
                  <a:schemeClr val="tx1"/>
                </a:solidFill>
                <a:latin typeface="UTM Avo" panose="02040603050506020204" pitchFamily="18"/>
                <a:cs typeface="Arial" panose="020B0604020202020204" pitchFamily="34" charset="0"/>
              </a:rPr>
              <a:t>Muốn</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có</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ngọn</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lửa</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cần</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có</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các</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yếu</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tố</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nào</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Từ</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đó</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nêu</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cách</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dập</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tắt</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đám</a:t>
            </a:r>
            <a:r>
              <a:rPr lang="en-GB" sz="2500" dirty="0">
                <a:solidFill>
                  <a:schemeClr val="tx1"/>
                </a:solidFill>
                <a:latin typeface="UTM Avo" panose="02040603050506020204" pitchFamily="18"/>
                <a:cs typeface="Arial" panose="020B0604020202020204" pitchFamily="34" charset="0"/>
              </a:rPr>
              <a:t> </a:t>
            </a:r>
            <a:r>
              <a:rPr lang="en-GB" sz="2500" dirty="0" err="1">
                <a:solidFill>
                  <a:schemeClr val="tx1"/>
                </a:solidFill>
                <a:latin typeface="UTM Avo" panose="02040603050506020204" pitchFamily="18"/>
                <a:cs typeface="Arial" panose="020B0604020202020204" pitchFamily="34" charset="0"/>
              </a:rPr>
              <a:t>cháy</a:t>
            </a:r>
            <a:endParaRPr lang="en-US" sz="2500" dirty="0">
              <a:solidFill>
                <a:schemeClr val="tx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314765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3" name="Rectangle 2">
            <a:extLst>
              <a:ext uri="{FF2B5EF4-FFF2-40B4-BE49-F238E27FC236}">
                <a16:creationId xmlns:a16="http://schemas.microsoft.com/office/drawing/2014/main" id="{CC000A24-23A3-F680-0CA3-13DC187A623E}"/>
              </a:ext>
            </a:extLst>
          </p:cNvPr>
          <p:cNvSpPr/>
          <p:nvPr/>
        </p:nvSpPr>
        <p:spPr>
          <a:xfrm>
            <a:off x="5182128" y="1546309"/>
            <a:ext cx="1827744" cy="553998"/>
          </a:xfrm>
          <a:prstGeom prst="rect">
            <a:avLst/>
          </a:prstGeom>
        </p:spPr>
        <p:txBody>
          <a:bodyPr wrap="none">
            <a:spAutoFit/>
          </a:bodyPr>
          <a:lstStyle/>
          <a:p>
            <a:pPr algn="ctr"/>
            <a:r>
              <a:rPr lang="en-US" sz="3000" b="1" dirty="0" err="1">
                <a:solidFill>
                  <a:schemeClr val="tx1"/>
                </a:solidFill>
                <a:latin typeface="UTM Avo" panose="02040603050506020204" pitchFamily="18"/>
              </a:rPr>
              <a:t>Kết</a:t>
            </a:r>
            <a:r>
              <a:rPr lang="en-US" sz="3000" b="1" dirty="0">
                <a:solidFill>
                  <a:schemeClr val="tx1"/>
                </a:solidFill>
                <a:latin typeface="UTM Avo" panose="02040603050506020204" pitchFamily="18"/>
              </a:rPr>
              <a:t> </a:t>
            </a:r>
            <a:r>
              <a:rPr lang="en-US" sz="3000" b="1" dirty="0" err="1">
                <a:solidFill>
                  <a:schemeClr val="tx1"/>
                </a:solidFill>
                <a:latin typeface="UTM Avo" panose="02040603050506020204" pitchFamily="18"/>
              </a:rPr>
              <a:t>luận</a:t>
            </a:r>
            <a:endParaRPr lang="en-US" sz="3000" b="1" dirty="0">
              <a:solidFill>
                <a:schemeClr val="tx1"/>
              </a:solidFill>
              <a:latin typeface="UTM Avo" panose="02040603050506020204" pitchFamily="18"/>
            </a:endParaRPr>
          </a:p>
        </p:txBody>
      </p:sp>
      <p:sp>
        <p:nvSpPr>
          <p:cNvPr id="4" name="Content Placeholder 2">
            <a:extLst>
              <a:ext uri="{FF2B5EF4-FFF2-40B4-BE49-F238E27FC236}">
                <a16:creationId xmlns:a16="http://schemas.microsoft.com/office/drawing/2014/main" id="{9520318F-72C1-BF67-3C4A-BB23FE3EE1BF}"/>
              </a:ext>
            </a:extLst>
          </p:cNvPr>
          <p:cNvSpPr txBox="1">
            <a:spLocks/>
          </p:cNvSpPr>
          <p:nvPr/>
        </p:nvSpPr>
        <p:spPr>
          <a:xfrm>
            <a:off x="692727" y="2100307"/>
            <a:ext cx="10806545" cy="385757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1pPr>
            <a:lvl2pPr marL="914400" marR="0" lvl="1" indent="-368300" algn="l" rtl="0">
              <a:lnSpc>
                <a:spcPct val="100000"/>
              </a:lnSpc>
              <a:spcBef>
                <a:spcPts val="600"/>
              </a:spcBef>
              <a:spcAft>
                <a:spcPts val="0"/>
              </a:spcAft>
              <a:buClr>
                <a:schemeClr val="accent3"/>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2pPr>
            <a:lvl3pPr marL="1371600" marR="0" lvl="2" indent="-368300" algn="l" rtl="0">
              <a:lnSpc>
                <a:spcPct val="100000"/>
              </a:lnSpc>
              <a:spcBef>
                <a:spcPts val="600"/>
              </a:spcBef>
              <a:spcAft>
                <a:spcPts val="0"/>
              </a:spcAft>
              <a:buClr>
                <a:schemeClr val="accent4"/>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3pPr>
            <a:lvl4pPr marL="1828800" marR="0" lvl="3"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4pPr>
            <a:lvl5pPr marL="2286000" marR="0" lvl="4"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5pPr>
            <a:lvl6pPr marL="2743200" marR="0" lvl="5"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6pPr>
            <a:lvl7pPr marL="3200400" marR="0" lvl="6"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7pPr>
            <a:lvl8pPr marL="3657600" marR="0" lvl="7"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8pPr>
            <a:lvl9pPr marL="4114800" marR="0" lvl="8" indent="-368300" algn="l" rtl="0">
              <a:lnSpc>
                <a:spcPct val="100000"/>
              </a:lnSpc>
              <a:spcBef>
                <a:spcPts val="600"/>
              </a:spcBef>
              <a:spcAft>
                <a:spcPts val="60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9pPr>
          </a:lstStyle>
          <a:p>
            <a:pPr marL="342900" indent="-342900" algn="just">
              <a:lnSpc>
                <a:spcPct val="150000"/>
              </a:lnSpc>
              <a:spcBef>
                <a:spcPts val="600"/>
              </a:spcBef>
              <a:buClrTx/>
              <a:buFont typeface="Arial" panose="020B0604020202020204" pitchFamily="34" charset="0"/>
              <a:buChar char="•"/>
            </a:pPr>
            <a:r>
              <a:rPr lang="en-US" sz="2400" dirty="0">
                <a:solidFill>
                  <a:schemeClr val="tx1"/>
                </a:solidFill>
                <a:latin typeface="UTM Avo" panose="02040603050506020204" pitchFamily="18"/>
                <a:cs typeface="Arial" panose="020B0604020202020204" pitchFamily="34" charset="0"/>
              </a:rPr>
              <a:t>Oxygen </a:t>
            </a:r>
            <a:r>
              <a:rPr lang="en-US" sz="2400" dirty="0" err="1">
                <a:solidFill>
                  <a:schemeClr val="tx1"/>
                </a:solidFill>
                <a:latin typeface="UTM Avo" panose="02040603050506020204" pitchFamily="18"/>
                <a:cs typeface="Arial" panose="020B0604020202020204" pitchFamily="34" charset="0"/>
              </a:rPr>
              <a:t>là</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thành</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phần</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quan</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trọng</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nhất</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đối</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với</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hoạt</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động</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hô</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hấp</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của</a:t>
            </a:r>
            <a:r>
              <a:rPr lang="en-US" sz="2400" dirty="0">
                <a:solidFill>
                  <a:schemeClr val="tx1"/>
                </a:solidFill>
                <a:latin typeface="UTM Avo" panose="02040603050506020204" pitchFamily="18"/>
                <a:cs typeface="Arial" panose="020B0604020202020204" pitchFamily="34" charset="0"/>
              </a:rPr>
              <a:t> con </a:t>
            </a:r>
            <a:r>
              <a:rPr lang="en-US" sz="2400" dirty="0" err="1">
                <a:solidFill>
                  <a:schemeClr val="tx1"/>
                </a:solidFill>
                <a:latin typeface="UTM Avo" panose="02040603050506020204" pitchFamily="18"/>
                <a:cs typeface="Arial" panose="020B0604020202020204" pitchFamily="34" charset="0"/>
              </a:rPr>
              <a:t>người</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động</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vật</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và</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thực</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vật</a:t>
            </a:r>
            <a:r>
              <a:rPr lang="en-US" sz="2400" dirty="0">
                <a:solidFill>
                  <a:schemeClr val="tx1"/>
                </a:solidFill>
                <a:latin typeface="UTM Avo" panose="02040603050506020204" pitchFamily="18"/>
                <a:cs typeface="Arial" panose="020B0604020202020204" pitchFamily="34" charset="0"/>
              </a:rPr>
              <a:t>. Oxygen </a:t>
            </a:r>
            <a:r>
              <a:rPr lang="en-US" sz="2400" dirty="0" err="1">
                <a:solidFill>
                  <a:schemeClr val="tx1"/>
                </a:solidFill>
                <a:latin typeface="UTM Avo" panose="02040603050506020204" pitchFamily="18"/>
                <a:cs typeface="Arial" panose="020B0604020202020204" pitchFamily="34" charset="0"/>
              </a:rPr>
              <a:t>có</a:t>
            </a:r>
            <a:r>
              <a:rPr lang="en-US" sz="2400" dirty="0">
                <a:solidFill>
                  <a:schemeClr val="tx1"/>
                </a:solidFill>
                <a:latin typeface="UTM Avo" panose="02040603050506020204" pitchFamily="18"/>
                <a:cs typeface="Arial" panose="020B0604020202020204" pitchFamily="34" charset="0"/>
              </a:rPr>
              <a:t> ở </a:t>
            </a:r>
            <a:r>
              <a:rPr lang="en-US" sz="2400" dirty="0" err="1">
                <a:solidFill>
                  <a:schemeClr val="tx1"/>
                </a:solidFill>
                <a:latin typeface="UTM Avo" panose="02040603050506020204" pitchFamily="18"/>
                <a:cs typeface="Arial" panose="020B0604020202020204" pitchFamily="34" charset="0"/>
              </a:rPr>
              <a:t>mọi</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nơi</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nhờ</a:t>
            </a:r>
            <a:r>
              <a:rPr lang="en-US" sz="2400" dirty="0">
                <a:solidFill>
                  <a:schemeClr val="tx1"/>
                </a:solidFill>
                <a:latin typeface="UTM Avo" panose="02040603050506020204" pitchFamily="18"/>
                <a:cs typeface="Arial" panose="020B0604020202020204" pitchFamily="34" charset="0"/>
              </a:rPr>
              <a:t> oxygen </a:t>
            </a:r>
            <a:r>
              <a:rPr lang="en-US" sz="2400" dirty="0" err="1">
                <a:solidFill>
                  <a:schemeClr val="tx1"/>
                </a:solidFill>
                <a:latin typeface="UTM Avo" panose="02040603050506020204" pitchFamily="18"/>
                <a:cs typeface="Arial" panose="020B0604020202020204" pitchFamily="34" charset="0"/>
              </a:rPr>
              <a:t>mà</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sự</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sống</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của</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các</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sinh</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vật</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trên</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Trái</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Đất</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mới</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có</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thể</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được</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duy</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trì</a:t>
            </a:r>
            <a:r>
              <a:rPr lang="en-US" sz="2400" dirty="0">
                <a:solidFill>
                  <a:schemeClr val="tx1"/>
                </a:solidFill>
                <a:latin typeface="UTM Avo" panose="02040603050506020204" pitchFamily="18"/>
                <a:cs typeface="Arial" panose="020B0604020202020204" pitchFamily="34" charset="0"/>
              </a:rPr>
              <a:t>.</a:t>
            </a:r>
          </a:p>
          <a:p>
            <a:pPr marL="342900" indent="-342900" algn="just">
              <a:lnSpc>
                <a:spcPct val="150000"/>
              </a:lnSpc>
              <a:spcBef>
                <a:spcPts val="600"/>
              </a:spcBef>
              <a:buClrTx/>
              <a:buFont typeface="Arial" panose="020B0604020202020204" pitchFamily="34" charset="0"/>
              <a:buChar char="•"/>
            </a:pPr>
            <a:r>
              <a:rPr lang="en-US" sz="2400" dirty="0" err="1">
                <a:solidFill>
                  <a:schemeClr val="tx1"/>
                </a:solidFill>
                <a:latin typeface="UTM Avo" panose="02040603050506020204" pitchFamily="18"/>
                <a:cs typeface="Arial" panose="020B0604020202020204" pitchFamily="34" charset="0"/>
              </a:rPr>
              <a:t>Khí</a:t>
            </a:r>
            <a:r>
              <a:rPr lang="en-US" sz="2400" dirty="0">
                <a:solidFill>
                  <a:schemeClr val="tx1"/>
                </a:solidFill>
                <a:latin typeface="UTM Avo" panose="02040603050506020204" pitchFamily="18"/>
                <a:cs typeface="Arial" panose="020B0604020202020204" pitchFamily="34" charset="0"/>
              </a:rPr>
              <a:t> oxygen </a:t>
            </a:r>
            <a:r>
              <a:rPr lang="en-US" sz="2400" dirty="0" err="1">
                <a:solidFill>
                  <a:schemeClr val="tx1"/>
                </a:solidFill>
                <a:latin typeface="UTM Avo" panose="02040603050506020204" pitchFamily="18"/>
                <a:cs typeface="Arial" panose="020B0604020202020204" pitchFamily="34" charset="0"/>
              </a:rPr>
              <a:t>duy</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trì</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sự</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cháy</a:t>
            </a:r>
            <a:r>
              <a:rPr lang="en-US" sz="2400" dirty="0">
                <a:solidFill>
                  <a:schemeClr val="tx1"/>
                </a:solidFill>
                <a:latin typeface="UTM Avo" panose="02040603050506020204" pitchFamily="18"/>
                <a:cs typeface="Arial" panose="020B0604020202020204" pitchFamily="34" charset="0"/>
              </a:rPr>
              <a:t>. </a:t>
            </a:r>
            <a:r>
              <a:rPr lang="vi-VN" sz="2400" dirty="0">
                <a:solidFill>
                  <a:schemeClr val="tx1"/>
                </a:solidFill>
                <a:latin typeface="UTM Avo" panose="02040603050506020204" pitchFamily="18"/>
                <a:cs typeface="Arial" panose="020B0604020202020204" pitchFamily="34" charset="0"/>
              </a:rPr>
              <a:t>Tuy nhiên, muốn khởi đầu sự cháy, ta cần cung cấp nhiệt ban đầu cho chất cháy (sự khơi mào). Quá trình cháy có toả nhiệt và phát sáng. Trong điều kiện có càng nhiều khí oxygen, sự cháy diễn ra càng mạnh và càng toả nhiều nhiệt.</a:t>
            </a:r>
            <a:endParaRPr lang="en-US" sz="2400" dirty="0">
              <a:solidFill>
                <a:schemeClr val="tx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176463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pic>
        <p:nvPicPr>
          <p:cNvPr id="2" name="Picture 1">
            <a:extLst>
              <a:ext uri="{FF2B5EF4-FFF2-40B4-BE49-F238E27FC236}">
                <a16:creationId xmlns:a16="http://schemas.microsoft.com/office/drawing/2014/main" id="{42271063-6A0E-4500-1623-0A6A8A242B44}"/>
              </a:ext>
            </a:extLst>
          </p:cNvPr>
          <p:cNvPicPr/>
          <p:nvPr/>
        </p:nvPicPr>
        <p:blipFill>
          <a:blip r:embed="rId4"/>
          <a:stretch>
            <a:fillRect/>
          </a:stretch>
        </p:blipFill>
        <p:spPr>
          <a:xfrm>
            <a:off x="4496821" y="2199023"/>
            <a:ext cx="3275579" cy="2459954"/>
          </a:xfrm>
          <a:prstGeom prst="rect">
            <a:avLst/>
          </a:prstGeom>
        </p:spPr>
      </p:pic>
      <p:sp>
        <p:nvSpPr>
          <p:cNvPr id="3" name="Rectangle 2">
            <a:extLst>
              <a:ext uri="{FF2B5EF4-FFF2-40B4-BE49-F238E27FC236}">
                <a16:creationId xmlns:a16="http://schemas.microsoft.com/office/drawing/2014/main" id="{EBD888E4-0295-1B2C-3EF4-4D38739CD273}"/>
              </a:ext>
            </a:extLst>
          </p:cNvPr>
          <p:cNvSpPr/>
          <p:nvPr/>
        </p:nvSpPr>
        <p:spPr>
          <a:xfrm>
            <a:off x="4910258" y="4930775"/>
            <a:ext cx="2862142" cy="769441"/>
          </a:xfrm>
          <a:prstGeom prst="rect">
            <a:avLst/>
          </a:prstGeom>
        </p:spPr>
        <p:txBody>
          <a:bodyPr wrap="square">
            <a:spAutoFit/>
          </a:bodyPr>
          <a:lstStyle/>
          <a:p>
            <a:pPr algn="ctr"/>
            <a:r>
              <a:rPr lang="en-US" sz="2200" dirty="0" err="1">
                <a:latin typeface="UTM Avo" panose="02040603050506020204" pitchFamily="18"/>
                <a:ea typeface="Calibri" panose="020F0502020204030204" pitchFamily="34" charset="0"/>
                <a:cs typeface="Arial" panose="020B0604020202020204" pitchFamily="34" charset="0"/>
              </a:rPr>
              <a:t>Dùng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bếp</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củi</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đun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nấu</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hằng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ngày</a:t>
            </a:r>
            <a:r>
              <a:rPr lang="en-US" sz="2200" dirty="0">
                <a:latin typeface="UTM Avo" panose="02040603050506020204" pitchFamily="18"/>
                <a:ea typeface="Calibri" panose="020F0502020204030204" pitchFamily="34" charset="0"/>
                <a:cs typeface="Arial" panose="020B0604020202020204" pitchFamily="34" charset="0"/>
              </a:rPr>
              <a:t>.</a:t>
            </a:r>
            <a:endParaRPr lang="en-US" sz="2200" dirty="0">
              <a:latin typeface="UTM Avo" panose="02040603050506020204" pitchFamily="18"/>
              <a:cs typeface="Arial" panose="020B0604020202020204" pitchFamily="34" charset="0"/>
            </a:endParaRPr>
          </a:p>
        </p:txBody>
      </p:sp>
      <p:pic>
        <p:nvPicPr>
          <p:cNvPr id="4" name="Picture 3">
            <a:extLst>
              <a:ext uri="{FF2B5EF4-FFF2-40B4-BE49-F238E27FC236}">
                <a16:creationId xmlns:a16="http://schemas.microsoft.com/office/drawing/2014/main" id="{DCCB0A90-FEBC-2491-B0C8-F297485334F8}"/>
              </a:ext>
            </a:extLst>
          </p:cNvPr>
          <p:cNvPicPr/>
          <p:nvPr/>
        </p:nvPicPr>
        <p:blipFill>
          <a:blip r:embed="rId5"/>
          <a:stretch>
            <a:fillRect/>
          </a:stretch>
        </p:blipFill>
        <p:spPr>
          <a:xfrm>
            <a:off x="8297978" y="2199021"/>
            <a:ext cx="3275579" cy="2459955"/>
          </a:xfrm>
          <a:prstGeom prst="rect">
            <a:avLst/>
          </a:prstGeom>
        </p:spPr>
      </p:pic>
      <p:sp>
        <p:nvSpPr>
          <p:cNvPr id="5" name="Rectangle 4">
            <a:extLst>
              <a:ext uri="{FF2B5EF4-FFF2-40B4-BE49-F238E27FC236}">
                <a16:creationId xmlns:a16="http://schemas.microsoft.com/office/drawing/2014/main" id="{CB439BB2-292B-2EF4-9C26-ED8AD8FE31F2}"/>
              </a:ext>
            </a:extLst>
          </p:cNvPr>
          <p:cNvSpPr/>
          <p:nvPr/>
        </p:nvSpPr>
        <p:spPr>
          <a:xfrm>
            <a:off x="8297978" y="4916571"/>
            <a:ext cx="3663113" cy="1446550"/>
          </a:xfrm>
          <a:prstGeom prst="rect">
            <a:avLst/>
          </a:prstGeom>
        </p:spPr>
        <p:txBody>
          <a:bodyPr wrap="square">
            <a:spAutoFit/>
          </a:bodyPr>
          <a:lstStyle/>
          <a:p>
            <a:pPr algn="ctr"/>
            <a:r>
              <a:rPr lang="en-US" sz="2200" dirty="0" err="1">
                <a:latin typeface="UTM Avo" panose="02040603050506020204" pitchFamily="18"/>
                <a:ea typeface="Calibri" panose="020F0502020204030204" pitchFamily="34" charset="0"/>
                <a:cs typeface="Arial" panose="020B0604020202020204" pitchFamily="34" charset="0"/>
              </a:rPr>
              <a:t>Công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nhân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làm</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việc</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trong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các</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đường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hầm</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phải</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đeo</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bình</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dưỡng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khí</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chứa</a:t>
            </a:r>
            <a:r>
              <a:rPr lang="en-US" sz="2200" dirty="0">
                <a:latin typeface="UTM Avo" panose="02040603050506020204" pitchFamily="18"/>
                <a:ea typeface="Calibri" panose="020F0502020204030204" pitchFamily="34" charset="0"/>
                <a:cs typeface="Arial" panose="020B0604020202020204" pitchFamily="34" charset="0"/>
              </a:rPr>
              <a:t> oxygen).</a:t>
            </a:r>
            <a:endParaRPr lang="en-US" sz="2200" dirty="0">
              <a:latin typeface="UTM Avo" panose="02040603050506020204" pitchFamily="18"/>
              <a:cs typeface="Arial" panose="020B0604020202020204" pitchFamily="34" charset="0"/>
            </a:endParaRPr>
          </a:p>
        </p:txBody>
      </p:sp>
      <p:sp>
        <p:nvSpPr>
          <p:cNvPr id="6" name="Rectangle 5">
            <a:extLst>
              <a:ext uri="{FF2B5EF4-FFF2-40B4-BE49-F238E27FC236}">
                <a16:creationId xmlns:a16="http://schemas.microsoft.com/office/drawing/2014/main" id="{038D1A58-CB72-4B28-D49A-552393757F6B}"/>
              </a:ext>
            </a:extLst>
          </p:cNvPr>
          <p:cNvSpPr/>
          <p:nvPr/>
        </p:nvSpPr>
        <p:spPr>
          <a:xfrm>
            <a:off x="618443" y="4930775"/>
            <a:ext cx="3275580" cy="769441"/>
          </a:xfrm>
          <a:prstGeom prst="rect">
            <a:avLst/>
          </a:prstGeom>
        </p:spPr>
        <p:txBody>
          <a:bodyPr wrap="square">
            <a:spAutoFit/>
          </a:bodyPr>
          <a:lstStyle/>
          <a:p>
            <a:pPr algn="ctr"/>
            <a:r>
              <a:rPr lang="en-US" sz="2200" dirty="0">
                <a:latin typeface="UTM Avo" panose="02040603050506020204" pitchFamily="18"/>
                <a:ea typeface="Calibri" panose="020F0502020204030204" pitchFamily="34" charset="0"/>
                <a:cs typeface="Arial" panose="020B0604020202020204" pitchFamily="34" charset="0"/>
              </a:rPr>
              <a:t>Oxygen </a:t>
            </a:r>
            <a:r>
              <a:rPr lang="en-US" sz="2200" dirty="0" err="1">
                <a:latin typeface="UTM Avo" panose="02040603050506020204" pitchFamily="18"/>
                <a:ea typeface="Calibri" panose="020F0502020204030204" pitchFamily="34" charset="0"/>
                <a:cs typeface="Arial" panose="020B0604020202020204" pitchFamily="34" charset="0"/>
              </a:rPr>
              <a:t>dùng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cho</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bệnh</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nhân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bị</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khó</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thở</a:t>
            </a:r>
            <a:r>
              <a:rPr lang="en-US" sz="2200" dirty="0">
                <a:latin typeface="UTM Avo" panose="02040603050506020204" pitchFamily="18"/>
                <a:ea typeface="Calibri" panose="020F0502020204030204" pitchFamily="34" charset="0"/>
                <a:cs typeface="Arial" panose="020B0604020202020204" pitchFamily="34" charset="0"/>
              </a:rPr>
              <a:t>. </a:t>
            </a:r>
            <a:endParaRPr lang="en-US" sz="2200" dirty="0">
              <a:latin typeface="UTM Avo" panose="02040603050506020204" pitchFamily="18"/>
              <a:cs typeface="Arial" panose="020B0604020202020204" pitchFamily="34" charset="0"/>
            </a:endParaRPr>
          </a:p>
        </p:txBody>
      </p:sp>
      <p:pic>
        <p:nvPicPr>
          <p:cNvPr id="7" name="Picture 2" descr="Liệu pháp oxy là gì? | Vinmec">
            <a:extLst>
              <a:ext uri="{FF2B5EF4-FFF2-40B4-BE49-F238E27FC236}">
                <a16:creationId xmlns:a16="http://schemas.microsoft.com/office/drawing/2014/main" id="{0CEE5DDB-418E-C13C-1C6A-9E82F2D192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443" y="2199022"/>
            <a:ext cx="3275579" cy="245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8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Rectangle 1">
            <a:extLst>
              <a:ext uri="{FF2B5EF4-FFF2-40B4-BE49-F238E27FC236}">
                <a16:creationId xmlns:a16="http://schemas.microsoft.com/office/drawing/2014/main" id="{3398E9AD-DA70-5D70-1D2B-7CBD7DD0821A}"/>
              </a:ext>
            </a:extLst>
          </p:cNvPr>
          <p:cNvSpPr/>
          <p:nvPr/>
        </p:nvSpPr>
        <p:spPr>
          <a:xfrm>
            <a:off x="859537" y="4505386"/>
            <a:ext cx="3090777" cy="1107996"/>
          </a:xfrm>
          <a:prstGeom prst="rect">
            <a:avLst/>
          </a:prstGeom>
        </p:spPr>
        <p:txBody>
          <a:bodyPr wrap="square">
            <a:spAutoFit/>
          </a:bodyPr>
          <a:lstStyle/>
          <a:p>
            <a:pPr algn="ctr"/>
            <a:r>
              <a:rPr lang="en-US" sz="2200" dirty="0">
                <a:latin typeface="UTM Avo" panose="02040603050506020204" pitchFamily="18"/>
                <a:ea typeface="Calibri" panose="020F0502020204030204" pitchFamily="34" charset="0"/>
                <a:cs typeface="Arial" panose="020B0604020202020204" pitchFamily="34" charset="0"/>
              </a:rPr>
              <a:t>Oxygen </a:t>
            </a:r>
            <a:r>
              <a:rPr lang="en-US" sz="2200" dirty="0" err="1">
                <a:latin typeface="UTM Avo" panose="02040603050506020204" pitchFamily="18"/>
                <a:ea typeface="Calibri" panose="020F0502020204030204" pitchFamily="34" charset="0"/>
                <a:cs typeface="Arial" panose="020B0604020202020204" pitchFamily="34" charset="0"/>
              </a:rPr>
              <a:t>lỏng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dùng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đốt</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nhiên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liệu</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tên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lửa</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và</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tàu</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vũ</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trụ</a:t>
            </a:r>
            <a:r>
              <a:rPr lang="en-US" sz="2200" dirty="0">
                <a:latin typeface="UTM Avo" panose="02040603050506020204" pitchFamily="18"/>
                <a:ea typeface="Calibri" panose="020F0502020204030204" pitchFamily="34" charset="0"/>
                <a:cs typeface="Arial" panose="020B0604020202020204" pitchFamily="34" charset="0"/>
              </a:rPr>
              <a:t>.</a:t>
            </a:r>
            <a:endParaRPr lang="en-US" sz="2200" dirty="0">
              <a:latin typeface="UTM Avo" panose="02040603050506020204" pitchFamily="18"/>
              <a:cs typeface="Arial" panose="020B0604020202020204" pitchFamily="34" charset="0"/>
            </a:endParaRPr>
          </a:p>
        </p:txBody>
      </p:sp>
      <p:sp>
        <p:nvSpPr>
          <p:cNvPr id="3" name="Rectangle 2">
            <a:extLst>
              <a:ext uri="{FF2B5EF4-FFF2-40B4-BE49-F238E27FC236}">
                <a16:creationId xmlns:a16="http://schemas.microsoft.com/office/drawing/2014/main" id="{334AA4FE-6D98-E921-8D3F-58169A9FE0F4}"/>
              </a:ext>
            </a:extLst>
          </p:cNvPr>
          <p:cNvSpPr/>
          <p:nvPr/>
        </p:nvSpPr>
        <p:spPr>
          <a:xfrm>
            <a:off x="4442051" y="4515486"/>
            <a:ext cx="3307897" cy="769441"/>
          </a:xfrm>
          <a:prstGeom prst="rect">
            <a:avLst/>
          </a:prstGeom>
        </p:spPr>
        <p:txBody>
          <a:bodyPr wrap="square">
            <a:spAutoFit/>
          </a:bodyPr>
          <a:lstStyle/>
          <a:p>
            <a:pPr algn="ctr"/>
            <a:r>
              <a:rPr lang="en-US" sz="2200" dirty="0" err="1">
                <a:latin typeface="UTM Avo" panose="02040603050506020204" pitchFamily="18"/>
                <a:ea typeface="Calibri" panose="020F0502020204030204" pitchFamily="34" charset="0"/>
                <a:cs typeface="Arial" panose="020B0604020202020204" pitchFamily="34" charset="0"/>
              </a:rPr>
              <a:t>Lò</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luyện</a:t>
            </a:r>
            <a:r>
              <a:rPr lang="en-US" sz="2200" dirty="0">
                <a:latin typeface="UTM Avo" panose="02040603050506020204" pitchFamily="18"/>
                <a:ea typeface="Calibri" panose="020F0502020204030204" pitchFamily="34" charset="0"/>
                <a:cs typeface="Arial" panose="020B0604020202020204" pitchFamily="34" charset="0"/>
              </a:rPr>
              <a:t> gang </a:t>
            </a:r>
            <a:r>
              <a:rPr lang="en-US" sz="2200" dirty="0" err="1">
                <a:latin typeface="UTM Avo" panose="02040603050506020204" pitchFamily="18"/>
                <a:ea typeface="Calibri" panose="020F0502020204030204" pitchFamily="34" charset="0"/>
                <a:cs typeface="Arial" panose="020B0604020202020204" pitchFamily="34" charset="0"/>
              </a:rPr>
              <a:t>dùng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không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khí</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giàu</a:t>
            </a:r>
            <a:r>
              <a:rPr lang="en-US" sz="2200" dirty="0">
                <a:latin typeface="UTM Avo" panose="02040603050506020204" pitchFamily="18"/>
                <a:ea typeface="Calibri" panose="020F0502020204030204" pitchFamily="34" charset="0"/>
                <a:cs typeface="Arial" panose="020B0604020202020204" pitchFamily="34" charset="0"/>
              </a:rPr>
              <a:t> oxygen</a:t>
            </a:r>
            <a:endParaRPr lang="en-US" sz="2200" dirty="0">
              <a:latin typeface="UTM Avo" panose="02040603050506020204" pitchFamily="18"/>
              <a:cs typeface="Arial" panose="020B0604020202020204" pitchFamily="34" charset="0"/>
            </a:endParaRPr>
          </a:p>
        </p:txBody>
      </p:sp>
      <p:sp>
        <p:nvSpPr>
          <p:cNvPr id="4" name="Rectangle 3">
            <a:extLst>
              <a:ext uri="{FF2B5EF4-FFF2-40B4-BE49-F238E27FC236}">
                <a16:creationId xmlns:a16="http://schemas.microsoft.com/office/drawing/2014/main" id="{4CFD239D-A8FB-2CCD-E42E-2DAA5EEED2BA}"/>
              </a:ext>
            </a:extLst>
          </p:cNvPr>
          <p:cNvSpPr/>
          <p:nvPr/>
        </p:nvSpPr>
        <p:spPr>
          <a:xfrm>
            <a:off x="7974245" y="4515486"/>
            <a:ext cx="3839064" cy="430887"/>
          </a:xfrm>
          <a:prstGeom prst="rect">
            <a:avLst/>
          </a:prstGeom>
        </p:spPr>
        <p:txBody>
          <a:bodyPr wrap="square">
            <a:spAutoFit/>
          </a:bodyPr>
          <a:lstStyle/>
          <a:p>
            <a:pPr algn="ctr"/>
            <a:r>
              <a:rPr lang="en-US" sz="2200" dirty="0" err="1">
                <a:latin typeface="UTM Avo" panose="02040603050506020204" pitchFamily="18"/>
                <a:ea typeface="Calibri" panose="020F0502020204030204" pitchFamily="34" charset="0"/>
                <a:cs typeface="Arial" panose="020B0604020202020204" pitchFamily="34" charset="0"/>
              </a:rPr>
              <a:t>Đèn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xì</a:t>
            </a:r>
            <a:r>
              <a:rPr lang="en-US" sz="2200" dirty="0">
                <a:latin typeface="UTM Avo" panose="02040603050506020204" pitchFamily="18"/>
                <a:ea typeface="Calibri" panose="020F0502020204030204" pitchFamily="34" charset="0"/>
                <a:cs typeface="Arial" panose="020B0604020202020204" pitchFamily="34" charset="0"/>
              </a:rPr>
              <a:t> oxygen - </a:t>
            </a:r>
            <a:r>
              <a:rPr lang="en-US" sz="2200" dirty="0" err="1">
                <a:latin typeface="UTM Avo" panose="02040603050506020204" pitchFamily="18"/>
                <a:ea typeface="Calibri" panose="020F0502020204030204" pitchFamily="34" charset="0"/>
                <a:cs typeface="Arial" panose="020B0604020202020204" pitchFamily="34" charset="0"/>
              </a:rPr>
              <a:t>axetilen</a:t>
            </a:r>
            <a:endParaRPr lang="en-US" sz="2200" dirty="0">
              <a:latin typeface="UTM Avo" panose="02040603050506020204" pitchFamily="18"/>
              <a:cs typeface="Arial" panose="020B0604020202020204" pitchFamily="34" charset="0"/>
            </a:endParaRPr>
          </a:p>
        </p:txBody>
      </p:sp>
      <p:pic>
        <p:nvPicPr>
          <p:cNvPr id="5" name="Picture 4">
            <a:extLst>
              <a:ext uri="{FF2B5EF4-FFF2-40B4-BE49-F238E27FC236}">
                <a16:creationId xmlns:a16="http://schemas.microsoft.com/office/drawing/2014/main" id="{520F3AC6-27AC-75F3-02E9-FA6B4E43276E}"/>
              </a:ext>
            </a:extLst>
          </p:cNvPr>
          <p:cNvPicPr>
            <a:picLocks noChangeAspect="1"/>
          </p:cNvPicPr>
          <p:nvPr/>
        </p:nvPicPr>
        <p:blipFill>
          <a:blip r:embed="rId4"/>
          <a:stretch>
            <a:fillRect/>
          </a:stretch>
        </p:blipFill>
        <p:spPr>
          <a:xfrm>
            <a:off x="656085" y="2121420"/>
            <a:ext cx="3497682" cy="2214689"/>
          </a:xfrm>
          <a:prstGeom prst="rect">
            <a:avLst/>
          </a:prstGeom>
        </p:spPr>
      </p:pic>
      <p:pic>
        <p:nvPicPr>
          <p:cNvPr id="6" name="Picture 5">
            <a:extLst>
              <a:ext uri="{FF2B5EF4-FFF2-40B4-BE49-F238E27FC236}">
                <a16:creationId xmlns:a16="http://schemas.microsoft.com/office/drawing/2014/main" id="{7C9ECC5D-FF41-1905-3182-82C0420B5716}"/>
              </a:ext>
            </a:extLst>
          </p:cNvPr>
          <p:cNvPicPr>
            <a:picLocks noChangeAspect="1"/>
          </p:cNvPicPr>
          <p:nvPr/>
        </p:nvPicPr>
        <p:blipFill>
          <a:blip r:embed="rId5"/>
          <a:stretch>
            <a:fillRect/>
          </a:stretch>
        </p:blipFill>
        <p:spPr>
          <a:xfrm>
            <a:off x="4478240" y="2121420"/>
            <a:ext cx="3307897" cy="2214689"/>
          </a:xfrm>
          <a:prstGeom prst="rect">
            <a:avLst/>
          </a:prstGeom>
        </p:spPr>
      </p:pic>
      <p:pic>
        <p:nvPicPr>
          <p:cNvPr id="7" name="Picture 6">
            <a:extLst>
              <a:ext uri="{FF2B5EF4-FFF2-40B4-BE49-F238E27FC236}">
                <a16:creationId xmlns:a16="http://schemas.microsoft.com/office/drawing/2014/main" id="{82A99122-BBD8-3E0A-35DD-5E6755295DC6}"/>
              </a:ext>
            </a:extLst>
          </p:cNvPr>
          <p:cNvPicPr>
            <a:picLocks noChangeAspect="1"/>
          </p:cNvPicPr>
          <p:nvPr/>
        </p:nvPicPr>
        <p:blipFill>
          <a:blip r:embed="rId6"/>
          <a:stretch>
            <a:fillRect/>
          </a:stretch>
        </p:blipFill>
        <p:spPr>
          <a:xfrm>
            <a:off x="8048607" y="2121420"/>
            <a:ext cx="3487308" cy="2214689"/>
          </a:xfrm>
          <a:prstGeom prst="rect">
            <a:avLst/>
          </a:prstGeom>
        </p:spPr>
      </p:pic>
    </p:spTree>
    <p:extLst>
      <p:ext uri="{BB962C8B-B14F-4D97-AF65-F5344CB8AC3E}">
        <p14:creationId xmlns:p14="http://schemas.microsoft.com/office/powerpoint/2010/main" val="31032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Google Shape;1530;p14">
            <a:extLst>
              <a:ext uri="{FF2B5EF4-FFF2-40B4-BE49-F238E27FC236}">
                <a16:creationId xmlns:a16="http://schemas.microsoft.com/office/drawing/2014/main" id="{8CF5A740-B40F-A681-4D06-E5CC912395A9}"/>
              </a:ext>
            </a:extLst>
          </p:cNvPr>
          <p:cNvSpPr txBox="1">
            <a:spLocks/>
          </p:cNvSpPr>
          <p:nvPr/>
        </p:nvSpPr>
        <p:spPr>
          <a:xfrm>
            <a:off x="3761029" y="1648447"/>
            <a:ext cx="454161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1pPr>
            <a:lvl2pPr marR="0" lvl="1"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2pPr>
            <a:lvl3pPr marR="0" lvl="2"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3pPr>
            <a:lvl4pPr marR="0" lvl="3"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4pPr>
            <a:lvl5pPr marR="0" lvl="4"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5pPr>
            <a:lvl6pPr marR="0" lvl="5"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6pPr>
            <a:lvl7pPr marR="0" lvl="6"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7pPr>
            <a:lvl8pPr marR="0" lvl="7"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8pPr>
            <a:lvl9pPr marR="0" lvl="8"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9pPr>
          </a:lstStyle>
          <a:p>
            <a:r>
              <a:rPr lang="en-US" sz="3000" b="1" dirty="0">
                <a:solidFill>
                  <a:schemeClr val="tx1"/>
                </a:solidFill>
                <a:latin typeface="UTM Avo" panose="02040603050506020204" pitchFamily="18"/>
                <a:cs typeface="Arial" panose="020B0604020202020204" pitchFamily="34" charset="0"/>
              </a:rPr>
              <a:t>II. KHÔNG KHÍ</a:t>
            </a:r>
          </a:p>
        </p:txBody>
      </p:sp>
      <p:sp>
        <p:nvSpPr>
          <p:cNvPr id="3" name="Content Placeholder 2">
            <a:extLst>
              <a:ext uri="{FF2B5EF4-FFF2-40B4-BE49-F238E27FC236}">
                <a16:creationId xmlns:a16="http://schemas.microsoft.com/office/drawing/2014/main" id="{CAAA8650-C939-CB7C-171E-B2BF00079394}"/>
              </a:ext>
            </a:extLst>
          </p:cNvPr>
          <p:cNvSpPr txBox="1">
            <a:spLocks/>
          </p:cNvSpPr>
          <p:nvPr/>
        </p:nvSpPr>
        <p:spPr>
          <a:xfrm>
            <a:off x="2120574" y="2646555"/>
            <a:ext cx="7822526" cy="8449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1pPr>
            <a:lvl2pPr marL="914400" marR="0" lvl="1" indent="-355600" algn="l" rtl="0">
              <a:lnSpc>
                <a:spcPct val="100000"/>
              </a:lnSpc>
              <a:spcBef>
                <a:spcPts val="600"/>
              </a:spcBef>
              <a:spcAft>
                <a:spcPts val="0"/>
              </a:spcAft>
              <a:buClr>
                <a:schemeClr val="accent3"/>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2pPr>
            <a:lvl3pPr marL="1371600" marR="0" lvl="2" indent="-355600" algn="l" rtl="0">
              <a:lnSpc>
                <a:spcPct val="100000"/>
              </a:lnSpc>
              <a:spcBef>
                <a:spcPts val="600"/>
              </a:spcBef>
              <a:spcAft>
                <a:spcPts val="0"/>
              </a:spcAft>
              <a:buClr>
                <a:schemeClr val="accent4"/>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3pPr>
            <a:lvl4pPr marL="1828800" marR="0" lvl="3"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4pPr>
            <a:lvl5pPr marL="2286000" marR="0" lvl="4"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5pPr>
            <a:lvl6pPr marL="2743200" marR="0" lvl="5"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6pPr>
            <a:lvl7pPr marL="3200400" marR="0" lvl="6"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7pPr>
            <a:lvl8pPr marL="3657600" marR="0" lvl="7"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8pPr>
            <a:lvl9pPr marL="4114800" marR="0" lvl="8" indent="-355600" algn="l" rtl="0">
              <a:lnSpc>
                <a:spcPct val="100000"/>
              </a:lnSpc>
              <a:spcBef>
                <a:spcPts val="600"/>
              </a:spcBef>
              <a:spcAft>
                <a:spcPts val="60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9pPr>
          </a:lstStyle>
          <a:p>
            <a:pPr marL="0" indent="0" algn="ctr">
              <a:lnSpc>
                <a:spcPct val="135000"/>
              </a:lnSpc>
              <a:spcBef>
                <a:spcPts val="600"/>
              </a:spcBef>
              <a:spcAft>
                <a:spcPts val="600"/>
              </a:spcAft>
              <a:buFont typeface="Quicksand Light"/>
              <a:buNone/>
            </a:pPr>
            <a:r>
              <a:rPr lang="en-GB" sz="2400" b="1" dirty="0" err="1">
                <a:solidFill>
                  <a:schemeClr val="tx1"/>
                </a:solidFill>
                <a:latin typeface="UTM Avo" panose="02040603050506020204" pitchFamily="18"/>
                <a:cs typeface="Arial" panose="020B0604020202020204" pitchFamily="34" charset="0"/>
              </a:rPr>
              <a:t>Thí</a:t>
            </a:r>
            <a:r>
              <a:rPr lang="en-GB" sz="2400" b="1" dirty="0">
                <a:solidFill>
                  <a:schemeClr val="tx1"/>
                </a:solidFill>
                <a:latin typeface="UTM Avo" panose="02040603050506020204" pitchFamily="18"/>
                <a:cs typeface="Arial" panose="020B0604020202020204" pitchFamily="34" charset="0"/>
              </a:rPr>
              <a:t> </a:t>
            </a:r>
            <a:r>
              <a:rPr lang="en-GB" sz="2400" b="1" dirty="0" err="1">
                <a:solidFill>
                  <a:schemeClr val="tx1"/>
                </a:solidFill>
                <a:latin typeface="UTM Avo" panose="02040603050506020204" pitchFamily="18"/>
                <a:cs typeface="Arial" panose="020B0604020202020204" pitchFamily="34" charset="0"/>
              </a:rPr>
              <a:t>nghiệm</a:t>
            </a:r>
            <a:r>
              <a:rPr lang="en-GB" sz="2400" b="1" dirty="0">
                <a:solidFill>
                  <a:schemeClr val="tx1"/>
                </a:solidFill>
                <a:latin typeface="UTM Avo" panose="02040603050506020204" pitchFamily="18"/>
                <a:cs typeface="Arial" panose="020B0604020202020204" pitchFamily="34" charset="0"/>
              </a:rPr>
              <a:t> 2: </a:t>
            </a:r>
            <a:r>
              <a:rPr lang="en-GB" sz="2400" b="1" dirty="0" err="1">
                <a:solidFill>
                  <a:schemeClr val="tx1"/>
                </a:solidFill>
                <a:latin typeface="UTM Avo" panose="02040603050506020204" pitchFamily="18"/>
                <a:cs typeface="Arial" panose="020B0604020202020204" pitchFamily="34" charset="0"/>
              </a:rPr>
              <a:t>Xác</a:t>
            </a:r>
            <a:r>
              <a:rPr lang="en-GB" sz="2400" b="1" dirty="0">
                <a:solidFill>
                  <a:schemeClr val="tx1"/>
                </a:solidFill>
                <a:latin typeface="UTM Avo" panose="02040603050506020204" pitchFamily="18"/>
                <a:cs typeface="Arial" panose="020B0604020202020204" pitchFamily="34" charset="0"/>
              </a:rPr>
              <a:t> </a:t>
            </a:r>
            <a:r>
              <a:rPr lang="en-GB" sz="2400" b="1" dirty="0" err="1">
                <a:solidFill>
                  <a:schemeClr val="tx1"/>
                </a:solidFill>
                <a:latin typeface="UTM Avo" panose="02040603050506020204" pitchFamily="18"/>
                <a:cs typeface="Arial" panose="020B0604020202020204" pitchFamily="34" charset="0"/>
              </a:rPr>
              <a:t>định</a:t>
            </a:r>
            <a:r>
              <a:rPr lang="en-GB" sz="2400" b="1" dirty="0">
                <a:solidFill>
                  <a:schemeClr val="tx1"/>
                </a:solidFill>
                <a:latin typeface="UTM Avo" panose="02040603050506020204" pitchFamily="18"/>
                <a:cs typeface="Arial" panose="020B0604020202020204" pitchFamily="34" charset="0"/>
              </a:rPr>
              <a:t> </a:t>
            </a:r>
            <a:r>
              <a:rPr lang="en-GB" sz="2400" b="1" dirty="0" err="1">
                <a:solidFill>
                  <a:schemeClr val="tx1"/>
                </a:solidFill>
                <a:latin typeface="UTM Avo" panose="02040603050506020204" pitchFamily="18"/>
                <a:cs typeface="Arial" panose="020B0604020202020204" pitchFamily="34" charset="0"/>
              </a:rPr>
              <a:t>thành</a:t>
            </a:r>
            <a:r>
              <a:rPr lang="en-GB" sz="2400" b="1" dirty="0">
                <a:solidFill>
                  <a:schemeClr val="tx1"/>
                </a:solidFill>
                <a:latin typeface="UTM Avo" panose="02040603050506020204" pitchFamily="18"/>
                <a:cs typeface="Arial" panose="020B0604020202020204" pitchFamily="34" charset="0"/>
              </a:rPr>
              <a:t> </a:t>
            </a:r>
            <a:r>
              <a:rPr lang="en-GB" sz="2400" b="1" dirty="0" err="1">
                <a:solidFill>
                  <a:schemeClr val="tx1"/>
                </a:solidFill>
                <a:latin typeface="UTM Avo" panose="02040603050506020204" pitchFamily="18"/>
                <a:cs typeface="Arial" panose="020B0604020202020204" pitchFamily="34" charset="0"/>
              </a:rPr>
              <a:t>phần</a:t>
            </a:r>
            <a:r>
              <a:rPr lang="en-GB" sz="2400" b="1" dirty="0">
                <a:solidFill>
                  <a:schemeClr val="tx1"/>
                </a:solidFill>
                <a:latin typeface="UTM Avo" panose="02040603050506020204" pitchFamily="18"/>
                <a:cs typeface="Arial" panose="020B0604020202020204" pitchFamily="34" charset="0"/>
              </a:rPr>
              <a:t> </a:t>
            </a:r>
            <a:r>
              <a:rPr lang="en-GB" sz="2400" b="1" dirty="0" err="1">
                <a:solidFill>
                  <a:schemeClr val="tx1"/>
                </a:solidFill>
                <a:latin typeface="UTM Avo" panose="02040603050506020204" pitchFamily="18"/>
                <a:cs typeface="Arial" panose="020B0604020202020204" pitchFamily="34" charset="0"/>
              </a:rPr>
              <a:t>của</a:t>
            </a:r>
            <a:r>
              <a:rPr lang="en-GB" sz="2400" b="1" dirty="0">
                <a:solidFill>
                  <a:schemeClr val="tx1"/>
                </a:solidFill>
                <a:latin typeface="UTM Avo" panose="02040603050506020204" pitchFamily="18"/>
                <a:cs typeface="Arial" panose="020B0604020202020204" pitchFamily="34" charset="0"/>
              </a:rPr>
              <a:t> </a:t>
            </a:r>
            <a:r>
              <a:rPr lang="en-GB" sz="2400" b="1" dirty="0" err="1">
                <a:solidFill>
                  <a:schemeClr val="tx1"/>
                </a:solidFill>
                <a:latin typeface="UTM Avo" panose="02040603050506020204" pitchFamily="18"/>
                <a:cs typeface="Arial" panose="020B0604020202020204" pitchFamily="34" charset="0"/>
              </a:rPr>
              <a:t>không</a:t>
            </a:r>
            <a:r>
              <a:rPr lang="en-GB" sz="2400" b="1" dirty="0">
                <a:solidFill>
                  <a:schemeClr val="tx1"/>
                </a:solidFill>
                <a:latin typeface="UTM Avo" panose="02040603050506020204" pitchFamily="18"/>
                <a:cs typeface="Arial" panose="020B0604020202020204" pitchFamily="34" charset="0"/>
              </a:rPr>
              <a:t> </a:t>
            </a:r>
            <a:r>
              <a:rPr lang="en-GB" sz="2400" b="1" dirty="0" err="1">
                <a:solidFill>
                  <a:schemeClr val="tx1"/>
                </a:solidFill>
                <a:latin typeface="UTM Avo" panose="02040603050506020204" pitchFamily="18"/>
                <a:cs typeface="Arial" panose="020B0604020202020204" pitchFamily="34" charset="0"/>
              </a:rPr>
              <a:t>khí</a:t>
            </a:r>
            <a:endParaRPr lang="en-US" sz="2400" b="1" dirty="0">
              <a:solidFill>
                <a:schemeClr val="tx1"/>
              </a:solidFill>
              <a:latin typeface="UTM Avo" panose="02040603050506020204" pitchFamily="18"/>
              <a:cs typeface="Arial" panose="020B0604020202020204" pitchFamily="34" charset="0"/>
            </a:endParaRPr>
          </a:p>
        </p:txBody>
      </p:sp>
      <p:pic>
        <p:nvPicPr>
          <p:cNvPr id="4" name="Picture 3">
            <a:extLst>
              <a:ext uri="{FF2B5EF4-FFF2-40B4-BE49-F238E27FC236}">
                <a16:creationId xmlns:a16="http://schemas.microsoft.com/office/drawing/2014/main" id="{2421546F-6DF0-9441-2CD5-852E81A065DD}"/>
              </a:ext>
            </a:extLst>
          </p:cNvPr>
          <p:cNvPicPr>
            <a:picLocks noChangeAspect="1"/>
          </p:cNvPicPr>
          <p:nvPr/>
        </p:nvPicPr>
        <p:blipFill>
          <a:blip r:embed="rId4"/>
          <a:stretch>
            <a:fillRect/>
          </a:stretch>
        </p:blipFill>
        <p:spPr>
          <a:xfrm>
            <a:off x="997211" y="3592220"/>
            <a:ext cx="10197577" cy="2593897"/>
          </a:xfrm>
          <a:prstGeom prst="rect">
            <a:avLst/>
          </a:prstGeom>
        </p:spPr>
      </p:pic>
      <p:sp>
        <p:nvSpPr>
          <p:cNvPr id="5" name="Google Shape;1530;p14">
            <a:extLst>
              <a:ext uri="{FF2B5EF4-FFF2-40B4-BE49-F238E27FC236}">
                <a16:creationId xmlns:a16="http://schemas.microsoft.com/office/drawing/2014/main" id="{BE0B9E2D-99E7-0BBB-C0C8-B33D5D7549AF}"/>
              </a:ext>
            </a:extLst>
          </p:cNvPr>
          <p:cNvSpPr txBox="1">
            <a:spLocks/>
          </p:cNvSpPr>
          <p:nvPr/>
        </p:nvSpPr>
        <p:spPr>
          <a:xfrm>
            <a:off x="2989877" y="2125430"/>
            <a:ext cx="6083920"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1pPr>
            <a:lvl2pPr marR="0" lvl="1"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2pPr>
            <a:lvl3pPr marR="0" lvl="2"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3pPr>
            <a:lvl4pPr marR="0" lvl="3"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4pPr>
            <a:lvl5pPr marR="0" lvl="4"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5pPr>
            <a:lvl6pPr marR="0" lvl="5"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6pPr>
            <a:lvl7pPr marR="0" lvl="6"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7pPr>
            <a:lvl8pPr marR="0" lvl="7"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8pPr>
            <a:lvl9pPr marR="0" lvl="8"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9pPr>
          </a:lstStyle>
          <a:p>
            <a:r>
              <a:rPr lang="en-US" sz="2500" b="1" dirty="0">
                <a:solidFill>
                  <a:schemeClr val="tx1"/>
                </a:solidFill>
                <a:latin typeface="UTM Avo" panose="02040603050506020204" pitchFamily="18"/>
                <a:cs typeface="Arial" panose="020B0604020202020204" pitchFamily="34" charset="0"/>
              </a:rPr>
              <a:t>1. Thành </a:t>
            </a:r>
            <a:r>
              <a:rPr lang="en-US" sz="2500" b="1" dirty="0" err="1">
                <a:solidFill>
                  <a:schemeClr val="tx1"/>
                </a:solidFill>
                <a:latin typeface="UTM Avo" panose="02040603050506020204" pitchFamily="18"/>
                <a:cs typeface="Arial" panose="020B0604020202020204" pitchFamily="34" charset="0"/>
              </a:rPr>
              <a:t>phần</a:t>
            </a:r>
            <a:r>
              <a:rPr lang="en-US" sz="2500" b="1" dirty="0">
                <a:solidFill>
                  <a:schemeClr val="tx1"/>
                </a:solidFill>
                <a:latin typeface="UTM Avo" panose="02040603050506020204" pitchFamily="18"/>
                <a:cs typeface="Arial" panose="020B0604020202020204" pitchFamily="34" charset="0"/>
              </a:rPr>
              <a:t> </a:t>
            </a:r>
            <a:r>
              <a:rPr lang="en-US" sz="2500" b="1" dirty="0" err="1">
                <a:solidFill>
                  <a:schemeClr val="tx1"/>
                </a:solidFill>
                <a:latin typeface="UTM Avo" panose="02040603050506020204" pitchFamily="18"/>
                <a:cs typeface="Arial" panose="020B0604020202020204" pitchFamily="34" charset="0"/>
              </a:rPr>
              <a:t>của</a:t>
            </a:r>
            <a:r>
              <a:rPr lang="en-US" sz="2500" b="1" dirty="0">
                <a:solidFill>
                  <a:schemeClr val="tx1"/>
                </a:solidFill>
                <a:latin typeface="UTM Avo" panose="02040603050506020204" pitchFamily="18"/>
                <a:cs typeface="Arial" panose="020B0604020202020204" pitchFamily="34" charset="0"/>
              </a:rPr>
              <a:t> </a:t>
            </a:r>
            <a:r>
              <a:rPr lang="en-US" sz="2500" b="1" dirty="0" err="1">
                <a:solidFill>
                  <a:schemeClr val="tx1"/>
                </a:solidFill>
                <a:latin typeface="UTM Avo" panose="02040603050506020204" pitchFamily="18"/>
                <a:cs typeface="Arial" panose="020B0604020202020204" pitchFamily="34" charset="0"/>
              </a:rPr>
              <a:t>không</a:t>
            </a:r>
            <a:r>
              <a:rPr lang="en-US" sz="2500" b="1" dirty="0">
                <a:solidFill>
                  <a:schemeClr val="tx1"/>
                </a:solidFill>
                <a:latin typeface="UTM Avo" panose="02040603050506020204" pitchFamily="18"/>
                <a:cs typeface="Arial" panose="020B0604020202020204" pitchFamily="34" charset="0"/>
              </a:rPr>
              <a:t> </a:t>
            </a:r>
            <a:r>
              <a:rPr lang="en-US" sz="2500" b="1" dirty="0" err="1">
                <a:solidFill>
                  <a:schemeClr val="tx1"/>
                </a:solidFill>
                <a:latin typeface="UTM Avo" panose="02040603050506020204" pitchFamily="18"/>
                <a:cs typeface="Arial" panose="020B0604020202020204" pitchFamily="34" charset="0"/>
              </a:rPr>
              <a:t>khí</a:t>
            </a:r>
            <a:endParaRPr lang="en-US" sz="2500" b="1" dirty="0">
              <a:solidFill>
                <a:schemeClr val="tx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302601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pic>
        <p:nvPicPr>
          <p:cNvPr id="2" name="Graphic 5">
            <a:extLst>
              <a:ext uri="{FF2B5EF4-FFF2-40B4-BE49-F238E27FC236}">
                <a16:creationId xmlns:a16="http://schemas.microsoft.com/office/drawing/2014/main" id="{B9ED9635-F013-7B25-691A-E8AEC4C695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271" y="2551650"/>
            <a:ext cx="2453487" cy="2453487"/>
          </a:xfrm>
          <a:prstGeom prst="rect">
            <a:avLst/>
          </a:prstGeom>
        </p:spPr>
      </p:pic>
      <p:sp>
        <p:nvSpPr>
          <p:cNvPr id="3" name="Rectangle 2">
            <a:extLst>
              <a:ext uri="{FF2B5EF4-FFF2-40B4-BE49-F238E27FC236}">
                <a16:creationId xmlns:a16="http://schemas.microsoft.com/office/drawing/2014/main" id="{F643C4AE-E242-C8CD-7F54-7888BB2F575A}"/>
              </a:ext>
            </a:extLst>
          </p:cNvPr>
          <p:cNvSpPr/>
          <p:nvPr/>
        </p:nvSpPr>
        <p:spPr>
          <a:xfrm>
            <a:off x="4333337" y="1556395"/>
            <a:ext cx="3525325" cy="553998"/>
          </a:xfrm>
          <a:prstGeom prst="rect">
            <a:avLst/>
          </a:prstGeom>
        </p:spPr>
        <p:txBody>
          <a:bodyPr wrap="none">
            <a:spAutoFit/>
          </a:bodyPr>
          <a:lstStyle/>
          <a:p>
            <a:pPr algn="ctr"/>
            <a:r>
              <a:rPr lang="en-US" sz="3000" b="1" dirty="0" err="1">
                <a:solidFill>
                  <a:schemeClr val="tx1"/>
                </a:solidFill>
                <a:latin typeface="UTM Avo" panose="02040603050506020204" pitchFamily="18"/>
              </a:rPr>
              <a:t>Hoạt</a:t>
            </a:r>
            <a:r>
              <a:rPr lang="en-US" sz="3000" b="1" dirty="0">
                <a:solidFill>
                  <a:schemeClr val="tx1"/>
                </a:solidFill>
                <a:latin typeface="UTM Avo" panose="02040603050506020204" pitchFamily="18"/>
              </a:rPr>
              <a:t> </a:t>
            </a:r>
            <a:r>
              <a:rPr lang="en-US" sz="3000" b="1" dirty="0" err="1">
                <a:solidFill>
                  <a:schemeClr val="tx1"/>
                </a:solidFill>
                <a:latin typeface="UTM Avo" panose="02040603050506020204" pitchFamily="18"/>
              </a:rPr>
              <a:t>động</a:t>
            </a:r>
            <a:r>
              <a:rPr lang="en-US" sz="3000" b="1" dirty="0">
                <a:solidFill>
                  <a:schemeClr val="tx1"/>
                </a:solidFill>
                <a:latin typeface="UTM Avo" panose="02040603050506020204" pitchFamily="18"/>
              </a:rPr>
              <a:t> </a:t>
            </a:r>
            <a:r>
              <a:rPr lang="en-US" sz="3000" b="1" dirty="0" err="1">
                <a:solidFill>
                  <a:schemeClr val="tx1"/>
                </a:solidFill>
                <a:latin typeface="UTM Avo" panose="02040603050506020204" pitchFamily="18"/>
              </a:rPr>
              <a:t>nhóm</a:t>
            </a:r>
            <a:endParaRPr lang="en-US" sz="3000" b="1" dirty="0">
              <a:solidFill>
                <a:schemeClr val="tx1"/>
              </a:solidFill>
              <a:latin typeface="UTM Avo" panose="02040603050506020204" pitchFamily="18"/>
            </a:endParaRPr>
          </a:p>
        </p:txBody>
      </p:sp>
      <p:sp>
        <p:nvSpPr>
          <p:cNvPr id="4" name="Content Placeholder 2">
            <a:extLst>
              <a:ext uri="{FF2B5EF4-FFF2-40B4-BE49-F238E27FC236}">
                <a16:creationId xmlns:a16="http://schemas.microsoft.com/office/drawing/2014/main" id="{EE86E234-ABE4-F3A5-C0BF-F4B4A17B60A8}"/>
              </a:ext>
            </a:extLst>
          </p:cNvPr>
          <p:cNvSpPr txBox="1">
            <a:spLocks/>
          </p:cNvSpPr>
          <p:nvPr/>
        </p:nvSpPr>
        <p:spPr>
          <a:xfrm>
            <a:off x="4242388" y="2299943"/>
            <a:ext cx="7232547" cy="385757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1pPr>
            <a:lvl2pPr marL="914400" marR="0" lvl="1" indent="-368300" algn="l" rtl="0">
              <a:lnSpc>
                <a:spcPct val="100000"/>
              </a:lnSpc>
              <a:spcBef>
                <a:spcPts val="600"/>
              </a:spcBef>
              <a:spcAft>
                <a:spcPts val="0"/>
              </a:spcAft>
              <a:buClr>
                <a:schemeClr val="accent3"/>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2pPr>
            <a:lvl3pPr marL="1371600" marR="0" lvl="2" indent="-368300" algn="l" rtl="0">
              <a:lnSpc>
                <a:spcPct val="100000"/>
              </a:lnSpc>
              <a:spcBef>
                <a:spcPts val="600"/>
              </a:spcBef>
              <a:spcAft>
                <a:spcPts val="0"/>
              </a:spcAft>
              <a:buClr>
                <a:schemeClr val="accent4"/>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3pPr>
            <a:lvl4pPr marL="1828800" marR="0" lvl="3"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4pPr>
            <a:lvl5pPr marL="2286000" marR="0" lvl="4"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5pPr>
            <a:lvl6pPr marL="2743200" marR="0" lvl="5"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6pPr>
            <a:lvl7pPr marL="3200400" marR="0" lvl="6"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7pPr>
            <a:lvl8pPr marL="3657600" marR="0" lvl="7"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8pPr>
            <a:lvl9pPr marL="4114800" marR="0" lvl="8" indent="-368300" algn="l" rtl="0">
              <a:lnSpc>
                <a:spcPct val="100000"/>
              </a:lnSpc>
              <a:spcBef>
                <a:spcPts val="600"/>
              </a:spcBef>
              <a:spcAft>
                <a:spcPts val="60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9pPr>
          </a:lstStyle>
          <a:p>
            <a:pPr marL="0" indent="0" algn="just">
              <a:lnSpc>
                <a:spcPct val="135000"/>
              </a:lnSpc>
              <a:spcBef>
                <a:spcPts val="600"/>
              </a:spcBef>
              <a:spcAft>
                <a:spcPts val="600"/>
              </a:spcAft>
              <a:buFont typeface="Quicksand Light"/>
              <a:buNone/>
            </a:pPr>
            <a:r>
              <a:rPr lang="en-US" sz="2400" b="1" dirty="0" err="1">
                <a:solidFill>
                  <a:schemeClr val="tx1"/>
                </a:solidFill>
                <a:latin typeface="UTM Avo" panose="02040603050506020204" pitchFamily="18"/>
                <a:cs typeface="Arial" panose="020B0604020202020204" pitchFamily="34" charset="0"/>
              </a:rPr>
              <a:t>Nhiệm</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vụ</a:t>
            </a:r>
            <a:r>
              <a:rPr lang="en-US" sz="2400" b="1"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Thực</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hiện</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thí</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nghiệm</a:t>
            </a:r>
            <a:r>
              <a:rPr lang="en-GB" sz="2400" dirty="0">
                <a:solidFill>
                  <a:schemeClr val="tx1"/>
                </a:solidFill>
                <a:latin typeface="UTM Avo" panose="02040603050506020204" pitchFamily="18"/>
                <a:cs typeface="Arial" panose="020B0604020202020204" pitchFamily="34" charset="0"/>
              </a:rPr>
              <a:t> 2 </a:t>
            </a:r>
            <a:r>
              <a:rPr lang="en-GB" sz="2400" dirty="0" err="1">
                <a:solidFill>
                  <a:schemeClr val="tx1"/>
                </a:solidFill>
                <a:latin typeface="UTM Avo" panose="02040603050506020204" pitchFamily="18"/>
                <a:cs typeface="Arial" panose="020B0604020202020204" pitchFamily="34" charset="0"/>
              </a:rPr>
              <a:t>và</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trả</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lời</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các</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câu</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hỏi</a:t>
            </a:r>
            <a:r>
              <a:rPr lang="en-GB" sz="2400" dirty="0">
                <a:solidFill>
                  <a:schemeClr val="tx1"/>
                </a:solidFill>
                <a:latin typeface="UTM Avo" panose="02040603050506020204" pitchFamily="18"/>
                <a:cs typeface="Arial" panose="020B0604020202020204" pitchFamily="34" charset="0"/>
              </a:rPr>
              <a:t>:</a:t>
            </a:r>
          </a:p>
          <a:p>
            <a:pPr marL="0" indent="0" algn="just">
              <a:lnSpc>
                <a:spcPct val="135000"/>
              </a:lnSpc>
              <a:spcBef>
                <a:spcPts val="600"/>
              </a:spcBef>
              <a:spcAft>
                <a:spcPts val="600"/>
              </a:spcAft>
              <a:buNone/>
            </a:pPr>
            <a:r>
              <a:rPr lang="en-GB" sz="2400" b="1" dirty="0">
                <a:solidFill>
                  <a:schemeClr val="tx1"/>
                </a:solidFill>
                <a:latin typeface="UTM Avo" panose="02040603050506020204" pitchFamily="18"/>
                <a:cs typeface="Arial" panose="020B0604020202020204" pitchFamily="34" charset="0"/>
              </a:rPr>
              <a:t>1. </a:t>
            </a:r>
            <a:r>
              <a:rPr lang="en-GB" sz="2400" dirty="0" err="1">
                <a:solidFill>
                  <a:schemeClr val="tx1"/>
                </a:solidFill>
                <a:latin typeface="UTM Avo" panose="02040603050506020204" pitchFamily="18"/>
                <a:cs typeface="Arial" panose="020B0604020202020204" pitchFamily="34" charset="0"/>
              </a:rPr>
              <a:t>Mực</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chất</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lỏng</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dâng</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lên</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chiếm</a:t>
            </a:r>
            <a:r>
              <a:rPr lang="en-GB" sz="2400" dirty="0">
                <a:solidFill>
                  <a:schemeClr val="tx1"/>
                </a:solidFill>
                <a:latin typeface="UTM Avo" panose="02040603050506020204" pitchFamily="18"/>
                <a:cs typeface="Arial" panose="020B0604020202020204" pitchFamily="34" charset="0"/>
              </a:rPr>
              <a:t> bao </a:t>
            </a:r>
            <a:r>
              <a:rPr lang="en-GB" sz="2400" dirty="0" err="1">
                <a:solidFill>
                  <a:schemeClr val="tx1"/>
                </a:solidFill>
                <a:latin typeface="UTM Avo" panose="02040603050506020204" pitchFamily="18"/>
                <a:cs typeface="Arial" panose="020B0604020202020204" pitchFamily="34" charset="0"/>
              </a:rPr>
              <a:t>nhiêu</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phần</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cột</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không</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khí</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trong</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cốc</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Từ</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đó</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suy</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ra</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tỉ</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lệ</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thể</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tích</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khí</a:t>
            </a:r>
            <a:r>
              <a:rPr lang="en-GB" sz="2400" dirty="0">
                <a:solidFill>
                  <a:schemeClr val="tx1"/>
                </a:solidFill>
                <a:latin typeface="UTM Avo" panose="02040603050506020204" pitchFamily="18"/>
                <a:cs typeface="Arial" panose="020B0604020202020204" pitchFamily="34" charset="0"/>
              </a:rPr>
              <a:t> oxygen </a:t>
            </a:r>
            <a:r>
              <a:rPr lang="en-GB" sz="2400" dirty="0" err="1">
                <a:solidFill>
                  <a:schemeClr val="tx1"/>
                </a:solidFill>
                <a:latin typeface="UTM Avo" panose="02040603050506020204" pitchFamily="18"/>
                <a:cs typeface="Arial" panose="020B0604020202020204" pitchFamily="34" charset="0"/>
              </a:rPr>
              <a:t>trong</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không</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khí</a:t>
            </a:r>
            <a:r>
              <a:rPr lang="en-GB" sz="2400" dirty="0">
                <a:solidFill>
                  <a:schemeClr val="tx1"/>
                </a:solidFill>
                <a:latin typeface="UTM Avo" panose="02040603050506020204" pitchFamily="18"/>
                <a:cs typeface="Arial" panose="020B0604020202020204" pitchFamily="34" charset="0"/>
              </a:rPr>
              <a:t>.</a:t>
            </a:r>
          </a:p>
          <a:p>
            <a:pPr marL="0" indent="0" algn="just">
              <a:lnSpc>
                <a:spcPct val="135000"/>
              </a:lnSpc>
              <a:spcBef>
                <a:spcPts val="600"/>
              </a:spcBef>
              <a:spcAft>
                <a:spcPts val="600"/>
              </a:spcAft>
              <a:buNone/>
            </a:pPr>
            <a:r>
              <a:rPr lang="en-GB" sz="2400" b="1" dirty="0">
                <a:solidFill>
                  <a:schemeClr val="tx1"/>
                </a:solidFill>
                <a:latin typeface="UTM Avo" panose="02040603050506020204" pitchFamily="18"/>
                <a:cs typeface="Arial" panose="020B0604020202020204" pitchFamily="34" charset="0"/>
              </a:rPr>
              <a:t>2. </a:t>
            </a:r>
            <a:r>
              <a:rPr lang="en-GB" sz="2400" dirty="0" err="1">
                <a:solidFill>
                  <a:schemeClr val="tx1"/>
                </a:solidFill>
                <a:latin typeface="UTM Avo" panose="02040603050506020204" pitchFamily="18"/>
                <a:cs typeface="Arial" panose="020B0604020202020204" pitchFamily="34" charset="0"/>
              </a:rPr>
              <a:t>Không</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khí</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chứa</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những</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chất</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nào</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Thành</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phần</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phần</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trăm</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thể</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tích</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của</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chúng</a:t>
            </a:r>
            <a:r>
              <a:rPr lang="en-GB" sz="2400" dirty="0">
                <a:solidFill>
                  <a:schemeClr val="tx1"/>
                </a:solidFill>
                <a:latin typeface="UTM Avo" panose="02040603050506020204" pitchFamily="18"/>
                <a:cs typeface="Arial" panose="020B0604020202020204" pitchFamily="34" charset="0"/>
              </a:rPr>
              <a:t> </a:t>
            </a:r>
            <a:r>
              <a:rPr lang="en-GB" sz="2400" dirty="0" err="1">
                <a:solidFill>
                  <a:schemeClr val="tx1"/>
                </a:solidFill>
                <a:latin typeface="UTM Avo" panose="02040603050506020204" pitchFamily="18"/>
                <a:cs typeface="Arial" panose="020B0604020202020204" pitchFamily="34" charset="0"/>
              </a:rPr>
              <a:t>là</a:t>
            </a:r>
            <a:r>
              <a:rPr lang="en-GB" sz="2400" dirty="0">
                <a:solidFill>
                  <a:schemeClr val="tx1"/>
                </a:solidFill>
                <a:latin typeface="UTM Avo" panose="02040603050506020204" pitchFamily="18"/>
                <a:cs typeface="Arial" panose="020B0604020202020204" pitchFamily="34" charset="0"/>
              </a:rPr>
              <a:t> bao </a:t>
            </a:r>
            <a:r>
              <a:rPr lang="en-GB" sz="2400" dirty="0" err="1">
                <a:solidFill>
                  <a:schemeClr val="tx1"/>
                </a:solidFill>
                <a:latin typeface="UTM Avo" panose="02040603050506020204" pitchFamily="18"/>
                <a:cs typeface="Arial" panose="020B0604020202020204" pitchFamily="34" charset="0"/>
              </a:rPr>
              <a:t>nhiêu</a:t>
            </a:r>
            <a:r>
              <a:rPr lang="en-GB" sz="2400" dirty="0">
                <a:solidFill>
                  <a:schemeClr val="tx1"/>
                </a:solidFill>
                <a:latin typeface="UTM Avo" panose="02040603050506020204" pitchFamily="18"/>
                <a:cs typeface="Arial" panose="020B0604020202020204" pitchFamily="34" charset="0"/>
              </a:rPr>
              <a:t>?</a:t>
            </a:r>
          </a:p>
        </p:txBody>
      </p:sp>
    </p:spTree>
    <p:extLst>
      <p:ext uri="{BB962C8B-B14F-4D97-AF65-F5344CB8AC3E}">
        <p14:creationId xmlns:p14="http://schemas.microsoft.com/office/powerpoint/2010/main" val="269521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pic>
        <p:nvPicPr>
          <p:cNvPr id="5" name="Picture 4">
            <a:extLst>
              <a:ext uri="{FF2B5EF4-FFF2-40B4-BE49-F238E27FC236}">
                <a16:creationId xmlns:a16="http://schemas.microsoft.com/office/drawing/2014/main" id="{D7EB9BDE-4B35-22F5-EE48-ACDB9830E35D}"/>
              </a:ext>
            </a:extLst>
          </p:cNvPr>
          <p:cNvPicPr>
            <a:picLocks noChangeAspect="1"/>
          </p:cNvPicPr>
          <p:nvPr/>
        </p:nvPicPr>
        <p:blipFill>
          <a:blip r:embed="rId4"/>
          <a:stretch>
            <a:fillRect/>
          </a:stretch>
        </p:blipFill>
        <p:spPr>
          <a:xfrm>
            <a:off x="1719133" y="1879016"/>
            <a:ext cx="8753733" cy="4509499"/>
          </a:xfrm>
          <a:prstGeom prst="rect">
            <a:avLst/>
          </a:prstGeom>
        </p:spPr>
      </p:pic>
    </p:spTree>
    <p:extLst>
      <p:ext uri="{BB962C8B-B14F-4D97-AF65-F5344CB8AC3E}">
        <p14:creationId xmlns:p14="http://schemas.microsoft.com/office/powerpoint/2010/main" val="422814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Google Shape;1530;p14">
            <a:extLst>
              <a:ext uri="{FF2B5EF4-FFF2-40B4-BE49-F238E27FC236}">
                <a16:creationId xmlns:a16="http://schemas.microsoft.com/office/drawing/2014/main" id="{6DA11962-2E43-7187-1020-7F6D08D6CB69}"/>
              </a:ext>
            </a:extLst>
          </p:cNvPr>
          <p:cNvSpPr txBox="1">
            <a:spLocks/>
          </p:cNvSpPr>
          <p:nvPr/>
        </p:nvSpPr>
        <p:spPr>
          <a:xfrm>
            <a:off x="1872916" y="1677087"/>
            <a:ext cx="8446168"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1pPr>
            <a:lvl2pPr marR="0" lvl="1"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2pPr>
            <a:lvl3pPr marR="0" lvl="2"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3pPr>
            <a:lvl4pPr marR="0" lvl="3"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4pPr>
            <a:lvl5pPr marR="0" lvl="4"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5pPr>
            <a:lvl6pPr marR="0" lvl="5"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6pPr>
            <a:lvl7pPr marR="0" lvl="6"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7pPr>
            <a:lvl8pPr marR="0" lvl="7"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8pPr>
            <a:lvl9pPr marR="0" lvl="8" algn="l" rtl="0">
              <a:lnSpc>
                <a:spcPct val="90000"/>
              </a:lnSpc>
              <a:spcBef>
                <a:spcPts val="0"/>
              </a:spcBef>
              <a:spcAft>
                <a:spcPts val="0"/>
              </a:spcAft>
              <a:buClr>
                <a:schemeClr val="accent1"/>
              </a:buClr>
              <a:buSzPts val="2200"/>
              <a:buFont typeface="Itim"/>
              <a:buNone/>
              <a:defRPr sz="2200" b="0" i="0" u="none" strike="noStrike" cap="none">
                <a:solidFill>
                  <a:schemeClr val="accent1"/>
                </a:solidFill>
                <a:latin typeface="Itim"/>
                <a:ea typeface="Itim"/>
                <a:cs typeface="Itim"/>
                <a:sym typeface="Itim"/>
              </a:defRPr>
            </a:lvl9pPr>
          </a:lstStyle>
          <a:p>
            <a:r>
              <a:rPr lang="en-US" sz="2700" b="1" dirty="0">
                <a:solidFill>
                  <a:schemeClr val="tx1"/>
                </a:solidFill>
                <a:latin typeface="UTM Avo" panose="02040603050506020204" pitchFamily="18"/>
                <a:cs typeface="Arial" panose="020B0604020202020204" pitchFamily="34" charset="0"/>
              </a:rPr>
              <a:t>2. Vai </a:t>
            </a:r>
            <a:r>
              <a:rPr lang="en-US" sz="2700" b="1" dirty="0" err="1">
                <a:solidFill>
                  <a:schemeClr val="tx1"/>
                </a:solidFill>
                <a:latin typeface="UTM Avo" panose="02040603050506020204" pitchFamily="18"/>
                <a:cs typeface="Arial" panose="020B0604020202020204" pitchFamily="34" charset="0"/>
              </a:rPr>
              <a:t>trò</a:t>
            </a:r>
            <a:r>
              <a:rPr lang="en-US" sz="2700" b="1" dirty="0">
                <a:solidFill>
                  <a:schemeClr val="tx1"/>
                </a:solidFill>
                <a:latin typeface="UTM Avo" panose="02040603050506020204" pitchFamily="18"/>
                <a:cs typeface="Arial" panose="020B0604020202020204" pitchFamily="34" charset="0"/>
              </a:rPr>
              <a:t> </a:t>
            </a:r>
            <a:r>
              <a:rPr lang="en-US" sz="2700" b="1" dirty="0" err="1">
                <a:solidFill>
                  <a:schemeClr val="tx1"/>
                </a:solidFill>
                <a:latin typeface="UTM Avo" panose="02040603050506020204" pitchFamily="18"/>
                <a:cs typeface="Arial" panose="020B0604020202020204" pitchFamily="34" charset="0"/>
              </a:rPr>
              <a:t>của</a:t>
            </a:r>
            <a:r>
              <a:rPr lang="en-US" sz="2700" b="1" dirty="0">
                <a:solidFill>
                  <a:schemeClr val="tx1"/>
                </a:solidFill>
                <a:latin typeface="UTM Avo" panose="02040603050506020204" pitchFamily="18"/>
                <a:cs typeface="Arial" panose="020B0604020202020204" pitchFamily="34" charset="0"/>
              </a:rPr>
              <a:t> </a:t>
            </a:r>
            <a:r>
              <a:rPr lang="en-US" sz="2700" b="1" dirty="0" err="1">
                <a:solidFill>
                  <a:schemeClr val="tx1"/>
                </a:solidFill>
                <a:latin typeface="UTM Avo" panose="02040603050506020204" pitchFamily="18"/>
                <a:cs typeface="Arial" panose="020B0604020202020204" pitchFamily="34" charset="0"/>
              </a:rPr>
              <a:t>không</a:t>
            </a:r>
            <a:r>
              <a:rPr lang="en-US" sz="2700" b="1" dirty="0">
                <a:solidFill>
                  <a:schemeClr val="tx1"/>
                </a:solidFill>
                <a:latin typeface="UTM Avo" panose="02040603050506020204" pitchFamily="18"/>
                <a:cs typeface="Arial" panose="020B0604020202020204" pitchFamily="34" charset="0"/>
              </a:rPr>
              <a:t> </a:t>
            </a:r>
            <a:r>
              <a:rPr lang="en-US" sz="2700" b="1" dirty="0" err="1">
                <a:solidFill>
                  <a:schemeClr val="tx1"/>
                </a:solidFill>
                <a:latin typeface="UTM Avo" panose="02040603050506020204" pitchFamily="18"/>
                <a:cs typeface="Arial" panose="020B0604020202020204" pitchFamily="34" charset="0"/>
              </a:rPr>
              <a:t>khí</a:t>
            </a:r>
            <a:r>
              <a:rPr lang="en-US" sz="2700" b="1" dirty="0">
                <a:solidFill>
                  <a:schemeClr val="tx1"/>
                </a:solidFill>
                <a:latin typeface="UTM Avo" panose="02040603050506020204" pitchFamily="18"/>
                <a:cs typeface="Arial" panose="020B0604020202020204" pitchFamily="34" charset="0"/>
              </a:rPr>
              <a:t> </a:t>
            </a:r>
            <a:r>
              <a:rPr lang="en-US" sz="2700" b="1" dirty="0" err="1">
                <a:solidFill>
                  <a:schemeClr val="tx1"/>
                </a:solidFill>
                <a:latin typeface="UTM Avo" panose="02040603050506020204" pitchFamily="18"/>
                <a:cs typeface="Arial" panose="020B0604020202020204" pitchFamily="34" charset="0"/>
              </a:rPr>
              <a:t>đối</a:t>
            </a:r>
            <a:r>
              <a:rPr lang="en-US" sz="2700" b="1" dirty="0">
                <a:solidFill>
                  <a:schemeClr val="tx1"/>
                </a:solidFill>
                <a:latin typeface="UTM Avo" panose="02040603050506020204" pitchFamily="18"/>
                <a:cs typeface="Arial" panose="020B0604020202020204" pitchFamily="34" charset="0"/>
              </a:rPr>
              <a:t> </a:t>
            </a:r>
            <a:r>
              <a:rPr lang="en-US" sz="2700" b="1" dirty="0" err="1">
                <a:solidFill>
                  <a:schemeClr val="tx1"/>
                </a:solidFill>
                <a:latin typeface="UTM Avo" panose="02040603050506020204" pitchFamily="18"/>
                <a:cs typeface="Arial" panose="020B0604020202020204" pitchFamily="34" charset="0"/>
              </a:rPr>
              <a:t>với</a:t>
            </a:r>
            <a:r>
              <a:rPr lang="en-US" sz="2700" b="1" dirty="0">
                <a:solidFill>
                  <a:schemeClr val="tx1"/>
                </a:solidFill>
                <a:latin typeface="UTM Avo" panose="02040603050506020204" pitchFamily="18"/>
                <a:cs typeface="Arial" panose="020B0604020202020204" pitchFamily="34" charset="0"/>
              </a:rPr>
              <a:t> </a:t>
            </a:r>
            <a:r>
              <a:rPr lang="en-US" sz="2700" b="1" dirty="0" err="1">
                <a:solidFill>
                  <a:schemeClr val="tx1"/>
                </a:solidFill>
                <a:latin typeface="UTM Avo" panose="02040603050506020204" pitchFamily="18"/>
                <a:cs typeface="Arial" panose="020B0604020202020204" pitchFamily="34" charset="0"/>
              </a:rPr>
              <a:t>tự</a:t>
            </a:r>
            <a:r>
              <a:rPr lang="en-US" sz="2700" b="1" dirty="0">
                <a:solidFill>
                  <a:schemeClr val="tx1"/>
                </a:solidFill>
                <a:latin typeface="UTM Avo" panose="02040603050506020204" pitchFamily="18"/>
                <a:cs typeface="Arial" panose="020B0604020202020204" pitchFamily="34" charset="0"/>
              </a:rPr>
              <a:t> </a:t>
            </a:r>
            <a:r>
              <a:rPr lang="en-US" sz="2700" b="1" dirty="0" err="1">
                <a:solidFill>
                  <a:schemeClr val="tx1"/>
                </a:solidFill>
                <a:latin typeface="UTM Avo" panose="02040603050506020204" pitchFamily="18"/>
                <a:cs typeface="Arial" panose="020B0604020202020204" pitchFamily="34" charset="0"/>
              </a:rPr>
              <a:t>nhiên</a:t>
            </a:r>
            <a:endParaRPr lang="en-US" sz="2700" b="1" dirty="0">
              <a:solidFill>
                <a:schemeClr val="tx1"/>
              </a:solidFill>
              <a:latin typeface="UTM Avo" panose="02040603050506020204" pitchFamily="18"/>
              <a:cs typeface="Arial" panose="020B0604020202020204" pitchFamily="34" charset="0"/>
            </a:endParaRPr>
          </a:p>
        </p:txBody>
      </p:sp>
      <p:sp>
        <p:nvSpPr>
          <p:cNvPr id="3" name="Rectangle 2">
            <a:extLst>
              <a:ext uri="{FF2B5EF4-FFF2-40B4-BE49-F238E27FC236}">
                <a16:creationId xmlns:a16="http://schemas.microsoft.com/office/drawing/2014/main" id="{13FE716E-CEB4-EB6E-26EC-CE45974690FD}"/>
              </a:ext>
            </a:extLst>
          </p:cNvPr>
          <p:cNvSpPr/>
          <p:nvPr/>
        </p:nvSpPr>
        <p:spPr>
          <a:xfrm>
            <a:off x="622554" y="3095047"/>
            <a:ext cx="5366327" cy="27154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35000"/>
              </a:lnSpc>
              <a:spcBef>
                <a:spcPts val="600"/>
              </a:spcBef>
              <a:spcAft>
                <a:spcPts val="600"/>
              </a:spcAft>
              <a:buClr>
                <a:schemeClr val="accent1"/>
              </a:buClr>
              <a:buSzPts val="2200"/>
            </a:pPr>
            <a:r>
              <a:rPr lang="vi-VN" sz="2400" dirty="0">
                <a:solidFill>
                  <a:schemeClr val="tx1"/>
                </a:solidFill>
                <a:latin typeface="UTM Avo" panose="02040603050506020204" pitchFamily="18"/>
                <a:ea typeface="Quicksand Light"/>
                <a:cs typeface="Arial" panose="020B0604020202020204" pitchFamily="34" charset="0"/>
                <a:sym typeface="Quicksand Light"/>
              </a:rPr>
              <a:t>Không khí là một yếu tố không thể thiếu đối với sự sinh trưởng và phát triển của sinh vật trên Trái Đất. Mỗi thành phần trong không khí có vai trò riêng đối với tự nhiên.</a:t>
            </a:r>
            <a:endParaRPr lang="en-US" sz="2400" dirty="0">
              <a:solidFill>
                <a:schemeClr val="tx1"/>
              </a:solidFill>
              <a:latin typeface="UTM Avo" panose="02040603050506020204" pitchFamily="18"/>
              <a:ea typeface="Quicksand Light"/>
              <a:cs typeface="Arial" panose="020B0604020202020204" pitchFamily="34" charset="0"/>
              <a:sym typeface="Quicksand Light"/>
            </a:endParaRPr>
          </a:p>
        </p:txBody>
      </p:sp>
      <p:pic>
        <p:nvPicPr>
          <p:cNvPr id="6" name="Picture 5">
            <a:extLst>
              <a:ext uri="{FF2B5EF4-FFF2-40B4-BE49-F238E27FC236}">
                <a16:creationId xmlns:a16="http://schemas.microsoft.com/office/drawing/2014/main" id="{E3FA8FCD-8EA5-3B23-5926-8D93C240971C}"/>
              </a:ext>
            </a:extLst>
          </p:cNvPr>
          <p:cNvPicPr>
            <a:picLocks noChangeAspect="1"/>
          </p:cNvPicPr>
          <p:nvPr/>
        </p:nvPicPr>
        <p:blipFill rotWithShape="1">
          <a:blip r:embed="rId4"/>
          <a:srcRect t="20351"/>
          <a:stretch/>
        </p:blipFill>
        <p:spPr>
          <a:xfrm>
            <a:off x="6203120" y="2213810"/>
            <a:ext cx="5443447" cy="4477966"/>
          </a:xfrm>
          <a:prstGeom prst="rect">
            <a:avLst/>
          </a:prstGeom>
        </p:spPr>
      </p:pic>
    </p:spTree>
    <p:extLst>
      <p:ext uri="{BB962C8B-B14F-4D97-AF65-F5344CB8AC3E}">
        <p14:creationId xmlns:p14="http://schemas.microsoft.com/office/powerpoint/2010/main" val="95969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pic>
        <p:nvPicPr>
          <p:cNvPr id="6" name="Graphic 5">
            <a:extLst>
              <a:ext uri="{FF2B5EF4-FFF2-40B4-BE49-F238E27FC236}">
                <a16:creationId xmlns:a16="http://schemas.microsoft.com/office/drawing/2014/main" id="{67DACD02-6405-8B2C-0D55-8D21A3151F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802" y="3639272"/>
            <a:ext cx="2536540" cy="2536540"/>
          </a:xfrm>
          <a:prstGeom prst="rect">
            <a:avLst/>
          </a:prstGeom>
        </p:spPr>
      </p:pic>
      <p:sp>
        <p:nvSpPr>
          <p:cNvPr id="7" name="Rectangle 6">
            <a:extLst>
              <a:ext uri="{FF2B5EF4-FFF2-40B4-BE49-F238E27FC236}">
                <a16:creationId xmlns:a16="http://schemas.microsoft.com/office/drawing/2014/main" id="{F05F6B4B-88F8-4DB2-C1CF-9C23CEB925CC}"/>
              </a:ext>
            </a:extLst>
          </p:cNvPr>
          <p:cNvSpPr/>
          <p:nvPr/>
        </p:nvSpPr>
        <p:spPr>
          <a:xfrm>
            <a:off x="808239" y="2642004"/>
            <a:ext cx="2853666" cy="461665"/>
          </a:xfrm>
          <a:prstGeom prst="rect">
            <a:avLst/>
          </a:prstGeom>
        </p:spPr>
        <p:txBody>
          <a:bodyPr wrap="none">
            <a:spAutoFit/>
          </a:bodyPr>
          <a:lstStyle/>
          <a:p>
            <a:pPr algn="just"/>
            <a:r>
              <a:rPr lang="en-US" sz="2400" b="1" dirty="0" err="1">
                <a:solidFill>
                  <a:schemeClr val="tx1"/>
                </a:solidFill>
                <a:latin typeface="UTM Avo" panose="02040603050506020204" pitchFamily="18"/>
              </a:rPr>
              <a:t>Hoạt</a:t>
            </a:r>
            <a:r>
              <a:rPr lang="en-US" sz="2400" b="1" dirty="0">
                <a:solidFill>
                  <a:schemeClr val="tx1"/>
                </a:solidFill>
                <a:latin typeface="UTM Avo" panose="02040603050506020204" pitchFamily="18"/>
              </a:rPr>
              <a:t> </a:t>
            </a:r>
            <a:r>
              <a:rPr lang="en-US" sz="2400" b="1" dirty="0" err="1">
                <a:solidFill>
                  <a:schemeClr val="tx1"/>
                </a:solidFill>
                <a:latin typeface="UTM Avo" panose="02040603050506020204" pitchFamily="18"/>
              </a:rPr>
              <a:t>động</a:t>
            </a:r>
            <a:r>
              <a:rPr lang="en-US" sz="2400" b="1" dirty="0">
                <a:solidFill>
                  <a:schemeClr val="tx1"/>
                </a:solidFill>
                <a:latin typeface="UTM Avo" panose="02040603050506020204" pitchFamily="18"/>
              </a:rPr>
              <a:t> </a:t>
            </a:r>
            <a:r>
              <a:rPr lang="en-US" sz="2400" b="1" dirty="0" err="1">
                <a:solidFill>
                  <a:schemeClr val="tx1"/>
                </a:solidFill>
                <a:latin typeface="UTM Avo" panose="02040603050506020204" pitchFamily="18"/>
              </a:rPr>
              <a:t>nhóm</a:t>
            </a:r>
            <a:endParaRPr lang="en-US" sz="2400" b="1" dirty="0">
              <a:solidFill>
                <a:schemeClr val="tx1"/>
              </a:solidFill>
              <a:latin typeface="UTM Avo" panose="02040603050506020204" pitchFamily="18"/>
            </a:endParaRPr>
          </a:p>
        </p:txBody>
      </p:sp>
      <p:sp>
        <p:nvSpPr>
          <p:cNvPr id="8" name="Content Placeholder 2">
            <a:extLst>
              <a:ext uri="{FF2B5EF4-FFF2-40B4-BE49-F238E27FC236}">
                <a16:creationId xmlns:a16="http://schemas.microsoft.com/office/drawing/2014/main" id="{FF2F832B-406E-1773-3660-E1AD42D16D6A}"/>
              </a:ext>
            </a:extLst>
          </p:cNvPr>
          <p:cNvSpPr txBox="1">
            <a:spLocks/>
          </p:cNvSpPr>
          <p:nvPr/>
        </p:nvSpPr>
        <p:spPr>
          <a:xfrm>
            <a:off x="4800432" y="2642004"/>
            <a:ext cx="6115979" cy="385757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1pPr>
            <a:lvl2pPr marL="914400" marR="0" lvl="1" indent="-368300" algn="l" rtl="0">
              <a:lnSpc>
                <a:spcPct val="100000"/>
              </a:lnSpc>
              <a:spcBef>
                <a:spcPts val="600"/>
              </a:spcBef>
              <a:spcAft>
                <a:spcPts val="0"/>
              </a:spcAft>
              <a:buClr>
                <a:schemeClr val="accent3"/>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2pPr>
            <a:lvl3pPr marL="1371600" marR="0" lvl="2" indent="-368300" algn="l" rtl="0">
              <a:lnSpc>
                <a:spcPct val="100000"/>
              </a:lnSpc>
              <a:spcBef>
                <a:spcPts val="600"/>
              </a:spcBef>
              <a:spcAft>
                <a:spcPts val="0"/>
              </a:spcAft>
              <a:buClr>
                <a:schemeClr val="accent4"/>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3pPr>
            <a:lvl4pPr marL="1828800" marR="0" lvl="3"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4pPr>
            <a:lvl5pPr marL="2286000" marR="0" lvl="4"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5pPr>
            <a:lvl6pPr marL="2743200" marR="0" lvl="5"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6pPr>
            <a:lvl7pPr marL="3200400" marR="0" lvl="6"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7pPr>
            <a:lvl8pPr marL="3657600" marR="0" lvl="7" indent="-368300" algn="l" rtl="0">
              <a:lnSpc>
                <a:spcPct val="100000"/>
              </a:lnSpc>
              <a:spcBef>
                <a:spcPts val="60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8pPr>
            <a:lvl9pPr marL="4114800" marR="0" lvl="8" indent="-368300" algn="l" rtl="0">
              <a:lnSpc>
                <a:spcPct val="100000"/>
              </a:lnSpc>
              <a:spcBef>
                <a:spcPts val="600"/>
              </a:spcBef>
              <a:spcAft>
                <a:spcPts val="60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9pPr>
          </a:lstStyle>
          <a:p>
            <a:pPr marL="0" indent="0" algn="just">
              <a:lnSpc>
                <a:spcPct val="120000"/>
              </a:lnSpc>
              <a:spcBef>
                <a:spcPts val="300"/>
              </a:spcBef>
              <a:spcAft>
                <a:spcPts val="300"/>
              </a:spcAft>
              <a:buFont typeface="Quicksand Light"/>
              <a:buNone/>
            </a:pPr>
            <a:r>
              <a:rPr lang="en-GB" b="1" dirty="0">
                <a:solidFill>
                  <a:schemeClr val="tx1"/>
                </a:solidFill>
                <a:latin typeface="UTM Avo" panose="02040603050506020204" pitchFamily="18"/>
                <a:cs typeface="Arial" panose="020B0604020202020204" pitchFamily="34" charset="0"/>
              </a:rPr>
              <a:t>Chia </a:t>
            </a:r>
            <a:r>
              <a:rPr lang="en-GB" b="1" dirty="0" err="1">
                <a:solidFill>
                  <a:schemeClr val="tx1"/>
                </a:solidFill>
                <a:latin typeface="UTM Avo" panose="02040603050506020204" pitchFamily="18"/>
                <a:cs typeface="Arial" panose="020B0604020202020204" pitchFamily="34" charset="0"/>
              </a:rPr>
              <a:t>lớp</a:t>
            </a:r>
            <a:r>
              <a:rPr lang="en-GB" b="1" dirty="0">
                <a:solidFill>
                  <a:schemeClr val="tx1"/>
                </a:solidFill>
                <a:latin typeface="UTM Avo" panose="02040603050506020204" pitchFamily="18"/>
                <a:cs typeface="Arial" panose="020B0604020202020204" pitchFamily="34" charset="0"/>
              </a:rPr>
              <a:t> </a:t>
            </a:r>
            <a:r>
              <a:rPr lang="en-GB" b="1" dirty="0" err="1">
                <a:solidFill>
                  <a:schemeClr val="tx1"/>
                </a:solidFill>
                <a:latin typeface="UTM Avo" panose="02040603050506020204" pitchFamily="18"/>
                <a:cs typeface="Arial" panose="020B0604020202020204" pitchFamily="34" charset="0"/>
              </a:rPr>
              <a:t>thành</a:t>
            </a:r>
            <a:r>
              <a:rPr lang="en-GB" b="1" dirty="0">
                <a:solidFill>
                  <a:schemeClr val="tx1"/>
                </a:solidFill>
                <a:latin typeface="UTM Avo" panose="02040603050506020204" pitchFamily="18"/>
                <a:cs typeface="Arial" panose="020B0604020202020204" pitchFamily="34" charset="0"/>
              </a:rPr>
              <a:t> 4 </a:t>
            </a:r>
            <a:r>
              <a:rPr lang="en-GB" b="1" dirty="0" err="1">
                <a:solidFill>
                  <a:schemeClr val="tx1"/>
                </a:solidFill>
                <a:latin typeface="UTM Avo" panose="02040603050506020204" pitchFamily="18"/>
                <a:cs typeface="Arial" panose="020B0604020202020204" pitchFamily="34" charset="0"/>
              </a:rPr>
              <a:t>nhóm</a:t>
            </a:r>
            <a:r>
              <a:rPr lang="en-GB" b="1" dirty="0">
                <a:solidFill>
                  <a:schemeClr val="tx1"/>
                </a:solidFill>
                <a:latin typeface="UTM Avo" panose="02040603050506020204" pitchFamily="18"/>
                <a:cs typeface="Arial" panose="020B0604020202020204" pitchFamily="34" charset="0"/>
              </a:rPr>
              <a:t>:</a:t>
            </a:r>
          </a:p>
          <a:p>
            <a:pPr marL="342900" indent="-342900" algn="just">
              <a:lnSpc>
                <a:spcPct val="120000"/>
              </a:lnSpc>
              <a:spcBef>
                <a:spcPts val="300"/>
              </a:spcBef>
              <a:spcAft>
                <a:spcPts val="300"/>
              </a:spcAft>
              <a:buFont typeface="Wingdings" panose="05000000000000000000" pitchFamily="2" charset="2"/>
              <a:buChar char="Ø"/>
            </a:pPr>
            <a:r>
              <a:rPr lang="en-GB" b="1" dirty="0" err="1">
                <a:solidFill>
                  <a:schemeClr val="tx1"/>
                </a:solidFill>
                <a:latin typeface="UTM Avo" panose="02040603050506020204" pitchFamily="18"/>
                <a:cs typeface="Arial" panose="020B0604020202020204" pitchFamily="34" charset="0"/>
              </a:rPr>
              <a:t>Nhóm</a:t>
            </a:r>
            <a:r>
              <a:rPr lang="en-GB" b="1" dirty="0">
                <a:solidFill>
                  <a:schemeClr val="tx1"/>
                </a:solidFill>
                <a:latin typeface="UTM Avo" panose="02040603050506020204" pitchFamily="18"/>
                <a:cs typeface="Arial" panose="020B0604020202020204" pitchFamily="34" charset="0"/>
              </a:rPr>
              <a:t> 1: </a:t>
            </a:r>
            <a:r>
              <a:rPr lang="en-GB" dirty="0" err="1">
                <a:solidFill>
                  <a:schemeClr val="tx1"/>
                </a:solidFill>
                <a:latin typeface="UTM Avo" panose="02040603050506020204" pitchFamily="18"/>
                <a:cs typeface="Arial" panose="020B0604020202020204" pitchFamily="34" charset="0"/>
              </a:rPr>
              <a:t>Tìm</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hiểu</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một</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số</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chất</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và</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nguồn</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gây</a:t>
            </a:r>
            <a:r>
              <a:rPr lang="en-GB" dirty="0">
                <a:solidFill>
                  <a:schemeClr val="tx1"/>
                </a:solidFill>
                <a:latin typeface="UTM Avo" panose="02040603050506020204" pitchFamily="18"/>
                <a:cs typeface="Arial" panose="020B0604020202020204" pitchFamily="34" charset="0"/>
              </a:rPr>
              <a:t> ô </a:t>
            </a:r>
            <a:r>
              <a:rPr lang="en-GB" dirty="0" err="1">
                <a:solidFill>
                  <a:schemeClr val="tx1"/>
                </a:solidFill>
                <a:latin typeface="UTM Avo" panose="02040603050506020204" pitchFamily="18"/>
                <a:cs typeface="Arial" panose="020B0604020202020204" pitchFamily="34" charset="0"/>
              </a:rPr>
              <a:t>nhiễm</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không</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khí</a:t>
            </a:r>
            <a:r>
              <a:rPr lang="en-GB" dirty="0">
                <a:solidFill>
                  <a:schemeClr val="tx1"/>
                </a:solidFill>
                <a:latin typeface="UTM Avo" panose="02040603050506020204" pitchFamily="18"/>
                <a:cs typeface="Arial" panose="020B0604020202020204" pitchFamily="34" charset="0"/>
              </a:rPr>
              <a:t>.</a:t>
            </a:r>
          </a:p>
          <a:p>
            <a:pPr marL="342900" indent="-342900" algn="just">
              <a:lnSpc>
                <a:spcPct val="120000"/>
              </a:lnSpc>
              <a:spcBef>
                <a:spcPts val="300"/>
              </a:spcBef>
              <a:spcAft>
                <a:spcPts val="300"/>
              </a:spcAft>
              <a:buFont typeface="Wingdings" panose="05000000000000000000" pitchFamily="2" charset="2"/>
              <a:buChar char="Ø"/>
            </a:pPr>
            <a:r>
              <a:rPr lang="en-GB" b="1" dirty="0" err="1">
                <a:solidFill>
                  <a:schemeClr val="tx1"/>
                </a:solidFill>
                <a:latin typeface="UTM Avo" panose="02040603050506020204" pitchFamily="18"/>
                <a:cs typeface="Arial" panose="020B0604020202020204" pitchFamily="34" charset="0"/>
              </a:rPr>
              <a:t>Nhóm</a:t>
            </a:r>
            <a:r>
              <a:rPr lang="en-GB" b="1" dirty="0">
                <a:solidFill>
                  <a:schemeClr val="tx1"/>
                </a:solidFill>
                <a:latin typeface="UTM Avo" panose="02040603050506020204" pitchFamily="18"/>
                <a:cs typeface="Arial" panose="020B0604020202020204" pitchFamily="34" charset="0"/>
              </a:rPr>
              <a:t> 2: </a:t>
            </a:r>
            <a:r>
              <a:rPr lang="en-GB" dirty="0" err="1">
                <a:solidFill>
                  <a:schemeClr val="tx1"/>
                </a:solidFill>
                <a:latin typeface="UTM Avo" panose="02040603050506020204" pitchFamily="18"/>
                <a:cs typeface="Arial" panose="020B0604020202020204" pitchFamily="34" charset="0"/>
              </a:rPr>
              <a:t>Những</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ảnh</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hưởng</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của</a:t>
            </a:r>
            <a:r>
              <a:rPr lang="en-GB" dirty="0">
                <a:solidFill>
                  <a:schemeClr val="tx1"/>
                </a:solidFill>
                <a:latin typeface="UTM Avo" panose="02040603050506020204" pitchFamily="18"/>
                <a:cs typeface="Arial" panose="020B0604020202020204" pitchFamily="34" charset="0"/>
              </a:rPr>
              <a:t> ô </a:t>
            </a:r>
            <a:r>
              <a:rPr lang="en-GB" dirty="0" err="1">
                <a:solidFill>
                  <a:schemeClr val="tx1"/>
                </a:solidFill>
                <a:latin typeface="UTM Avo" panose="02040603050506020204" pitchFamily="18"/>
                <a:cs typeface="Arial" panose="020B0604020202020204" pitchFamily="34" charset="0"/>
              </a:rPr>
              <a:t>nhiễm</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không</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khí</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đến</a:t>
            </a:r>
            <a:r>
              <a:rPr lang="en-GB" dirty="0">
                <a:solidFill>
                  <a:schemeClr val="tx1"/>
                </a:solidFill>
                <a:latin typeface="UTM Avo" panose="02040603050506020204" pitchFamily="18"/>
                <a:cs typeface="Arial" panose="020B0604020202020204" pitchFamily="34" charset="0"/>
              </a:rPr>
              <a:t> con </a:t>
            </a:r>
            <a:r>
              <a:rPr lang="en-GB" dirty="0" err="1">
                <a:solidFill>
                  <a:schemeClr val="tx1"/>
                </a:solidFill>
                <a:latin typeface="UTM Avo" panose="02040603050506020204" pitchFamily="18"/>
                <a:cs typeface="Arial" panose="020B0604020202020204" pitchFamily="34" charset="0"/>
              </a:rPr>
              <a:t>người</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và</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tự</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nhiên</a:t>
            </a:r>
            <a:r>
              <a:rPr lang="en-GB" dirty="0">
                <a:solidFill>
                  <a:schemeClr val="tx1"/>
                </a:solidFill>
                <a:latin typeface="UTM Avo" panose="02040603050506020204" pitchFamily="18"/>
                <a:cs typeface="Arial" panose="020B0604020202020204" pitchFamily="34" charset="0"/>
              </a:rPr>
              <a:t>.</a:t>
            </a:r>
          </a:p>
          <a:p>
            <a:pPr marL="342900" indent="-342900" algn="just">
              <a:lnSpc>
                <a:spcPct val="120000"/>
              </a:lnSpc>
              <a:spcBef>
                <a:spcPts val="300"/>
              </a:spcBef>
              <a:spcAft>
                <a:spcPts val="300"/>
              </a:spcAft>
              <a:buFont typeface="Wingdings" panose="05000000000000000000" pitchFamily="2" charset="2"/>
              <a:buChar char="Ø"/>
            </a:pPr>
            <a:r>
              <a:rPr lang="en-GB" b="1" dirty="0" err="1">
                <a:solidFill>
                  <a:schemeClr val="tx1"/>
                </a:solidFill>
                <a:latin typeface="UTM Avo" panose="02040603050506020204" pitchFamily="18"/>
                <a:cs typeface="Arial" panose="020B0604020202020204" pitchFamily="34" charset="0"/>
              </a:rPr>
              <a:t>Nhóm</a:t>
            </a:r>
            <a:r>
              <a:rPr lang="en-GB" b="1" dirty="0">
                <a:solidFill>
                  <a:schemeClr val="tx1"/>
                </a:solidFill>
                <a:latin typeface="UTM Avo" panose="02040603050506020204" pitchFamily="18"/>
                <a:cs typeface="Arial" panose="020B0604020202020204" pitchFamily="34" charset="0"/>
              </a:rPr>
              <a:t> 3: </a:t>
            </a:r>
            <a:r>
              <a:rPr lang="en-GB" dirty="0" err="1">
                <a:solidFill>
                  <a:schemeClr val="tx1"/>
                </a:solidFill>
                <a:latin typeface="UTM Avo" panose="02040603050506020204" pitchFamily="18"/>
                <a:cs typeface="Arial" panose="020B0604020202020204" pitchFamily="34" charset="0"/>
              </a:rPr>
              <a:t>Một</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số</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biện</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pháp</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bảo</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vệ</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môi</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trường</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không</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khí</a:t>
            </a:r>
            <a:r>
              <a:rPr lang="en-GB" dirty="0">
                <a:solidFill>
                  <a:schemeClr val="tx1"/>
                </a:solidFill>
                <a:latin typeface="UTM Avo" panose="02040603050506020204" pitchFamily="18"/>
                <a:cs typeface="Arial" panose="020B0604020202020204" pitchFamily="34" charset="0"/>
              </a:rPr>
              <a:t>.</a:t>
            </a:r>
          </a:p>
          <a:p>
            <a:pPr marL="342900" indent="-342900" algn="just">
              <a:lnSpc>
                <a:spcPct val="120000"/>
              </a:lnSpc>
              <a:spcBef>
                <a:spcPts val="300"/>
              </a:spcBef>
              <a:spcAft>
                <a:spcPts val="300"/>
              </a:spcAft>
              <a:buFont typeface="Wingdings" panose="05000000000000000000" pitchFamily="2" charset="2"/>
              <a:buChar char="Ø"/>
            </a:pPr>
            <a:r>
              <a:rPr lang="en-GB" b="1" dirty="0" err="1">
                <a:solidFill>
                  <a:schemeClr val="tx1"/>
                </a:solidFill>
                <a:latin typeface="UTM Avo" panose="02040603050506020204" pitchFamily="18"/>
                <a:cs typeface="Arial" panose="020B0604020202020204" pitchFamily="34" charset="0"/>
              </a:rPr>
              <a:t>Nhóm</a:t>
            </a:r>
            <a:r>
              <a:rPr lang="en-GB" b="1" dirty="0">
                <a:solidFill>
                  <a:schemeClr val="tx1"/>
                </a:solidFill>
                <a:latin typeface="UTM Avo" panose="02040603050506020204" pitchFamily="18"/>
                <a:cs typeface="Arial" panose="020B0604020202020204" pitchFamily="34" charset="0"/>
              </a:rPr>
              <a:t> 4: </a:t>
            </a:r>
            <a:r>
              <a:rPr lang="en-GB" dirty="0" err="1">
                <a:solidFill>
                  <a:schemeClr val="tx1"/>
                </a:solidFill>
                <a:latin typeface="UTM Avo" panose="02040603050506020204" pitchFamily="18"/>
                <a:cs typeface="Arial" panose="020B0604020202020204" pitchFamily="34" charset="0"/>
              </a:rPr>
              <a:t>Đánh</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giá</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tình</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trạng</a:t>
            </a:r>
            <a:r>
              <a:rPr lang="en-GB" dirty="0">
                <a:solidFill>
                  <a:schemeClr val="tx1"/>
                </a:solidFill>
                <a:latin typeface="UTM Avo" panose="02040603050506020204" pitchFamily="18"/>
                <a:cs typeface="Arial" panose="020B0604020202020204" pitchFamily="34" charset="0"/>
              </a:rPr>
              <a:t> ô </a:t>
            </a:r>
            <a:r>
              <a:rPr lang="en-GB" dirty="0" err="1">
                <a:solidFill>
                  <a:schemeClr val="tx1"/>
                </a:solidFill>
                <a:latin typeface="UTM Avo" panose="02040603050506020204" pitchFamily="18"/>
                <a:cs typeface="Arial" panose="020B0604020202020204" pitchFamily="34" charset="0"/>
              </a:rPr>
              <a:t>nhiễm</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tại</a:t>
            </a:r>
            <a:r>
              <a:rPr lang="en-GB" dirty="0">
                <a:solidFill>
                  <a:schemeClr val="tx1"/>
                </a:solidFill>
                <a:latin typeface="UTM Avo" panose="02040603050506020204" pitchFamily="18"/>
                <a:cs typeface="Arial" panose="020B0604020202020204" pitchFamily="34" charset="0"/>
              </a:rPr>
              <a:t> </a:t>
            </a:r>
            <a:r>
              <a:rPr lang="en-GB" dirty="0" err="1">
                <a:solidFill>
                  <a:schemeClr val="tx1"/>
                </a:solidFill>
                <a:latin typeface="UTM Avo" panose="02040603050506020204" pitchFamily="18"/>
                <a:cs typeface="Arial" panose="020B0604020202020204" pitchFamily="34" charset="0"/>
              </a:rPr>
              <a:t>địa</a:t>
            </a:r>
            <a:r>
              <a:rPr lang="en-GB" dirty="0">
                <a:solidFill>
                  <a:schemeClr val="tx1"/>
                </a:solidFill>
                <a:latin typeface="UTM Avo" panose="02040603050506020204" pitchFamily="18"/>
                <a:cs typeface="Arial" panose="020B0604020202020204" pitchFamily="34" charset="0"/>
              </a:rPr>
              <a:t> phương.</a:t>
            </a:r>
          </a:p>
        </p:txBody>
      </p:sp>
      <p:sp>
        <p:nvSpPr>
          <p:cNvPr id="9" name="TextBox 8">
            <a:extLst>
              <a:ext uri="{FF2B5EF4-FFF2-40B4-BE49-F238E27FC236}">
                <a16:creationId xmlns:a16="http://schemas.microsoft.com/office/drawing/2014/main" id="{89DED2CA-9E52-E40A-63B4-0504A8B10746}"/>
              </a:ext>
            </a:extLst>
          </p:cNvPr>
          <p:cNvSpPr txBox="1"/>
          <p:nvPr/>
        </p:nvSpPr>
        <p:spPr>
          <a:xfrm>
            <a:off x="1884947" y="1616695"/>
            <a:ext cx="8422105" cy="830997"/>
          </a:xfrm>
          <a:prstGeom prst="rect">
            <a:avLst/>
          </a:prstGeom>
          <a:noFill/>
        </p:spPr>
        <p:txBody>
          <a:bodyPr wrap="square">
            <a:spAutoFit/>
          </a:bodyPr>
          <a:lstStyle/>
          <a:p>
            <a:pPr algn="ctr"/>
            <a:r>
              <a:rPr lang="en-US" sz="2400" b="1" dirty="0">
                <a:solidFill>
                  <a:schemeClr val="tx1"/>
                </a:solidFill>
                <a:latin typeface="UTM Avo" panose="02040603050506020204" pitchFamily="18"/>
                <a:cs typeface="Arial" panose="020B0604020202020204" pitchFamily="34" charset="0"/>
              </a:rPr>
              <a:t>3. </a:t>
            </a:r>
            <a:r>
              <a:rPr lang="en-US" sz="2400" b="1" dirty="0" err="1">
                <a:solidFill>
                  <a:schemeClr val="tx1"/>
                </a:solidFill>
                <a:latin typeface="UTM Avo" panose="02040603050506020204" pitchFamily="18"/>
                <a:cs typeface="Arial" panose="020B0604020202020204" pitchFamily="34" charset="0"/>
              </a:rPr>
              <a:t>Sự</a:t>
            </a:r>
            <a:r>
              <a:rPr lang="en-US" sz="2400" b="1" dirty="0">
                <a:solidFill>
                  <a:schemeClr val="tx1"/>
                </a:solidFill>
                <a:latin typeface="UTM Avo" panose="02040603050506020204" pitchFamily="18"/>
                <a:cs typeface="Arial" panose="020B0604020202020204" pitchFamily="34" charset="0"/>
              </a:rPr>
              <a:t> ô </a:t>
            </a:r>
            <a:r>
              <a:rPr lang="en-US" sz="2400" b="1" dirty="0" err="1">
                <a:solidFill>
                  <a:schemeClr val="tx1"/>
                </a:solidFill>
                <a:latin typeface="UTM Avo" panose="02040603050506020204" pitchFamily="18"/>
                <a:cs typeface="Arial" panose="020B0604020202020204" pitchFamily="34" charset="0"/>
              </a:rPr>
              <a:t>nhiễm</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không</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khí</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và</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một</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số</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biện</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pháp</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bảo</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vệ</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môi</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trường</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không</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khí</a:t>
            </a:r>
            <a:endParaRPr lang="en-US" sz="2400" b="1" dirty="0">
              <a:solidFill>
                <a:schemeClr val="tx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389234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7" name="TextBox 6">
            <a:extLst>
              <a:ext uri="{FF2B5EF4-FFF2-40B4-BE49-F238E27FC236}">
                <a16:creationId xmlns:a16="http://schemas.microsoft.com/office/drawing/2014/main" id="{94B17264-B9BE-5A35-38D4-B7819C966157}"/>
              </a:ext>
            </a:extLst>
          </p:cNvPr>
          <p:cNvSpPr txBox="1"/>
          <p:nvPr/>
        </p:nvSpPr>
        <p:spPr>
          <a:xfrm>
            <a:off x="484980" y="2250926"/>
            <a:ext cx="6627019" cy="404448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342900" indent="-342900" algn="just">
              <a:lnSpc>
                <a:spcPct val="150000"/>
              </a:lnSpc>
              <a:spcBef>
                <a:spcPts val="600"/>
              </a:spcBef>
              <a:buClrTx/>
              <a:buSzPts val="2200"/>
              <a:buFont typeface="Arial" panose="020B0604020202020204" pitchFamily="34" charset="0"/>
              <a:buChar char="•"/>
              <a:defRPr sz="2400">
                <a:solidFill>
                  <a:schemeClr val="tx1"/>
                </a:solidFill>
                <a:latin typeface="UTM Avo" panose="02040603050506020204" pitchFamily="18"/>
                <a:ea typeface="Quicksand Light"/>
                <a:cs typeface="Arial" panose="020B0604020202020204" pitchFamily="34" charset="0"/>
              </a:defRPr>
            </a:lvl1pPr>
            <a:lvl2pPr marL="914400" indent="-368300">
              <a:spcBef>
                <a:spcPts val="600"/>
              </a:spcBef>
              <a:buClr>
                <a:schemeClr val="accent3"/>
              </a:buClr>
              <a:buSzPts val="2200"/>
              <a:buFont typeface="Quicksand Light"/>
              <a:buChar char="▸"/>
              <a:defRPr sz="2200">
                <a:solidFill>
                  <a:schemeClr val="dk1"/>
                </a:solidFill>
                <a:latin typeface="Quicksand Light"/>
                <a:ea typeface="Quicksand Light"/>
                <a:cs typeface="Quicksand Light"/>
              </a:defRPr>
            </a:lvl2pPr>
            <a:lvl3pPr marL="1371600" indent="-368300">
              <a:spcBef>
                <a:spcPts val="600"/>
              </a:spcBef>
              <a:buClr>
                <a:schemeClr val="accent4"/>
              </a:buClr>
              <a:buSzPts val="2200"/>
              <a:buFont typeface="Quicksand Light"/>
              <a:buChar char="▸"/>
              <a:defRPr sz="2200">
                <a:solidFill>
                  <a:schemeClr val="dk1"/>
                </a:solidFill>
                <a:latin typeface="Quicksand Light"/>
                <a:ea typeface="Quicksand Light"/>
                <a:cs typeface="Quicksand Light"/>
              </a:defRPr>
            </a:lvl3pPr>
            <a:lvl4pPr marL="18288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4pPr>
            <a:lvl5pPr marL="22860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5pPr>
            <a:lvl6pPr marL="27432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6pPr>
            <a:lvl7pPr marL="32004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7pPr>
            <a:lvl8pPr marL="36576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8pPr>
            <a:lvl9pPr marL="4114800" indent="-368300">
              <a:spcBef>
                <a:spcPts val="600"/>
              </a:spcBef>
              <a:spcAft>
                <a:spcPts val="600"/>
              </a:spcAft>
              <a:buClr>
                <a:schemeClr val="dk1"/>
              </a:buClr>
              <a:buSzPts val="2200"/>
              <a:buFont typeface="Quicksand Light"/>
              <a:buChar char="■"/>
              <a:defRPr sz="2200">
                <a:solidFill>
                  <a:schemeClr val="dk1"/>
                </a:solidFill>
                <a:latin typeface="Quicksand Light"/>
                <a:ea typeface="Quicksand Light"/>
                <a:cs typeface="Quicksand Light"/>
              </a:defRPr>
            </a:lvl9pPr>
          </a:lstStyle>
          <a:p>
            <a:r>
              <a:rPr lang="vi-VN" sz="2000" dirty="0">
                <a:sym typeface="Quicksand Light"/>
              </a:rPr>
              <a:t>Các chất chính gây ô nhiễm không khí là: carbon monoxide, carbon dioxide, nitrogen dioxide, sulfur dioxide,… </a:t>
            </a:r>
            <a:endParaRPr lang="en-US" sz="2000" dirty="0">
              <a:sym typeface="Quicksand Light"/>
            </a:endParaRPr>
          </a:p>
          <a:p>
            <a:r>
              <a:rPr lang="vi-VN" sz="2000" dirty="0">
                <a:sym typeface="Quicksand Light"/>
              </a:rPr>
              <a:t>Hai nguồn gây ô nhiễm không khí chính là ô nhiễm từ tự nhiên và ô nhiễm do con người gây ra</a:t>
            </a:r>
            <a:r>
              <a:rPr lang="en-US" sz="2000" dirty="0">
                <a:sym typeface="Quicksand Light"/>
              </a:rPr>
              <a:t>.</a:t>
            </a:r>
          </a:p>
          <a:p>
            <a:r>
              <a:rPr lang="vi-VN" sz="2000" dirty="0">
                <a:sym typeface="Quicksand Light"/>
              </a:rPr>
              <a:t>Không khí trong nhà cũng có thể bị ô nhiễm. Một số nguồn gây ô nhiễm không khí trong nhà là: sơn tường, khói thuốc, hoá chất tẩy rửa,...</a:t>
            </a:r>
            <a:r>
              <a:rPr lang="en-US" sz="2000" dirty="0">
                <a:sym typeface="Quicksand Light"/>
              </a:rPr>
              <a:t> </a:t>
            </a:r>
          </a:p>
        </p:txBody>
      </p:sp>
      <p:sp>
        <p:nvSpPr>
          <p:cNvPr id="9" name="TextBox 8">
            <a:extLst>
              <a:ext uri="{FF2B5EF4-FFF2-40B4-BE49-F238E27FC236}">
                <a16:creationId xmlns:a16="http://schemas.microsoft.com/office/drawing/2014/main" id="{957D6D05-95FD-8D0D-D4C5-F91CACA4C526}"/>
              </a:ext>
            </a:extLst>
          </p:cNvPr>
          <p:cNvSpPr txBox="1"/>
          <p:nvPr/>
        </p:nvSpPr>
        <p:spPr>
          <a:xfrm>
            <a:off x="2192275" y="1639455"/>
            <a:ext cx="7807450" cy="461665"/>
          </a:xfrm>
          <a:prstGeom prst="rect">
            <a:avLst/>
          </a:prstGeom>
          <a:noFill/>
        </p:spPr>
        <p:txBody>
          <a:bodyPr wrap="square">
            <a:spAutoFit/>
          </a:bodyPr>
          <a:lstStyle>
            <a:defPPr marR="0" lvl="0" algn="l" rtl="0">
              <a:lnSpc>
                <a:spcPct val="100000"/>
              </a:lnSpc>
              <a:spcBef>
                <a:spcPts val="0"/>
              </a:spcBef>
              <a:spcAft>
                <a:spcPts val="0"/>
              </a:spcAft>
              <a:defRPr/>
            </a:defPPr>
            <a:lvl1pPr algn="ctr">
              <a:defRPr sz="2400" b="1">
                <a:solidFill>
                  <a:schemeClr val="tx1"/>
                </a:solidFill>
                <a:latin typeface="UTM Avo" panose="02040603050506020204" pitchFamily="18"/>
                <a:cs typeface="Arial" panose="020B0604020202020204" pitchFamily="34" charset="0"/>
              </a:defRPr>
            </a:lvl1pPr>
          </a:lstStyle>
          <a:p>
            <a:r>
              <a:rPr lang="vi-VN" dirty="0"/>
              <a:t>Một số chất và nguồn gây ô nhiễm không khí </a:t>
            </a:r>
            <a:endParaRPr lang="en-US" dirty="0"/>
          </a:p>
        </p:txBody>
      </p:sp>
      <p:pic>
        <p:nvPicPr>
          <p:cNvPr id="11" name="Picture 10">
            <a:extLst>
              <a:ext uri="{FF2B5EF4-FFF2-40B4-BE49-F238E27FC236}">
                <a16:creationId xmlns:a16="http://schemas.microsoft.com/office/drawing/2014/main" id="{A0655D8D-F2EE-DFE8-933E-A944C5E9A703}"/>
              </a:ext>
            </a:extLst>
          </p:cNvPr>
          <p:cNvPicPr>
            <a:picLocks noChangeAspect="1"/>
          </p:cNvPicPr>
          <p:nvPr/>
        </p:nvPicPr>
        <p:blipFill>
          <a:blip r:embed="rId4"/>
          <a:stretch>
            <a:fillRect/>
          </a:stretch>
        </p:blipFill>
        <p:spPr>
          <a:xfrm>
            <a:off x="7620898" y="2558626"/>
            <a:ext cx="4178486" cy="3429084"/>
          </a:xfrm>
          <a:prstGeom prst="rect">
            <a:avLst/>
          </a:prstGeom>
        </p:spPr>
      </p:pic>
    </p:spTree>
    <p:extLst>
      <p:ext uri="{BB962C8B-B14F-4D97-AF65-F5344CB8AC3E}">
        <p14:creationId xmlns:p14="http://schemas.microsoft.com/office/powerpoint/2010/main" val="253088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5E334E0A-CF1A-4BA1-02C4-F5DA1A9676AD}"/>
              </a:ext>
            </a:extLst>
          </p:cNvPr>
          <p:cNvPicPr>
            <a:picLocks noChangeAspect="1"/>
          </p:cNvPicPr>
          <p:nvPr/>
        </p:nvPicPr>
        <p:blipFill>
          <a:blip r:embed="rId5"/>
          <a:stretch>
            <a:fillRect/>
          </a:stretch>
        </p:blipFill>
        <p:spPr>
          <a:xfrm>
            <a:off x="4501082" y="3147800"/>
            <a:ext cx="3189835" cy="176477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7" name="TextBox 6">
            <a:extLst>
              <a:ext uri="{FF2B5EF4-FFF2-40B4-BE49-F238E27FC236}">
                <a16:creationId xmlns:a16="http://schemas.microsoft.com/office/drawing/2014/main" id="{94B17264-B9BE-5A35-38D4-B7819C966157}"/>
              </a:ext>
            </a:extLst>
          </p:cNvPr>
          <p:cNvSpPr txBox="1"/>
          <p:nvPr/>
        </p:nvSpPr>
        <p:spPr>
          <a:xfrm>
            <a:off x="475744" y="2457671"/>
            <a:ext cx="6627019" cy="404448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342900" indent="-342900" algn="just">
              <a:lnSpc>
                <a:spcPct val="150000"/>
              </a:lnSpc>
              <a:spcBef>
                <a:spcPts val="600"/>
              </a:spcBef>
              <a:buClrTx/>
              <a:buSzPts val="2200"/>
              <a:buFont typeface="Arial" panose="020B0604020202020204" pitchFamily="34" charset="0"/>
              <a:buChar char="•"/>
              <a:defRPr sz="2400">
                <a:solidFill>
                  <a:schemeClr val="tx1"/>
                </a:solidFill>
                <a:latin typeface="UTM Avo" panose="02040603050506020204" pitchFamily="18"/>
                <a:ea typeface="Quicksand Light"/>
                <a:cs typeface="Arial" panose="020B0604020202020204" pitchFamily="34" charset="0"/>
              </a:defRPr>
            </a:lvl1pPr>
            <a:lvl2pPr marL="914400" indent="-368300">
              <a:spcBef>
                <a:spcPts val="600"/>
              </a:spcBef>
              <a:buClr>
                <a:schemeClr val="accent3"/>
              </a:buClr>
              <a:buSzPts val="2200"/>
              <a:buFont typeface="Quicksand Light"/>
              <a:buChar char="▸"/>
              <a:defRPr sz="2200">
                <a:solidFill>
                  <a:schemeClr val="dk1"/>
                </a:solidFill>
                <a:latin typeface="Quicksand Light"/>
                <a:ea typeface="Quicksand Light"/>
                <a:cs typeface="Quicksand Light"/>
              </a:defRPr>
            </a:lvl2pPr>
            <a:lvl3pPr marL="1371600" indent="-368300">
              <a:spcBef>
                <a:spcPts val="600"/>
              </a:spcBef>
              <a:buClr>
                <a:schemeClr val="accent4"/>
              </a:buClr>
              <a:buSzPts val="2200"/>
              <a:buFont typeface="Quicksand Light"/>
              <a:buChar char="▸"/>
              <a:defRPr sz="2200">
                <a:solidFill>
                  <a:schemeClr val="dk1"/>
                </a:solidFill>
                <a:latin typeface="Quicksand Light"/>
                <a:ea typeface="Quicksand Light"/>
                <a:cs typeface="Quicksand Light"/>
              </a:defRPr>
            </a:lvl3pPr>
            <a:lvl4pPr marL="18288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4pPr>
            <a:lvl5pPr marL="22860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5pPr>
            <a:lvl6pPr marL="27432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6pPr>
            <a:lvl7pPr marL="32004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7pPr>
            <a:lvl8pPr marL="36576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8pPr>
            <a:lvl9pPr marL="4114800" indent="-368300">
              <a:spcBef>
                <a:spcPts val="600"/>
              </a:spcBef>
              <a:spcAft>
                <a:spcPts val="600"/>
              </a:spcAft>
              <a:buClr>
                <a:schemeClr val="dk1"/>
              </a:buClr>
              <a:buSzPts val="2200"/>
              <a:buFont typeface="Quicksand Light"/>
              <a:buChar char="■"/>
              <a:defRPr sz="2200">
                <a:solidFill>
                  <a:schemeClr val="dk1"/>
                </a:solidFill>
                <a:latin typeface="Quicksand Light"/>
                <a:ea typeface="Quicksand Light"/>
                <a:cs typeface="Quicksand Light"/>
              </a:defRPr>
            </a:lvl9pPr>
          </a:lstStyle>
          <a:p>
            <a:r>
              <a:rPr lang="vi-VN" sz="2000" dirty="0"/>
              <a:t>Ô nhiễm không khí có thể gây ngứa mắt, đau đầu, mệt mỏi, buồn nôn, kích thích đường hô hấp, dị ứng,... và một số bệnh như hen suyễn, ung thư phổi,... làm giảm khả năng hoạt động thể chất, ảnh hưởng nghiêm trọng đến sức khoẻ con người.</a:t>
            </a:r>
            <a:endParaRPr lang="en-US" sz="2000" dirty="0"/>
          </a:p>
          <a:p>
            <a:r>
              <a:rPr lang="vi-VN" sz="2000" dirty="0"/>
              <a:t>Ngoài ra, ô nhiễm không khí còn ảnh hưởng đến môi trường tự nhiên, gây ra một số hiện tượng như hạn hán, băng tan, mù quang hoá, mưa acid,..</a:t>
            </a:r>
            <a:endParaRPr lang="en-US" sz="2800" dirty="0">
              <a:sym typeface="Quicksand Light"/>
            </a:endParaRPr>
          </a:p>
        </p:txBody>
      </p:sp>
      <p:sp>
        <p:nvSpPr>
          <p:cNvPr id="9" name="TextBox 8">
            <a:extLst>
              <a:ext uri="{FF2B5EF4-FFF2-40B4-BE49-F238E27FC236}">
                <a16:creationId xmlns:a16="http://schemas.microsoft.com/office/drawing/2014/main" id="{957D6D05-95FD-8D0D-D4C5-F91CACA4C526}"/>
              </a:ext>
            </a:extLst>
          </p:cNvPr>
          <p:cNvSpPr txBox="1"/>
          <p:nvPr/>
        </p:nvSpPr>
        <p:spPr>
          <a:xfrm>
            <a:off x="2481859" y="1547091"/>
            <a:ext cx="7228282" cy="830997"/>
          </a:xfrm>
          <a:prstGeom prst="rect">
            <a:avLst/>
          </a:prstGeom>
          <a:noFill/>
        </p:spPr>
        <p:txBody>
          <a:bodyPr wrap="square">
            <a:spAutoFit/>
          </a:bodyPr>
          <a:lstStyle>
            <a:defPPr marR="0" lvl="0" algn="l" rtl="0">
              <a:lnSpc>
                <a:spcPct val="100000"/>
              </a:lnSpc>
              <a:spcBef>
                <a:spcPts val="0"/>
              </a:spcBef>
              <a:spcAft>
                <a:spcPts val="0"/>
              </a:spcAft>
            </a:defPPr>
            <a:lvl1pPr algn="ctr">
              <a:defRPr sz="2400" b="1">
                <a:solidFill>
                  <a:schemeClr val="tx1"/>
                </a:solidFill>
                <a:latin typeface="UTM Avo" panose="02040603050506020204" pitchFamily="18"/>
                <a:cs typeface="Arial" panose="020B0604020202020204" pitchFamily="34" charset="0"/>
              </a:defRPr>
            </a:lvl1pPr>
          </a:lstStyle>
          <a:p>
            <a:r>
              <a:rPr lang="vi-VN" dirty="0"/>
              <a:t>Những ảnh hưởng của ô nhiễm không khí đến con người và tự nhiên</a:t>
            </a:r>
            <a:endParaRPr lang="en-US" dirty="0"/>
          </a:p>
        </p:txBody>
      </p:sp>
      <p:pic>
        <p:nvPicPr>
          <p:cNvPr id="3074" name="Picture 2" descr="Free vector pollution concept background flat style">
            <a:extLst>
              <a:ext uri="{FF2B5EF4-FFF2-40B4-BE49-F238E27FC236}">
                <a16:creationId xmlns:a16="http://schemas.microsoft.com/office/drawing/2014/main" id="{3B9940D4-FE1F-9E12-864C-C216DA53B9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467"/>
          <a:stretch/>
        </p:blipFill>
        <p:spPr bwMode="auto">
          <a:xfrm>
            <a:off x="7954937" y="2789225"/>
            <a:ext cx="3694137"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7" name="TextBox 6">
            <a:extLst>
              <a:ext uri="{FF2B5EF4-FFF2-40B4-BE49-F238E27FC236}">
                <a16:creationId xmlns:a16="http://schemas.microsoft.com/office/drawing/2014/main" id="{94B17264-B9BE-5A35-38D4-B7819C966157}"/>
              </a:ext>
            </a:extLst>
          </p:cNvPr>
          <p:cNvSpPr txBox="1"/>
          <p:nvPr/>
        </p:nvSpPr>
        <p:spPr>
          <a:xfrm>
            <a:off x="2481860" y="2143635"/>
            <a:ext cx="6927650" cy="97132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342900" indent="-342900" algn="just">
              <a:lnSpc>
                <a:spcPct val="150000"/>
              </a:lnSpc>
              <a:spcBef>
                <a:spcPts val="600"/>
              </a:spcBef>
              <a:buClrTx/>
              <a:buSzPts val="2200"/>
              <a:buFont typeface="Arial" panose="020B0604020202020204" pitchFamily="34" charset="0"/>
              <a:buChar char="•"/>
              <a:defRPr sz="2400">
                <a:solidFill>
                  <a:schemeClr val="tx1"/>
                </a:solidFill>
                <a:latin typeface="UTM Avo" panose="02040603050506020204" pitchFamily="18"/>
                <a:ea typeface="Quicksand Light"/>
                <a:cs typeface="Arial" panose="020B0604020202020204" pitchFamily="34" charset="0"/>
              </a:defRPr>
            </a:lvl1pPr>
            <a:lvl2pPr marL="914400" indent="-368300">
              <a:spcBef>
                <a:spcPts val="600"/>
              </a:spcBef>
              <a:buClr>
                <a:schemeClr val="accent3"/>
              </a:buClr>
              <a:buSzPts val="2200"/>
              <a:buFont typeface="Quicksand Light"/>
              <a:buChar char="▸"/>
              <a:defRPr sz="2200">
                <a:solidFill>
                  <a:schemeClr val="dk1"/>
                </a:solidFill>
                <a:latin typeface="Quicksand Light"/>
                <a:ea typeface="Quicksand Light"/>
                <a:cs typeface="Quicksand Light"/>
              </a:defRPr>
            </a:lvl2pPr>
            <a:lvl3pPr marL="1371600" indent="-368300">
              <a:spcBef>
                <a:spcPts val="600"/>
              </a:spcBef>
              <a:buClr>
                <a:schemeClr val="accent4"/>
              </a:buClr>
              <a:buSzPts val="2200"/>
              <a:buFont typeface="Quicksand Light"/>
              <a:buChar char="▸"/>
              <a:defRPr sz="2200">
                <a:solidFill>
                  <a:schemeClr val="dk1"/>
                </a:solidFill>
                <a:latin typeface="Quicksand Light"/>
                <a:ea typeface="Quicksand Light"/>
                <a:cs typeface="Quicksand Light"/>
              </a:defRPr>
            </a:lvl3pPr>
            <a:lvl4pPr marL="18288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4pPr>
            <a:lvl5pPr marL="22860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5pPr>
            <a:lvl6pPr marL="27432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6pPr>
            <a:lvl7pPr marL="32004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7pPr>
            <a:lvl8pPr marL="3657600" indent="-368300">
              <a:spcBef>
                <a:spcPts val="600"/>
              </a:spcBef>
              <a:buClr>
                <a:schemeClr val="dk1"/>
              </a:buClr>
              <a:buSzPts val="2200"/>
              <a:buFont typeface="Quicksand Light"/>
              <a:buChar char="○"/>
              <a:defRPr sz="2200">
                <a:solidFill>
                  <a:schemeClr val="dk1"/>
                </a:solidFill>
                <a:latin typeface="Quicksand Light"/>
                <a:ea typeface="Quicksand Light"/>
                <a:cs typeface="Quicksand Light"/>
              </a:defRPr>
            </a:lvl8pPr>
            <a:lvl9pPr marL="4114800" indent="-368300">
              <a:spcBef>
                <a:spcPts val="600"/>
              </a:spcBef>
              <a:spcAft>
                <a:spcPts val="600"/>
              </a:spcAft>
              <a:buClr>
                <a:schemeClr val="dk1"/>
              </a:buClr>
              <a:buSzPts val="2200"/>
              <a:buFont typeface="Quicksand Light"/>
              <a:buChar char="■"/>
              <a:defRPr sz="2200">
                <a:solidFill>
                  <a:schemeClr val="dk1"/>
                </a:solidFill>
                <a:latin typeface="Quicksand Light"/>
                <a:ea typeface="Quicksand Light"/>
                <a:cs typeface="Quicksand Light"/>
              </a:defRPr>
            </a:lvl9pPr>
          </a:lstStyle>
          <a:p>
            <a:pPr marL="0" indent="0" algn="ctr">
              <a:buNone/>
            </a:pPr>
            <a:r>
              <a:rPr lang="en-US" sz="2000" dirty="0" err="1"/>
              <a:t>Kiểm</a:t>
            </a:r>
            <a:r>
              <a:rPr lang="en-US" sz="2000" dirty="0"/>
              <a:t> </a:t>
            </a:r>
            <a:r>
              <a:rPr lang="en-US" sz="2000" dirty="0" err="1"/>
              <a:t>soát</a:t>
            </a:r>
            <a:r>
              <a:rPr lang="en-US" sz="2000" dirty="0"/>
              <a:t> </a:t>
            </a:r>
            <a:r>
              <a:rPr lang="en-US" sz="2000" dirty="0" err="1"/>
              <a:t>khí</a:t>
            </a:r>
            <a:r>
              <a:rPr lang="en-US" sz="2000" dirty="0"/>
              <a:t> </a:t>
            </a:r>
            <a:r>
              <a:rPr lang="en-US" sz="2000" dirty="0" err="1"/>
              <a:t>thải</a:t>
            </a:r>
            <a:r>
              <a:rPr lang="en-US" sz="2000" dirty="0"/>
              <a:t> </a:t>
            </a:r>
            <a:r>
              <a:rPr lang="en-US" sz="2000" dirty="0" err="1"/>
              <a:t>là</a:t>
            </a:r>
            <a:r>
              <a:rPr lang="en-US" sz="2000" dirty="0"/>
              <a:t> </a:t>
            </a:r>
            <a:r>
              <a:rPr lang="en-US" sz="2000" dirty="0" err="1"/>
              <a:t>một</a:t>
            </a:r>
            <a:r>
              <a:rPr lang="en-US" sz="2000" dirty="0"/>
              <a:t> </a:t>
            </a:r>
            <a:r>
              <a:rPr lang="en-US" sz="2000" dirty="0" err="1"/>
              <a:t>trong</a:t>
            </a:r>
            <a:r>
              <a:rPr lang="en-US" sz="2000" dirty="0"/>
              <a:t> </a:t>
            </a:r>
            <a:r>
              <a:rPr lang="en-US" sz="2000" dirty="0" err="1"/>
              <a:t>những</a:t>
            </a:r>
            <a:r>
              <a:rPr lang="en-US" sz="2000" dirty="0"/>
              <a:t> </a:t>
            </a:r>
            <a:r>
              <a:rPr lang="en-US" sz="2000" dirty="0" err="1"/>
              <a:t>biện</a:t>
            </a:r>
            <a:r>
              <a:rPr lang="en-US" sz="2000" dirty="0"/>
              <a:t> </a:t>
            </a:r>
            <a:r>
              <a:rPr lang="en-US" sz="2000" dirty="0" err="1"/>
              <a:t>pháp</a:t>
            </a:r>
            <a:r>
              <a:rPr lang="en-US" sz="2000" dirty="0"/>
              <a:t> </a:t>
            </a:r>
            <a:r>
              <a:rPr lang="en-US" sz="2000" dirty="0" err="1"/>
              <a:t>chính</a:t>
            </a:r>
            <a:r>
              <a:rPr lang="en-US" sz="2000" dirty="0"/>
              <a:t> </a:t>
            </a:r>
            <a:r>
              <a:rPr lang="en-US" sz="2000" dirty="0" err="1"/>
              <a:t>để</a:t>
            </a:r>
            <a:r>
              <a:rPr lang="en-US" sz="2000" dirty="0"/>
              <a:t> </a:t>
            </a:r>
            <a:r>
              <a:rPr lang="en-US" sz="2000" dirty="0" err="1"/>
              <a:t>làm</a:t>
            </a:r>
            <a:r>
              <a:rPr lang="en-US" sz="2000" dirty="0"/>
              <a:t> </a:t>
            </a:r>
            <a:r>
              <a:rPr lang="en-US" sz="2000" dirty="0" err="1"/>
              <a:t>giảm</a:t>
            </a:r>
            <a:r>
              <a:rPr lang="en-US" sz="2000" dirty="0"/>
              <a:t> ô </a:t>
            </a:r>
            <a:r>
              <a:rPr lang="en-US" sz="2000" dirty="0" err="1"/>
              <a:t>nhiễm</a:t>
            </a:r>
            <a:r>
              <a:rPr lang="en-US" sz="2000" dirty="0"/>
              <a:t> </a:t>
            </a:r>
            <a:r>
              <a:rPr lang="en-US" sz="2000" dirty="0" err="1"/>
              <a:t>không</a:t>
            </a:r>
            <a:r>
              <a:rPr lang="en-US" sz="2000" dirty="0"/>
              <a:t> </a:t>
            </a:r>
            <a:r>
              <a:rPr lang="en-US" sz="2000" dirty="0" err="1"/>
              <a:t>khí</a:t>
            </a:r>
            <a:r>
              <a:rPr lang="en-US" sz="2000" dirty="0"/>
              <a:t>.</a:t>
            </a:r>
            <a:endParaRPr lang="en-US" sz="3600" dirty="0">
              <a:sym typeface="Quicksand Light"/>
            </a:endParaRPr>
          </a:p>
        </p:txBody>
      </p:sp>
      <p:sp>
        <p:nvSpPr>
          <p:cNvPr id="9" name="TextBox 8">
            <a:extLst>
              <a:ext uri="{FF2B5EF4-FFF2-40B4-BE49-F238E27FC236}">
                <a16:creationId xmlns:a16="http://schemas.microsoft.com/office/drawing/2014/main" id="{957D6D05-95FD-8D0D-D4C5-F91CACA4C526}"/>
              </a:ext>
            </a:extLst>
          </p:cNvPr>
          <p:cNvSpPr txBox="1"/>
          <p:nvPr/>
        </p:nvSpPr>
        <p:spPr>
          <a:xfrm>
            <a:off x="2481860" y="1614530"/>
            <a:ext cx="7228282" cy="461665"/>
          </a:xfrm>
          <a:prstGeom prst="rect">
            <a:avLst/>
          </a:prstGeom>
          <a:noFill/>
        </p:spPr>
        <p:txBody>
          <a:bodyPr wrap="square">
            <a:spAutoFit/>
          </a:bodyPr>
          <a:lstStyle>
            <a:defPPr marR="0" lvl="0" algn="l" rtl="0">
              <a:lnSpc>
                <a:spcPct val="100000"/>
              </a:lnSpc>
              <a:spcBef>
                <a:spcPts val="0"/>
              </a:spcBef>
              <a:spcAft>
                <a:spcPts val="0"/>
              </a:spcAft>
            </a:defPPr>
            <a:lvl1pPr algn="ctr">
              <a:defRPr sz="2400" b="1">
                <a:solidFill>
                  <a:schemeClr val="tx1"/>
                </a:solidFill>
                <a:latin typeface="UTM Avo" panose="02040603050506020204" pitchFamily="18"/>
                <a:cs typeface="Arial" panose="020B0604020202020204" pitchFamily="34" charset="0"/>
              </a:defRPr>
            </a:lvl1pPr>
          </a:lstStyle>
          <a:p>
            <a:r>
              <a:rPr lang="vi-VN" dirty="0"/>
              <a:t>Biện pháp bảo vệ môi trường không khí</a:t>
            </a:r>
            <a:endParaRPr lang="en-US" dirty="0"/>
          </a:p>
        </p:txBody>
      </p:sp>
      <p:pic>
        <p:nvPicPr>
          <p:cNvPr id="4098" name="Picture 2" descr="Free vector environmental effects of coronavirus concept">
            <a:extLst>
              <a:ext uri="{FF2B5EF4-FFF2-40B4-BE49-F238E27FC236}">
                <a16:creationId xmlns:a16="http://schemas.microsoft.com/office/drawing/2014/main" id="{1067A532-226B-E955-D0D2-769D2CE91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426" y="3249843"/>
            <a:ext cx="5321147" cy="354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48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9764548-24FE-8DFF-C4CC-C43CC81C8BA1}"/>
              </a:ext>
            </a:extLst>
          </p:cNvPr>
          <p:cNvSpPr/>
          <p:nvPr/>
        </p:nvSpPr>
        <p:spPr>
          <a:xfrm>
            <a:off x="858526" y="1690255"/>
            <a:ext cx="10638768" cy="4793672"/>
          </a:xfrm>
          <a:prstGeom prst="roundRect">
            <a:avLst>
              <a:gd name="adj" fmla="val 10128"/>
            </a:avLst>
          </a:prstGeom>
          <a:solidFill>
            <a:srgbClr val="F9E9F2"/>
          </a:solidFill>
          <a:ln w="57150">
            <a:solidFill>
              <a:srgbClr val="E28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09E71BA8-D7D9-CF3C-17A2-EA041A0592C3}"/>
              </a:ext>
            </a:extLst>
          </p:cNvPr>
          <p:cNvPicPr>
            <a:picLocks noChangeAspect="1"/>
          </p:cNvPicPr>
          <p:nvPr/>
        </p:nvPicPr>
        <p:blipFill>
          <a:blip r:embed="rId4"/>
          <a:stretch>
            <a:fillRect/>
          </a:stretch>
        </p:blipFill>
        <p:spPr>
          <a:xfrm>
            <a:off x="10260980" y="953616"/>
            <a:ext cx="1560583" cy="1473278"/>
          </a:xfrm>
          <a:prstGeom prst="rect">
            <a:avLst/>
          </a:prstGeom>
        </p:spPr>
      </p:pic>
      <p:sp>
        <p:nvSpPr>
          <p:cNvPr id="4" name="Rectangle 3">
            <a:extLst>
              <a:ext uri="{FF2B5EF4-FFF2-40B4-BE49-F238E27FC236}">
                <a16:creationId xmlns:a16="http://schemas.microsoft.com/office/drawing/2014/main" id="{82F9FD8C-AE36-B70E-67E6-53A08CB812E0}"/>
              </a:ext>
            </a:extLst>
          </p:cNvPr>
          <p:cNvSpPr/>
          <p:nvPr/>
        </p:nvSpPr>
        <p:spPr>
          <a:xfrm>
            <a:off x="996627" y="1824648"/>
            <a:ext cx="10244028" cy="4483788"/>
          </a:xfrm>
          <a:prstGeom prst="rect">
            <a:avLst/>
          </a:prstGeom>
          <a:noFill/>
          <a:ln>
            <a:noFill/>
          </a:ln>
        </p:spPr>
        <p:txBody>
          <a:bodyPr spcFirstLastPara="1" wrap="square" lIns="0" tIns="0" rIns="0" bIns="0" anchor="t" anchorCtr="0">
            <a:noAutofit/>
          </a:bodyPr>
          <a:lstStyle/>
          <a:p>
            <a:pPr marL="342900" indent="-342900">
              <a:lnSpc>
                <a:spcPct val="150000"/>
              </a:lnSpc>
              <a:spcBef>
                <a:spcPts val="600"/>
              </a:spcBef>
              <a:buClrTx/>
              <a:buSzPts val="2200"/>
              <a:buFont typeface="Arial" panose="020B0604020202020204" pitchFamily="34" charset="0"/>
              <a:buChar char="•"/>
            </a:pPr>
            <a:r>
              <a:rPr lang="vi-VN" sz="2200" dirty="0">
                <a:solidFill>
                  <a:schemeClr val="tx1"/>
                </a:solidFill>
                <a:latin typeface="UTM Avo" panose="02040603050506020204" pitchFamily="18"/>
                <a:ea typeface="Quicksand Light"/>
                <a:cs typeface="Arial" panose="020B0604020202020204" pitchFamily="34" charset="0"/>
              </a:rPr>
              <a:t>Oxygen là khí không màu, không mùi, không vị và ít tan trong nước. </a:t>
            </a:r>
            <a:endParaRPr lang="en-US" sz="2200" dirty="0">
              <a:solidFill>
                <a:schemeClr val="tx1"/>
              </a:solidFill>
              <a:latin typeface="UTM Avo" panose="02040603050506020204" pitchFamily="18"/>
              <a:ea typeface="Quicksand Light"/>
              <a:cs typeface="Arial" panose="020B0604020202020204" pitchFamily="34" charset="0"/>
            </a:endParaRPr>
          </a:p>
          <a:p>
            <a:pPr marL="342900" indent="-342900">
              <a:lnSpc>
                <a:spcPct val="150000"/>
              </a:lnSpc>
              <a:spcBef>
                <a:spcPts val="600"/>
              </a:spcBef>
              <a:buClrTx/>
              <a:buSzPts val="2200"/>
              <a:buFont typeface="Arial" panose="020B0604020202020204" pitchFamily="34" charset="0"/>
              <a:buChar char="•"/>
            </a:pPr>
            <a:r>
              <a:rPr lang="vi-VN" sz="2200" dirty="0">
                <a:solidFill>
                  <a:schemeClr val="tx1"/>
                </a:solidFill>
                <a:latin typeface="UTM Avo" panose="02040603050506020204" pitchFamily="18"/>
                <a:ea typeface="Quicksand Light"/>
                <a:cs typeface="Arial" panose="020B0604020202020204" pitchFamily="34" charset="0"/>
              </a:rPr>
              <a:t>Oxygen duy trì sự sống và sự cháy. </a:t>
            </a:r>
            <a:endParaRPr lang="en-US" sz="2200" dirty="0">
              <a:solidFill>
                <a:schemeClr val="tx1"/>
              </a:solidFill>
              <a:latin typeface="UTM Avo" panose="02040603050506020204" pitchFamily="18"/>
              <a:ea typeface="Quicksand Light"/>
              <a:cs typeface="Arial" panose="020B0604020202020204" pitchFamily="34" charset="0"/>
            </a:endParaRPr>
          </a:p>
          <a:p>
            <a:pPr marL="342900" indent="-342900">
              <a:lnSpc>
                <a:spcPct val="150000"/>
              </a:lnSpc>
              <a:spcBef>
                <a:spcPts val="600"/>
              </a:spcBef>
              <a:buClrTx/>
              <a:buSzPts val="2200"/>
              <a:buFont typeface="Arial" panose="020B0604020202020204" pitchFamily="34" charset="0"/>
              <a:buChar char="•"/>
            </a:pPr>
            <a:r>
              <a:rPr lang="vi-VN" sz="2200" dirty="0">
                <a:solidFill>
                  <a:schemeClr val="tx1"/>
                </a:solidFill>
                <a:latin typeface="UTM Avo" panose="02040603050506020204" pitchFamily="18"/>
                <a:ea typeface="Quicksand Light"/>
                <a:cs typeface="Arial" panose="020B0604020202020204" pitchFamily="34" charset="0"/>
              </a:rPr>
              <a:t>Thành phần của không khí bao gồm: oxygen, nitơ, carbon dioxide, hơi nước, khí hiếm,… Trong đó, oxygen chiếm khoảng 1/5 thể tích không khí. </a:t>
            </a:r>
            <a:endParaRPr lang="en-US" sz="2200" dirty="0">
              <a:solidFill>
                <a:schemeClr val="tx1"/>
              </a:solidFill>
              <a:latin typeface="UTM Avo" panose="02040603050506020204" pitchFamily="18"/>
              <a:ea typeface="Quicksand Light"/>
              <a:cs typeface="Arial" panose="020B0604020202020204" pitchFamily="34" charset="0"/>
            </a:endParaRPr>
          </a:p>
          <a:p>
            <a:pPr marL="342900" indent="-342900">
              <a:lnSpc>
                <a:spcPct val="150000"/>
              </a:lnSpc>
              <a:spcBef>
                <a:spcPts val="600"/>
              </a:spcBef>
              <a:buClrTx/>
              <a:buSzPts val="2200"/>
              <a:buFont typeface="Arial" panose="020B0604020202020204" pitchFamily="34" charset="0"/>
              <a:buChar char="•"/>
            </a:pPr>
            <a:r>
              <a:rPr lang="vi-VN" sz="2200" dirty="0">
                <a:solidFill>
                  <a:schemeClr val="tx1"/>
                </a:solidFill>
                <a:latin typeface="UTM Avo" panose="02040603050506020204" pitchFamily="18"/>
                <a:ea typeface="Quicksand Light"/>
                <a:cs typeface="Arial" panose="020B0604020202020204" pitchFamily="34" charset="0"/>
              </a:rPr>
              <a:t>Không khí có vai trò quan trọng đối với tự nhiên. </a:t>
            </a:r>
            <a:endParaRPr lang="en-US" sz="2200" dirty="0">
              <a:solidFill>
                <a:schemeClr val="tx1"/>
              </a:solidFill>
              <a:latin typeface="UTM Avo" panose="02040603050506020204" pitchFamily="18"/>
              <a:ea typeface="Quicksand Light"/>
              <a:cs typeface="Arial" panose="020B0604020202020204" pitchFamily="34" charset="0"/>
            </a:endParaRPr>
          </a:p>
          <a:p>
            <a:pPr marL="342900" indent="-342900">
              <a:lnSpc>
                <a:spcPct val="150000"/>
              </a:lnSpc>
              <a:spcBef>
                <a:spcPts val="600"/>
              </a:spcBef>
              <a:buClrTx/>
              <a:buSzPts val="2200"/>
              <a:buFont typeface="Arial" panose="020B0604020202020204" pitchFamily="34" charset="0"/>
              <a:buChar char="•"/>
            </a:pPr>
            <a:r>
              <a:rPr lang="vi-VN" sz="2200" dirty="0">
                <a:solidFill>
                  <a:schemeClr val="tx1"/>
                </a:solidFill>
                <a:latin typeface="UTM Avo" panose="02040603050506020204" pitchFamily="18"/>
                <a:ea typeface="Quicksand Light"/>
                <a:cs typeface="Arial" panose="020B0604020202020204" pitchFamily="34" charset="0"/>
              </a:rPr>
              <a:t>Ô nhiễm không khí ảnh hưởng xấu tới môi trường tự nhiên và đời sống sinh vật. </a:t>
            </a:r>
            <a:endParaRPr lang="en-US" sz="2200" dirty="0">
              <a:solidFill>
                <a:schemeClr val="tx1"/>
              </a:solidFill>
              <a:latin typeface="UTM Avo" panose="02040603050506020204" pitchFamily="18"/>
              <a:ea typeface="Quicksand Light"/>
              <a:cs typeface="Arial" panose="020B0604020202020204" pitchFamily="34" charset="0"/>
            </a:endParaRPr>
          </a:p>
          <a:p>
            <a:pPr marL="342900" indent="-342900">
              <a:lnSpc>
                <a:spcPct val="150000"/>
              </a:lnSpc>
              <a:spcBef>
                <a:spcPts val="600"/>
              </a:spcBef>
              <a:buClrTx/>
              <a:buSzPts val="2200"/>
              <a:buFont typeface="Arial" panose="020B0604020202020204" pitchFamily="34" charset="0"/>
              <a:buChar char="•"/>
            </a:pPr>
            <a:r>
              <a:rPr lang="vi-VN" sz="2200" dirty="0">
                <a:solidFill>
                  <a:schemeClr val="tx1"/>
                </a:solidFill>
                <a:latin typeface="UTM Avo" panose="02040603050506020204" pitchFamily="18"/>
                <a:ea typeface="Quicksand Light"/>
                <a:cs typeface="Arial" panose="020B0604020202020204" pitchFamily="34" charset="0"/>
              </a:rPr>
              <a:t>Cần thực hiện các biện pháp bảo vệ môi trường không khí</a:t>
            </a:r>
            <a:r>
              <a:rPr lang="en-US" sz="2200" dirty="0">
                <a:solidFill>
                  <a:schemeClr val="tx1"/>
                </a:solidFill>
                <a:latin typeface="UTM Avo" panose="02040603050506020204" pitchFamily="18"/>
                <a:ea typeface="Quicksand Light"/>
                <a:cs typeface="Arial" panose="020B0604020202020204" pitchFamily="34" charset="0"/>
              </a:rPr>
              <a:t>.</a:t>
            </a:r>
            <a:endParaRPr lang="vi-VN" sz="2200" dirty="0">
              <a:solidFill>
                <a:schemeClr val="tx1"/>
              </a:solidFill>
              <a:latin typeface="UTM Avo" panose="02040603050506020204" pitchFamily="18"/>
              <a:ea typeface="Quicksand Light"/>
              <a:cs typeface="Arial" panose="020B0604020202020204" pitchFamily="34" charset="0"/>
              <a:sym typeface="Karla"/>
            </a:endParaRPr>
          </a:p>
        </p:txBody>
      </p:sp>
    </p:spTree>
    <p:extLst>
      <p:ext uri="{BB962C8B-B14F-4D97-AF65-F5344CB8AC3E}">
        <p14:creationId xmlns:p14="http://schemas.microsoft.com/office/powerpoint/2010/main" val="317705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C416A0B7-D54E-6F89-B2EC-CE1F90BA8A10}"/>
              </a:ext>
            </a:extLst>
          </p:cNvPr>
          <p:cNvPicPr>
            <a:picLocks noChangeAspect="1"/>
          </p:cNvPicPr>
          <p:nvPr/>
        </p:nvPicPr>
        <p:blipFill>
          <a:blip r:embed="rId5"/>
          <a:stretch>
            <a:fillRect/>
          </a:stretch>
        </p:blipFill>
        <p:spPr>
          <a:xfrm>
            <a:off x="4501082" y="3147800"/>
            <a:ext cx="3189835" cy="176477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03FA-A6E7-C225-1C6F-9D7E60F4D7BE}"/>
              </a:ext>
            </a:extLst>
          </p:cNvPr>
          <p:cNvSpPr>
            <a:spLocks noGrp="1"/>
          </p:cNvSpPr>
          <p:nvPr>
            <p:ph type="title"/>
          </p:nvPr>
        </p:nvSpPr>
        <p:spPr/>
        <p:txBody>
          <a:bodyPr/>
          <a:lstStyle/>
          <a:p>
            <a:endParaRPr lang="vi-VN"/>
          </a:p>
        </p:txBody>
      </p:sp>
      <p:pic>
        <p:nvPicPr>
          <p:cNvPr id="3" name="Picture 2" descr="Hình nền Powerpoint đẹp">
            <a:extLst>
              <a:ext uri="{FF2B5EF4-FFF2-40B4-BE49-F238E27FC236}">
                <a16:creationId xmlns:a16="http://schemas.microsoft.com/office/drawing/2014/main" id="{632FA937-A3E8-BFB5-4835-5C730444D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163"/>
            <a:ext cx="12192001" cy="68497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56FB054-658A-AB7F-0027-2D4632C27ACB}"/>
              </a:ext>
            </a:extLst>
          </p:cNvPr>
          <p:cNvSpPr/>
          <p:nvPr/>
        </p:nvSpPr>
        <p:spPr>
          <a:xfrm>
            <a:off x="3511976" y="1690688"/>
            <a:ext cx="4826962" cy="1754326"/>
          </a:xfrm>
          <a:prstGeom prst="rect">
            <a:avLst/>
          </a:prstGeom>
          <a:noFill/>
          <a:effectLst>
            <a:glow>
              <a:schemeClr val="accent1">
                <a:alpha val="40000"/>
              </a:schemeClr>
            </a:glow>
            <a:outerShdw blurRad="50800" dist="50800" dir="5400000" algn="ctr" rotWithShape="0">
              <a:srgbClr val="000000"/>
            </a:outerShdw>
            <a:reflection endPos="0" dist="50800" dir="5400000" sy="-100000" algn="bl" rotWithShape="0"/>
          </a:effectLst>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101600">
                    <a:srgbClr val="FFC000">
                      <a:satMod val="175000"/>
                      <a:alpha val="40000"/>
                    </a:srgbClr>
                  </a:glow>
                </a:effectLst>
                <a:uLnTx/>
                <a:uFillTx/>
                <a:latin typeface="UTM Avo" panose="02040603050506020204" pitchFamily="18"/>
                <a:cs typeface="Arial"/>
                <a:sym typeface="Arial"/>
              </a:rPr>
              <a:t>TRÒ CHƠI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101600">
                    <a:srgbClr val="FFC000">
                      <a:satMod val="175000"/>
                      <a:alpha val="40000"/>
                    </a:srgbClr>
                  </a:glow>
                </a:effectLst>
                <a:uLnTx/>
                <a:uFillTx/>
                <a:latin typeface="UTM Avo" panose="02040603050506020204" pitchFamily="18"/>
                <a:cs typeface="Arial"/>
                <a:sym typeface="Arial"/>
              </a:rPr>
              <a:t>THỎ KIẾM ĂN</a:t>
            </a:r>
            <a:endParaRPr kumimoji="0" lang="vi-VN" sz="5400" b="1" i="0" u="none" strike="noStrike" kern="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101600">
                  <a:srgbClr val="FFC000">
                    <a:satMod val="175000"/>
                    <a:alpha val="40000"/>
                  </a:srgbClr>
                </a:glow>
              </a:effectLst>
              <a:uLnTx/>
              <a:uFillTx/>
              <a:latin typeface="UTM Avo" panose="02040603050506020204" pitchFamily="18"/>
              <a:cs typeface="Arial"/>
              <a:sym typeface="Arial"/>
            </a:endParaRPr>
          </a:p>
        </p:txBody>
      </p:sp>
      <p:pic>
        <p:nvPicPr>
          <p:cNvPr id="5" name="Picture 4">
            <a:extLst>
              <a:ext uri="{FF2B5EF4-FFF2-40B4-BE49-F238E27FC236}">
                <a16:creationId xmlns:a16="http://schemas.microsoft.com/office/drawing/2014/main" id="{50B63B80-80EC-5056-7CC9-09FEBC64FBF5}"/>
              </a:ext>
            </a:extLst>
          </p:cNvPr>
          <p:cNvPicPr>
            <a:picLocks noChangeAspect="1"/>
          </p:cNvPicPr>
          <p:nvPr/>
        </p:nvPicPr>
        <p:blipFill rotWithShape="1">
          <a:blip r:embed="rId3"/>
          <a:srcRect t="5630" r="47855"/>
          <a:stretch/>
        </p:blipFill>
        <p:spPr>
          <a:xfrm>
            <a:off x="-807128" y="1533141"/>
            <a:ext cx="4980707" cy="6997307"/>
          </a:xfrm>
          <a:prstGeom prst="rect">
            <a:avLst/>
          </a:prstGeom>
        </p:spPr>
      </p:pic>
      <p:sp>
        <p:nvSpPr>
          <p:cNvPr id="6" name="TextBox 5">
            <a:extLst>
              <a:ext uri="{FF2B5EF4-FFF2-40B4-BE49-F238E27FC236}">
                <a16:creationId xmlns:a16="http://schemas.microsoft.com/office/drawing/2014/main" id="{34721035-9FC8-EAFC-4616-3AFB677AB22B}"/>
              </a:ext>
            </a:extLst>
          </p:cNvPr>
          <p:cNvSpPr txBox="1"/>
          <p:nvPr/>
        </p:nvSpPr>
        <p:spPr>
          <a:xfrm>
            <a:off x="5038726" y="1027906"/>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C2FD117C-6A0D-D757-C323-71D1F44BE93B}"/>
              </a:ext>
            </a:extLst>
          </p:cNvPr>
          <p:cNvSpPr txBox="1"/>
          <p:nvPr/>
        </p:nvSpPr>
        <p:spPr>
          <a:xfrm>
            <a:off x="2486025" y="3953430"/>
            <a:ext cx="6543674" cy="351315"/>
          </a:xfrm>
          <a:prstGeom prst="rect">
            <a:avLst/>
          </a:prstGeom>
          <a:noFill/>
        </p:spPr>
        <p:txBody>
          <a:bodyPr wrap="square">
            <a:spAutoFit/>
          </a:bodyPr>
          <a:lstStyle/>
          <a:p>
            <a:pPr marL="0" marR="0" lvl="0" indent="0" algn="l" defTabSz="914400" rtl="0" eaLnBrk="1" fontAlgn="auto" latinLnBrk="0" hangingPunct="1">
              <a:lnSpc>
                <a:spcPct val="135000"/>
              </a:lnSpc>
              <a:spcBef>
                <a:spcPts val="600"/>
              </a:spcBef>
              <a:spcAft>
                <a:spcPts val="600"/>
              </a:spcAft>
              <a:buClr>
                <a:srgbClr val="000000"/>
              </a:buClr>
              <a:buSzTx/>
              <a:buFont typeface="Arial"/>
              <a:buNone/>
              <a:tabLst/>
              <a:defRPr/>
            </a:pPr>
            <a:endParaRPr kumimoji="0" lang="vi-VN" sz="1400" b="1" i="0" u="none" strike="noStrike" kern="0" cap="none" spc="0" normalizeH="0" baseline="0" noProof="0" dirty="0">
              <a:ln>
                <a:noFill/>
              </a:ln>
              <a:solidFill>
                <a:srgbClr val="5B9BD5"/>
              </a:solidFill>
              <a:effectLst/>
              <a:uLnTx/>
              <a:uFillTx/>
              <a:latin typeface="Arial" panose="020B0604020202020204" pitchFamily="34" charset="0"/>
              <a:cs typeface="Arial" panose="020B0604020202020204" pitchFamily="34" charset="0"/>
              <a:sym typeface="Arial"/>
            </a:endParaRPr>
          </a:p>
        </p:txBody>
      </p:sp>
      <p:pic>
        <p:nvPicPr>
          <p:cNvPr id="10" name="Picture 9">
            <a:hlinkClick r:id="rId4" action="ppaction://hlinksldjump"/>
            <a:extLst>
              <a:ext uri="{FF2B5EF4-FFF2-40B4-BE49-F238E27FC236}">
                <a16:creationId xmlns:a16="http://schemas.microsoft.com/office/drawing/2014/main" id="{A4D601AC-2E3A-91EF-05F9-CDE78DE1C1C4}"/>
              </a:ext>
            </a:extLst>
          </p:cNvPr>
          <p:cNvPicPr>
            <a:picLocks noChangeAspect="1"/>
          </p:cNvPicPr>
          <p:nvPr/>
        </p:nvPicPr>
        <p:blipFill>
          <a:blip r:embed="rId5"/>
          <a:stretch>
            <a:fillRect/>
          </a:stretch>
        </p:blipFill>
        <p:spPr>
          <a:xfrm rot="20075282">
            <a:off x="5124550" y="2863666"/>
            <a:ext cx="2454970" cy="2454970"/>
          </a:xfrm>
          <a:prstGeom prst="rect">
            <a:avLst/>
          </a:prstGeom>
        </p:spPr>
      </p:pic>
      <p:pic>
        <p:nvPicPr>
          <p:cNvPr id="11" name="Picture 10">
            <a:hlinkClick r:id="rId6" action="ppaction://hlinksldjump"/>
            <a:extLst>
              <a:ext uri="{FF2B5EF4-FFF2-40B4-BE49-F238E27FC236}">
                <a16:creationId xmlns:a16="http://schemas.microsoft.com/office/drawing/2014/main" id="{1555A92C-F81C-9489-E101-51D7232F44C6}"/>
              </a:ext>
            </a:extLst>
          </p:cNvPr>
          <p:cNvPicPr>
            <a:picLocks noChangeAspect="1"/>
          </p:cNvPicPr>
          <p:nvPr/>
        </p:nvPicPr>
        <p:blipFill>
          <a:blip r:embed="rId5"/>
          <a:stretch>
            <a:fillRect/>
          </a:stretch>
        </p:blipFill>
        <p:spPr>
          <a:xfrm rot="20075282">
            <a:off x="9677912" y="3804310"/>
            <a:ext cx="2454970" cy="2454970"/>
          </a:xfrm>
          <a:prstGeom prst="rect">
            <a:avLst/>
          </a:prstGeom>
        </p:spPr>
      </p:pic>
      <p:pic>
        <p:nvPicPr>
          <p:cNvPr id="12" name="Picture 11">
            <a:hlinkClick r:id="rId7" action="ppaction://hlinksldjump"/>
            <a:extLst>
              <a:ext uri="{FF2B5EF4-FFF2-40B4-BE49-F238E27FC236}">
                <a16:creationId xmlns:a16="http://schemas.microsoft.com/office/drawing/2014/main" id="{04A546DF-D5D5-3C6A-62AE-079EBC30F190}"/>
              </a:ext>
            </a:extLst>
          </p:cNvPr>
          <p:cNvPicPr>
            <a:picLocks noChangeAspect="1"/>
          </p:cNvPicPr>
          <p:nvPr/>
        </p:nvPicPr>
        <p:blipFill>
          <a:blip r:embed="rId5"/>
          <a:stretch>
            <a:fillRect/>
          </a:stretch>
        </p:blipFill>
        <p:spPr>
          <a:xfrm rot="20075282">
            <a:off x="4124072" y="4292286"/>
            <a:ext cx="2454970" cy="2454970"/>
          </a:xfrm>
          <a:prstGeom prst="rect">
            <a:avLst/>
          </a:prstGeom>
        </p:spPr>
      </p:pic>
      <p:pic>
        <p:nvPicPr>
          <p:cNvPr id="13" name="Picture 12">
            <a:hlinkClick r:id="rId8" action="ppaction://hlinksldjump"/>
            <a:extLst>
              <a:ext uri="{FF2B5EF4-FFF2-40B4-BE49-F238E27FC236}">
                <a16:creationId xmlns:a16="http://schemas.microsoft.com/office/drawing/2014/main" id="{D21336F9-6B7F-57FD-9CA7-DCCF9E4B491E}"/>
              </a:ext>
            </a:extLst>
          </p:cNvPr>
          <p:cNvPicPr>
            <a:picLocks noChangeAspect="1"/>
          </p:cNvPicPr>
          <p:nvPr/>
        </p:nvPicPr>
        <p:blipFill>
          <a:blip r:embed="rId5"/>
          <a:stretch>
            <a:fillRect/>
          </a:stretch>
        </p:blipFill>
        <p:spPr>
          <a:xfrm rot="20075282">
            <a:off x="6864470" y="3915420"/>
            <a:ext cx="2454970" cy="2454970"/>
          </a:xfrm>
          <a:prstGeom prst="rect">
            <a:avLst/>
          </a:prstGeom>
        </p:spPr>
      </p:pic>
      <p:pic>
        <p:nvPicPr>
          <p:cNvPr id="14" name="Picture 13">
            <a:hlinkClick r:id="rId9" action="ppaction://hlinksldjump"/>
            <a:extLst>
              <a:ext uri="{FF2B5EF4-FFF2-40B4-BE49-F238E27FC236}">
                <a16:creationId xmlns:a16="http://schemas.microsoft.com/office/drawing/2014/main" id="{E394F187-185A-3BFC-E4FB-3AE0224C64CD}"/>
              </a:ext>
            </a:extLst>
          </p:cNvPr>
          <p:cNvPicPr>
            <a:picLocks noChangeAspect="1"/>
          </p:cNvPicPr>
          <p:nvPr/>
        </p:nvPicPr>
        <p:blipFill>
          <a:blip r:embed="rId5"/>
          <a:stretch>
            <a:fillRect/>
          </a:stretch>
        </p:blipFill>
        <p:spPr>
          <a:xfrm rot="20075282">
            <a:off x="7842090" y="2656823"/>
            <a:ext cx="2454970" cy="2454970"/>
          </a:xfrm>
          <a:prstGeom prst="rect">
            <a:avLst/>
          </a:prstGeom>
        </p:spPr>
      </p:pic>
      <p:sp>
        <p:nvSpPr>
          <p:cNvPr id="15" name="Rectangle 14">
            <a:extLst>
              <a:ext uri="{FF2B5EF4-FFF2-40B4-BE49-F238E27FC236}">
                <a16:creationId xmlns:a16="http://schemas.microsoft.com/office/drawing/2014/main" id="{9CD313C5-355F-1AC6-B898-85B53A28346D}"/>
              </a:ext>
            </a:extLst>
          </p:cNvPr>
          <p:cNvSpPr/>
          <p:nvPr/>
        </p:nvSpPr>
        <p:spPr>
          <a:xfrm>
            <a:off x="5140654" y="5142905"/>
            <a:ext cx="468397"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UTM Avo" panose="02040603050506020204" pitchFamily="18"/>
                <a:cs typeface="Arial"/>
                <a:sym typeface="Arial"/>
              </a:rPr>
              <a:t>1</a:t>
            </a:r>
          </a:p>
        </p:txBody>
      </p:sp>
      <p:sp>
        <p:nvSpPr>
          <p:cNvPr id="16" name="Rectangle 15">
            <a:extLst>
              <a:ext uri="{FF2B5EF4-FFF2-40B4-BE49-F238E27FC236}">
                <a16:creationId xmlns:a16="http://schemas.microsoft.com/office/drawing/2014/main" id="{DBB47DF5-7FF1-41F6-9F8F-BB7DA374D89E}"/>
              </a:ext>
            </a:extLst>
          </p:cNvPr>
          <p:cNvSpPr/>
          <p:nvPr/>
        </p:nvSpPr>
        <p:spPr>
          <a:xfrm>
            <a:off x="6117836" y="3556124"/>
            <a:ext cx="468397"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UTM Avo" panose="02040603050506020204" pitchFamily="18"/>
                <a:cs typeface="Arial"/>
                <a:sym typeface="Arial"/>
              </a:rPr>
              <a:t>2</a:t>
            </a:r>
          </a:p>
        </p:txBody>
      </p:sp>
      <p:sp>
        <p:nvSpPr>
          <p:cNvPr id="17" name="Rectangle 16">
            <a:extLst>
              <a:ext uri="{FF2B5EF4-FFF2-40B4-BE49-F238E27FC236}">
                <a16:creationId xmlns:a16="http://schemas.microsoft.com/office/drawing/2014/main" id="{7FFFD3CA-01D1-AB05-5BE7-AEA0B8DC42CA}"/>
              </a:ext>
            </a:extLst>
          </p:cNvPr>
          <p:cNvSpPr/>
          <p:nvPr/>
        </p:nvSpPr>
        <p:spPr>
          <a:xfrm>
            <a:off x="7881185" y="4642608"/>
            <a:ext cx="468397"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UTM Avo" panose="02040603050506020204" pitchFamily="18"/>
                <a:cs typeface="Arial"/>
                <a:sym typeface="Arial"/>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UTM Avo" panose="02040603050506020204" pitchFamily="18"/>
              <a:cs typeface="Arial"/>
              <a:sym typeface="Arial"/>
            </a:endParaRPr>
          </a:p>
        </p:txBody>
      </p:sp>
      <p:sp>
        <p:nvSpPr>
          <p:cNvPr id="18" name="Rectangle 17">
            <a:extLst>
              <a:ext uri="{FF2B5EF4-FFF2-40B4-BE49-F238E27FC236}">
                <a16:creationId xmlns:a16="http://schemas.microsoft.com/office/drawing/2014/main" id="{9EBA3921-09C3-E9A7-179A-85F8A0BE6838}"/>
              </a:ext>
            </a:extLst>
          </p:cNvPr>
          <p:cNvSpPr/>
          <p:nvPr/>
        </p:nvSpPr>
        <p:spPr>
          <a:xfrm>
            <a:off x="8869145" y="3528846"/>
            <a:ext cx="468397"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UTM Avo" panose="02040603050506020204" pitchFamily="18"/>
                <a:cs typeface="Arial"/>
                <a:sym typeface="Arial"/>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UTM Avo" panose="02040603050506020204" pitchFamily="18"/>
              <a:cs typeface="Arial"/>
              <a:sym typeface="Arial"/>
            </a:endParaRPr>
          </a:p>
        </p:txBody>
      </p:sp>
      <p:sp>
        <p:nvSpPr>
          <p:cNvPr id="19" name="Rectangle 18">
            <a:extLst>
              <a:ext uri="{FF2B5EF4-FFF2-40B4-BE49-F238E27FC236}">
                <a16:creationId xmlns:a16="http://schemas.microsoft.com/office/drawing/2014/main" id="{D21DA7BD-FDE1-4523-66F1-F7BF30B09FE3}"/>
              </a:ext>
            </a:extLst>
          </p:cNvPr>
          <p:cNvSpPr/>
          <p:nvPr/>
        </p:nvSpPr>
        <p:spPr>
          <a:xfrm>
            <a:off x="10645271" y="4555040"/>
            <a:ext cx="468397"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UTM Avo" panose="02040603050506020204" pitchFamily="18"/>
                <a:cs typeface="Arial"/>
                <a:sym typeface="Arial"/>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UTM Avo" panose="02040603050506020204" pitchFamily="18"/>
              <a:cs typeface="Arial"/>
              <a:sym typeface="Arial"/>
            </a:endParaRPr>
          </a:p>
        </p:txBody>
      </p:sp>
      <p:pic>
        <p:nvPicPr>
          <p:cNvPr id="9" name="Picture 8">
            <a:extLst>
              <a:ext uri="{FF2B5EF4-FFF2-40B4-BE49-F238E27FC236}">
                <a16:creationId xmlns:a16="http://schemas.microsoft.com/office/drawing/2014/main" id="{A185D2C9-F0DA-C7ED-5E61-97F5E392435D}"/>
              </a:ext>
            </a:extLst>
          </p:cNvPr>
          <p:cNvPicPr>
            <a:picLocks noChangeAspect="1"/>
          </p:cNvPicPr>
          <p:nvPr/>
        </p:nvPicPr>
        <p:blipFill>
          <a:blip r:embed="rId10"/>
          <a:stretch>
            <a:fillRect/>
          </a:stretch>
        </p:blipFill>
        <p:spPr>
          <a:xfrm>
            <a:off x="0" y="1"/>
            <a:ext cx="1143000" cy="1276004"/>
          </a:xfrm>
          <a:prstGeom prst="rect">
            <a:avLst/>
          </a:prstGeom>
        </p:spPr>
      </p:pic>
    </p:spTree>
    <p:extLst>
      <p:ext uri="{BB962C8B-B14F-4D97-AF65-F5344CB8AC3E}">
        <p14:creationId xmlns:p14="http://schemas.microsoft.com/office/powerpoint/2010/main" val="3198774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4"/>
                                        </p:tgtEl>
                                        <p:attrNameLst>
                                          <p:attrName>r</p:attrName>
                                        </p:attrNameLst>
                                      </p:cBhvr>
                                    </p:animRot>
                                    <p:animRot by="-240000">
                                      <p:cBhvr>
                                        <p:cTn id="19" dur="200" fill="hold">
                                          <p:stCondLst>
                                            <p:cond delay="200"/>
                                          </p:stCondLst>
                                        </p:cTn>
                                        <p:tgtEl>
                                          <p:spTgt spid="14"/>
                                        </p:tgtEl>
                                        <p:attrNameLst>
                                          <p:attrName>r</p:attrName>
                                        </p:attrNameLst>
                                      </p:cBhvr>
                                    </p:animRot>
                                    <p:animRot by="240000">
                                      <p:cBhvr>
                                        <p:cTn id="20" dur="200" fill="hold">
                                          <p:stCondLst>
                                            <p:cond delay="400"/>
                                          </p:stCondLst>
                                        </p:cTn>
                                        <p:tgtEl>
                                          <p:spTgt spid="14"/>
                                        </p:tgtEl>
                                        <p:attrNameLst>
                                          <p:attrName>r</p:attrName>
                                        </p:attrNameLst>
                                      </p:cBhvr>
                                    </p:animRot>
                                    <p:animRot by="-240000">
                                      <p:cBhvr>
                                        <p:cTn id="21" dur="200" fill="hold">
                                          <p:stCondLst>
                                            <p:cond delay="600"/>
                                          </p:stCondLst>
                                        </p:cTn>
                                        <p:tgtEl>
                                          <p:spTgt spid="14"/>
                                        </p:tgtEl>
                                        <p:attrNameLst>
                                          <p:attrName>r</p:attrName>
                                        </p:attrNameLst>
                                      </p:cBhvr>
                                    </p:animRot>
                                    <p:animRot by="120000">
                                      <p:cBhvr>
                                        <p:cTn id="22" dur="200" fill="hold">
                                          <p:stCondLst>
                                            <p:cond delay="800"/>
                                          </p:stCondLst>
                                        </p:cTn>
                                        <p:tgtEl>
                                          <p:spTgt spid="14"/>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3"/>
                                        </p:tgtEl>
                                        <p:attrNameLst>
                                          <p:attrName>r</p:attrName>
                                        </p:attrNameLst>
                                      </p:cBhvr>
                                    </p:animRot>
                                    <p:animRot by="-240000">
                                      <p:cBhvr>
                                        <p:cTn id="25" dur="200" fill="hold">
                                          <p:stCondLst>
                                            <p:cond delay="200"/>
                                          </p:stCondLst>
                                        </p:cTn>
                                        <p:tgtEl>
                                          <p:spTgt spid="13"/>
                                        </p:tgtEl>
                                        <p:attrNameLst>
                                          <p:attrName>r</p:attrName>
                                        </p:attrNameLst>
                                      </p:cBhvr>
                                    </p:animRot>
                                    <p:animRot by="240000">
                                      <p:cBhvr>
                                        <p:cTn id="26" dur="200" fill="hold">
                                          <p:stCondLst>
                                            <p:cond delay="400"/>
                                          </p:stCondLst>
                                        </p:cTn>
                                        <p:tgtEl>
                                          <p:spTgt spid="13"/>
                                        </p:tgtEl>
                                        <p:attrNameLst>
                                          <p:attrName>r</p:attrName>
                                        </p:attrNameLst>
                                      </p:cBhvr>
                                    </p:animRot>
                                    <p:animRot by="-240000">
                                      <p:cBhvr>
                                        <p:cTn id="27" dur="200" fill="hold">
                                          <p:stCondLst>
                                            <p:cond delay="600"/>
                                          </p:stCondLst>
                                        </p:cTn>
                                        <p:tgtEl>
                                          <p:spTgt spid="13"/>
                                        </p:tgtEl>
                                        <p:attrNameLst>
                                          <p:attrName>r</p:attrName>
                                        </p:attrNameLst>
                                      </p:cBhvr>
                                    </p:animRot>
                                    <p:animRot by="120000">
                                      <p:cBhvr>
                                        <p:cTn id="28" dur="200" fill="hold">
                                          <p:stCondLst>
                                            <p:cond delay="800"/>
                                          </p:stCondLst>
                                        </p:cTn>
                                        <p:tgtEl>
                                          <p:spTgt spid="13"/>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6BEE-64D8-F96E-9FEB-AB4C6A54EB1B}"/>
              </a:ext>
            </a:extLst>
          </p:cNvPr>
          <p:cNvSpPr>
            <a:spLocks noGrp="1"/>
          </p:cNvSpPr>
          <p:nvPr>
            <p:ph type="title"/>
          </p:nvPr>
        </p:nvSpPr>
        <p:spPr/>
        <p:txBody>
          <a:bodyPr/>
          <a:lstStyle/>
          <a:p>
            <a:endParaRPr lang="vi-VN"/>
          </a:p>
        </p:txBody>
      </p:sp>
      <p:pic>
        <p:nvPicPr>
          <p:cNvPr id="3" name="Picture 2" descr="Hình nền Powerpoint đẹp">
            <a:extLst>
              <a:ext uri="{FF2B5EF4-FFF2-40B4-BE49-F238E27FC236}">
                <a16:creationId xmlns:a16="http://schemas.microsoft.com/office/drawing/2014/main" id="{122DBF1C-208C-46C0-41F9-F04B48DB8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1" cy="6853851"/>
          </a:xfrm>
          <a:prstGeom prst="rect">
            <a:avLst/>
          </a:prstGeom>
          <a:noFill/>
          <a:extLst>
            <a:ext uri="{909E8E84-426E-40DD-AFC4-6F175D3DCCD1}">
              <a14:hiddenFill xmlns:a14="http://schemas.microsoft.com/office/drawing/2010/main">
                <a:solidFill>
                  <a:srgbClr val="FFFFFF"/>
                </a:solidFill>
              </a14:hiddenFill>
            </a:ext>
          </a:extLst>
        </p:spPr>
      </p:pic>
      <p:sp>
        <p:nvSpPr>
          <p:cNvPr id="7" name="Câu hỏi">
            <a:extLst>
              <a:ext uri="{FF2B5EF4-FFF2-40B4-BE49-F238E27FC236}">
                <a16:creationId xmlns:a16="http://schemas.microsoft.com/office/drawing/2014/main" id="{3D92FEC0-8985-E176-B12B-43892F083F92}"/>
              </a:ext>
            </a:extLst>
          </p:cNvPr>
          <p:cNvSpPr/>
          <p:nvPr/>
        </p:nvSpPr>
        <p:spPr>
          <a:xfrm>
            <a:off x="1494885" y="779808"/>
            <a:ext cx="10345229" cy="1276004"/>
          </a:xfrm>
          <a:prstGeom prst="plaque">
            <a:avLst/>
          </a:prstGeom>
          <a:solidFill>
            <a:sysClr val="window" lastClr="FFFFFF"/>
          </a:solidFill>
          <a:ln w="12700" cap="flat" cmpd="sng" algn="ctr">
            <a:noFill/>
            <a:prstDash val="solid"/>
            <a:miter lim="800000"/>
          </a:ln>
          <a:effectLst/>
        </p:spPr>
        <p:txBody>
          <a:bodyPr lIns="144000" tIns="180000" bIns="396000" rtlCol="0" anchor="ctr"/>
          <a:lstStyle/>
          <a:p>
            <a:pPr lvl="0">
              <a:lnSpc>
                <a:spcPct val="135000"/>
              </a:lnSpc>
              <a:spcBef>
                <a:spcPts val="600"/>
              </a:spcBef>
              <a:spcAft>
                <a:spcPts val="600"/>
              </a:spcAft>
            </a:pPr>
            <a:endParaRPr lang="en-US" sz="3000" dirty="0">
              <a:latin typeface="UTM Avo" panose="02040603050506020204" pitchFamily="18"/>
            </a:endParaRPr>
          </a:p>
          <a:p>
            <a:pPr lvl="0">
              <a:lnSpc>
                <a:spcPct val="135000"/>
              </a:lnSpc>
              <a:spcBef>
                <a:spcPts val="600"/>
              </a:spcBef>
              <a:spcAft>
                <a:spcPts val="600"/>
              </a:spcAft>
            </a:pPr>
            <a:r>
              <a:rPr lang="en-US" sz="3000" b="1" dirty="0" err="1">
                <a:latin typeface="UTM Avo" panose="02040603050506020204" pitchFamily="18"/>
              </a:rPr>
              <a:t>Câu</a:t>
            </a:r>
            <a:r>
              <a:rPr lang="en-US" sz="3000" b="1" dirty="0">
                <a:latin typeface="UTM Avo" panose="02040603050506020204" pitchFamily="18"/>
              </a:rPr>
              <a:t> 1: </a:t>
            </a:r>
            <a:r>
              <a:rPr lang="en-US" sz="3000" dirty="0" err="1">
                <a:latin typeface="UTM Avo" panose="02040603050506020204" pitchFamily="18"/>
              </a:rPr>
              <a:t>Tính</a:t>
            </a:r>
            <a:r>
              <a:rPr lang="en-US" sz="3000" dirty="0">
                <a:latin typeface="UTM Avo" panose="02040603050506020204" pitchFamily="18"/>
              </a:rPr>
              <a:t> </a:t>
            </a:r>
            <a:r>
              <a:rPr lang="en-US" sz="3000" dirty="0" err="1">
                <a:latin typeface="UTM Avo" panose="02040603050506020204" pitchFamily="18"/>
              </a:rPr>
              <a:t>chất</a:t>
            </a:r>
            <a:r>
              <a:rPr lang="en-US" sz="3000" dirty="0">
                <a:latin typeface="UTM Avo" panose="02040603050506020204" pitchFamily="18"/>
              </a:rPr>
              <a:t> </a:t>
            </a:r>
            <a:r>
              <a:rPr lang="en-US" sz="3000" dirty="0" err="1">
                <a:latin typeface="UTM Avo" panose="02040603050506020204" pitchFamily="18"/>
              </a:rPr>
              <a:t>nào</a:t>
            </a:r>
            <a:r>
              <a:rPr lang="en-US" sz="3000" dirty="0">
                <a:latin typeface="UTM Avo" panose="02040603050506020204" pitchFamily="18"/>
              </a:rPr>
              <a:t> </a:t>
            </a:r>
            <a:r>
              <a:rPr lang="en-US" sz="3000" dirty="0" err="1">
                <a:latin typeface="UTM Avo" panose="02040603050506020204" pitchFamily="18"/>
              </a:rPr>
              <a:t>sau</a:t>
            </a:r>
            <a:r>
              <a:rPr lang="en-US" sz="3000" dirty="0">
                <a:latin typeface="UTM Avo" panose="02040603050506020204" pitchFamily="18"/>
              </a:rPr>
              <a:t> </a:t>
            </a:r>
            <a:r>
              <a:rPr lang="en-US" sz="3000" dirty="0" err="1">
                <a:latin typeface="UTM Avo" panose="02040603050506020204" pitchFamily="18"/>
              </a:rPr>
              <a:t>đây</a:t>
            </a:r>
            <a:r>
              <a:rPr lang="en-US" sz="3000" dirty="0">
                <a:latin typeface="UTM Avo" panose="02040603050506020204" pitchFamily="18"/>
              </a:rPr>
              <a:t> </a:t>
            </a:r>
            <a:r>
              <a:rPr lang="en-US" sz="3000" dirty="0" err="1">
                <a:latin typeface="UTM Avo" panose="02040603050506020204" pitchFamily="18"/>
              </a:rPr>
              <a:t>mà</a:t>
            </a:r>
            <a:r>
              <a:rPr lang="en-US" sz="3000" dirty="0">
                <a:latin typeface="UTM Avo" panose="02040603050506020204" pitchFamily="18"/>
              </a:rPr>
              <a:t> oxygen </a:t>
            </a:r>
            <a:r>
              <a:rPr lang="en-US" sz="3000" dirty="0" err="1">
                <a:latin typeface="UTM Avo" panose="02040603050506020204" pitchFamily="18"/>
              </a:rPr>
              <a:t>không</a:t>
            </a:r>
            <a:r>
              <a:rPr lang="en-US" sz="3000" dirty="0">
                <a:latin typeface="UTM Avo" panose="02040603050506020204" pitchFamily="18"/>
              </a:rPr>
              <a:t> </a:t>
            </a:r>
            <a:r>
              <a:rPr lang="en-US" sz="3000" dirty="0" err="1">
                <a:latin typeface="UTM Avo" panose="02040603050506020204" pitchFamily="18"/>
              </a:rPr>
              <a:t>có</a:t>
            </a:r>
            <a:r>
              <a:rPr lang="en-US" sz="3000" dirty="0">
                <a:latin typeface="UTM Avo" panose="02040603050506020204" pitchFamily="18"/>
              </a:rPr>
              <a:t> </a:t>
            </a:r>
            <a:br>
              <a:rPr lang="en-US" sz="3000" dirty="0">
                <a:latin typeface="UTM Avo" panose="02040603050506020204" pitchFamily="18"/>
              </a:rPr>
            </a:br>
            <a:endParaRPr kumimoji="0" lang="en-US" sz="3000" b="0" i="0" u="none" strike="noStrike" kern="0" cap="none" spc="0" normalizeH="0" baseline="0" noProof="0" dirty="0">
              <a:ln>
                <a:noFill/>
              </a:ln>
              <a:solidFill>
                <a:srgbClr val="000000"/>
              </a:solidFill>
              <a:effectLst/>
              <a:uLnTx/>
              <a:uFillTx/>
              <a:latin typeface="UTM Avo" panose="02040603050506020204" pitchFamily="18"/>
              <a:cs typeface="Arial" panose="020B0604020202020204" pitchFamily="34" charset="0"/>
              <a:sym typeface="Arial"/>
            </a:endParaRPr>
          </a:p>
        </p:txBody>
      </p:sp>
      <p:sp>
        <p:nvSpPr>
          <p:cNvPr id="10" name="Đ1">
            <a:extLst>
              <a:ext uri="{FF2B5EF4-FFF2-40B4-BE49-F238E27FC236}">
                <a16:creationId xmlns:a16="http://schemas.microsoft.com/office/drawing/2014/main" id="{CB18A52F-3604-1BC3-B065-1FEB46DCEE7C}"/>
              </a:ext>
            </a:extLst>
          </p:cNvPr>
          <p:cNvSpPr/>
          <p:nvPr/>
        </p:nvSpPr>
        <p:spPr>
          <a:xfrm>
            <a:off x="2086896" y="2592143"/>
            <a:ext cx="4620240" cy="1036057"/>
          </a:xfrm>
          <a:prstGeom prst="plaque">
            <a:avLst/>
          </a:prstGeom>
          <a:solidFill>
            <a:sysClr val="window" lastClr="FFFFFF"/>
          </a:solidFill>
          <a:ln w="12700" cap="flat" cmpd="sng" algn="ctr">
            <a:noFill/>
            <a:prstDash val="solid"/>
            <a:miter lim="800000"/>
          </a:ln>
          <a:effectLst/>
        </p:spPr>
        <p:txBody>
          <a:bodyPr lIns="144000" tIns="180000" bIns="396000" rtlCol="0" anchor="ctr"/>
          <a:lstStyle/>
          <a:p>
            <a:pPr lvl="0">
              <a:lnSpc>
                <a:spcPct val="135000"/>
              </a:lnSpc>
              <a:spcBef>
                <a:spcPts val="600"/>
              </a:spcBef>
              <a:spcAft>
                <a:spcPts val="600"/>
              </a:spcAft>
            </a:pPr>
            <a:endParaRPr lang="en-US" sz="2600" dirty="0">
              <a:latin typeface="UTM Avo" panose="02040603050506020204" pitchFamily="18"/>
            </a:endParaRPr>
          </a:p>
          <a:p>
            <a:pPr lvl="0">
              <a:lnSpc>
                <a:spcPct val="135000"/>
              </a:lnSpc>
              <a:spcBef>
                <a:spcPts val="600"/>
              </a:spcBef>
              <a:spcAft>
                <a:spcPts val="600"/>
              </a:spcAft>
            </a:pPr>
            <a:r>
              <a:rPr lang="en-US" sz="2600" dirty="0">
                <a:latin typeface="UTM Avo" panose="02040603050506020204" pitchFamily="18"/>
              </a:rPr>
              <a:t>A. </a:t>
            </a:r>
            <a:r>
              <a:rPr lang="en-US" sz="2600" dirty="0" err="1">
                <a:latin typeface="UTM Avo" panose="02040603050506020204" pitchFamily="18"/>
              </a:rPr>
              <a:t>Là</a:t>
            </a:r>
            <a:r>
              <a:rPr lang="en-US" sz="2600" dirty="0">
                <a:latin typeface="UTM Avo" panose="02040603050506020204" pitchFamily="18"/>
              </a:rPr>
              <a:t> </a:t>
            </a:r>
            <a:r>
              <a:rPr lang="en-US" sz="2600" dirty="0" err="1">
                <a:latin typeface="UTM Avo" panose="02040603050506020204" pitchFamily="18"/>
              </a:rPr>
              <a:t>chất</a:t>
            </a:r>
            <a:r>
              <a:rPr lang="en-US" sz="2600" dirty="0">
                <a:latin typeface="UTM Avo" panose="02040603050506020204" pitchFamily="18"/>
              </a:rPr>
              <a:t> </a:t>
            </a:r>
            <a:r>
              <a:rPr lang="en-US" sz="2600" dirty="0" err="1">
                <a:latin typeface="UTM Avo" panose="02040603050506020204" pitchFamily="18"/>
              </a:rPr>
              <a:t>khí</a:t>
            </a:r>
            <a:r>
              <a:rPr lang="en-US" sz="2600" dirty="0">
                <a:latin typeface="UTM Avo" panose="02040603050506020204" pitchFamily="18"/>
              </a:rPr>
              <a:t>. </a:t>
            </a:r>
            <a:br>
              <a:rPr lang="en-US" sz="2600" dirty="0">
                <a:latin typeface="UTM Avo" panose="02040603050506020204" pitchFamily="18"/>
              </a:rPr>
            </a:br>
            <a:endParaRPr kumimoji="0" lang="vi-VN" sz="26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1" name="Đ">
            <a:extLst>
              <a:ext uri="{FF2B5EF4-FFF2-40B4-BE49-F238E27FC236}">
                <a16:creationId xmlns:a16="http://schemas.microsoft.com/office/drawing/2014/main" id="{1E441B9E-D846-8DCC-1287-BE1EDE15ED06}"/>
              </a:ext>
            </a:extLst>
          </p:cNvPr>
          <p:cNvSpPr/>
          <p:nvPr/>
        </p:nvSpPr>
        <p:spPr>
          <a:xfrm>
            <a:off x="7011937" y="2532759"/>
            <a:ext cx="4620241" cy="1095441"/>
          </a:xfrm>
          <a:prstGeom prst="plaque">
            <a:avLst/>
          </a:prstGeom>
          <a:solidFill>
            <a:sysClr val="window" lastClr="FFFFFF"/>
          </a:solidFill>
          <a:ln w="12700" cap="flat" cmpd="sng" algn="ctr">
            <a:noFill/>
            <a:prstDash val="solid"/>
            <a:miter lim="800000"/>
          </a:ln>
          <a:effectLst/>
        </p:spPr>
        <p:txBody>
          <a:bodyPr lIns="144000" tIns="396000" bIns="0" rtlCol="0" anchor="ctr"/>
          <a:lstStyle/>
          <a:p>
            <a:pPr lvl="0">
              <a:lnSpc>
                <a:spcPct val="135000"/>
              </a:lnSpc>
              <a:spcBef>
                <a:spcPts val="600"/>
              </a:spcBef>
              <a:spcAft>
                <a:spcPts val="600"/>
              </a:spcAft>
            </a:pPr>
            <a:r>
              <a:rPr lang="vi-VN" sz="2600" dirty="0">
                <a:latin typeface="UTM Avo" panose="02040603050506020204" pitchFamily="18"/>
              </a:rPr>
              <a:t>C. Tan nhiều trong nước. </a:t>
            </a:r>
            <a:br>
              <a:rPr lang="vi-VN" sz="2600" dirty="0">
                <a:latin typeface="UTM Avo" panose="02040603050506020204" pitchFamily="18"/>
              </a:rPr>
            </a:br>
            <a:endParaRPr kumimoji="0" lang="vi-VN" sz="26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2" name="S2">
            <a:extLst>
              <a:ext uri="{FF2B5EF4-FFF2-40B4-BE49-F238E27FC236}">
                <a16:creationId xmlns:a16="http://schemas.microsoft.com/office/drawing/2014/main" id="{B6F9F94C-9D19-C51F-0DFE-463266B8B044}"/>
              </a:ext>
            </a:extLst>
          </p:cNvPr>
          <p:cNvSpPr/>
          <p:nvPr/>
        </p:nvSpPr>
        <p:spPr>
          <a:xfrm>
            <a:off x="2086897" y="3960221"/>
            <a:ext cx="4620240" cy="1095441"/>
          </a:xfrm>
          <a:prstGeom prst="plaque">
            <a:avLst/>
          </a:prstGeom>
          <a:solidFill>
            <a:sysClr val="window" lastClr="FFFFFF"/>
          </a:solidFill>
          <a:ln w="12700" cap="flat" cmpd="sng" algn="ctr">
            <a:noFill/>
            <a:prstDash val="solid"/>
            <a:miter lim="800000"/>
          </a:ln>
          <a:effectLst/>
        </p:spPr>
        <p:txBody>
          <a:bodyPr lIns="144000" tIns="756000" bIns="396000" rtlCol="0" anchor="ctr"/>
          <a:lstStyle/>
          <a:p>
            <a:pPr lvl="0">
              <a:lnSpc>
                <a:spcPct val="135000"/>
              </a:lnSpc>
              <a:spcBef>
                <a:spcPts val="600"/>
              </a:spcBef>
              <a:spcAft>
                <a:spcPts val="600"/>
              </a:spcAft>
            </a:pPr>
            <a:r>
              <a:rPr lang="en-US" sz="2600" dirty="0">
                <a:latin typeface="UTM Avo" panose="02040603050506020204" pitchFamily="18"/>
              </a:rPr>
              <a:t>B. </a:t>
            </a:r>
            <a:r>
              <a:rPr lang="en-US" sz="2600" dirty="0" err="1">
                <a:latin typeface="UTM Avo" panose="02040603050506020204" pitchFamily="18"/>
              </a:rPr>
              <a:t>Không</a:t>
            </a:r>
            <a:r>
              <a:rPr lang="en-US" sz="2600" dirty="0">
                <a:latin typeface="UTM Avo" panose="02040603050506020204" pitchFamily="18"/>
              </a:rPr>
              <a:t> </a:t>
            </a:r>
            <a:r>
              <a:rPr lang="en-US" sz="2600" dirty="0" err="1">
                <a:latin typeface="UTM Avo" panose="02040603050506020204" pitchFamily="18"/>
              </a:rPr>
              <a:t>màu</a:t>
            </a:r>
            <a:r>
              <a:rPr lang="en-US" sz="2600" dirty="0">
                <a:latin typeface="UTM Avo" panose="02040603050506020204" pitchFamily="18"/>
              </a:rPr>
              <a:t>, </a:t>
            </a:r>
            <a:r>
              <a:rPr lang="en-US" sz="2600" dirty="0" err="1">
                <a:latin typeface="UTM Avo" panose="02040603050506020204" pitchFamily="18"/>
              </a:rPr>
              <a:t>không</a:t>
            </a:r>
            <a:r>
              <a:rPr lang="en-US" sz="2600" dirty="0">
                <a:latin typeface="UTM Avo" panose="02040603050506020204" pitchFamily="18"/>
              </a:rPr>
              <a:t> </a:t>
            </a:r>
            <a:r>
              <a:rPr lang="en-US" sz="2600" dirty="0" err="1">
                <a:latin typeface="UTM Avo" panose="02040603050506020204" pitchFamily="18"/>
              </a:rPr>
              <a:t>mùi</a:t>
            </a:r>
            <a:r>
              <a:rPr lang="en-US" sz="2600" dirty="0">
                <a:latin typeface="UTM Avo" panose="02040603050506020204" pitchFamily="18"/>
              </a:rPr>
              <a:t>, </a:t>
            </a:r>
            <a:r>
              <a:rPr lang="en-US" sz="2600" dirty="0" err="1">
                <a:latin typeface="UTM Avo" panose="02040603050506020204" pitchFamily="18"/>
              </a:rPr>
              <a:t>không</a:t>
            </a:r>
            <a:r>
              <a:rPr lang="en-US" sz="2600" dirty="0">
                <a:latin typeface="UTM Avo" panose="02040603050506020204" pitchFamily="18"/>
              </a:rPr>
              <a:t> </a:t>
            </a:r>
            <a:r>
              <a:rPr lang="en-US" sz="2600" dirty="0" err="1">
                <a:latin typeface="UTM Avo" panose="02040603050506020204" pitchFamily="18"/>
              </a:rPr>
              <a:t>vị</a:t>
            </a:r>
            <a:r>
              <a:rPr lang="en-US" sz="2600" dirty="0">
                <a:latin typeface="UTM Avo" panose="02040603050506020204" pitchFamily="18"/>
              </a:rPr>
              <a:t>.</a:t>
            </a:r>
            <a:br>
              <a:rPr lang="en-US" sz="2600" dirty="0">
                <a:latin typeface="UTM Avo" panose="02040603050506020204" pitchFamily="18"/>
              </a:rPr>
            </a:br>
            <a:endParaRPr kumimoji="0" lang="vi-VN" sz="26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3" name="S3">
            <a:extLst>
              <a:ext uri="{FF2B5EF4-FFF2-40B4-BE49-F238E27FC236}">
                <a16:creationId xmlns:a16="http://schemas.microsoft.com/office/drawing/2014/main" id="{AD2BA51D-EF8B-589B-5871-0D7767091A00}"/>
              </a:ext>
            </a:extLst>
          </p:cNvPr>
          <p:cNvSpPr/>
          <p:nvPr/>
        </p:nvSpPr>
        <p:spPr>
          <a:xfrm>
            <a:off x="6958411" y="3969175"/>
            <a:ext cx="4620241" cy="1095441"/>
          </a:xfrm>
          <a:prstGeom prst="plaque">
            <a:avLst/>
          </a:prstGeom>
          <a:solidFill>
            <a:sysClr val="window" lastClr="FFFFFF"/>
          </a:solidFill>
          <a:ln w="12700" cap="flat" cmpd="sng" algn="ctr">
            <a:noFill/>
            <a:prstDash val="solid"/>
            <a:miter lim="800000"/>
          </a:ln>
          <a:effectLst/>
        </p:spPr>
        <p:txBody>
          <a:bodyPr lIns="144000" tIns="324000" bIns="0" rtlCol="0" anchor="ctr"/>
          <a:lstStyle/>
          <a:p>
            <a:pPr lvl="0">
              <a:lnSpc>
                <a:spcPct val="135000"/>
              </a:lnSpc>
              <a:spcBef>
                <a:spcPts val="600"/>
              </a:spcBef>
              <a:spcAft>
                <a:spcPts val="600"/>
              </a:spcAft>
            </a:pPr>
            <a:r>
              <a:rPr lang="vi-VN" sz="2600" dirty="0">
                <a:latin typeface="UTM Avo" panose="02040603050506020204" pitchFamily="18"/>
              </a:rPr>
              <a:t>D. Nặng hơn không khí. </a:t>
            </a:r>
            <a:br>
              <a:rPr lang="vi-VN" sz="2600" dirty="0">
                <a:latin typeface="UTM Avo" panose="02040603050506020204" pitchFamily="18"/>
              </a:rPr>
            </a:br>
            <a:endParaRPr kumimoji="0" lang="vi-VN" sz="26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pic>
        <p:nvPicPr>
          <p:cNvPr id="14" name="Picture 13">
            <a:extLst>
              <a:ext uri="{FF2B5EF4-FFF2-40B4-BE49-F238E27FC236}">
                <a16:creationId xmlns:a16="http://schemas.microsoft.com/office/drawing/2014/main" id="{A4208975-DCB0-E096-A0CD-BCACAF81E4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03728" y="3157420"/>
            <a:ext cx="753296" cy="671118"/>
          </a:xfrm>
          <a:prstGeom prst="rect">
            <a:avLst/>
          </a:prstGeom>
        </p:spPr>
      </p:pic>
      <p:pic>
        <p:nvPicPr>
          <p:cNvPr id="15" name="Picture 14">
            <a:extLst>
              <a:ext uri="{FF2B5EF4-FFF2-40B4-BE49-F238E27FC236}">
                <a16:creationId xmlns:a16="http://schemas.microsoft.com/office/drawing/2014/main" id="{CE6FADD4-8E1F-1F70-A1F1-415D800DA2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82194" y="4544825"/>
            <a:ext cx="753296" cy="671118"/>
          </a:xfrm>
          <a:prstGeom prst="rect">
            <a:avLst/>
          </a:prstGeom>
        </p:spPr>
      </p:pic>
      <p:pic>
        <p:nvPicPr>
          <p:cNvPr id="16" name="Picture 15">
            <a:extLst>
              <a:ext uri="{FF2B5EF4-FFF2-40B4-BE49-F238E27FC236}">
                <a16:creationId xmlns:a16="http://schemas.microsoft.com/office/drawing/2014/main" id="{4A06DD73-6947-2481-7D58-ABD472501C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08080" y="4584882"/>
            <a:ext cx="753296" cy="671118"/>
          </a:xfrm>
          <a:prstGeom prst="rect">
            <a:avLst/>
          </a:prstGeom>
        </p:spPr>
      </p:pic>
      <p:pic>
        <p:nvPicPr>
          <p:cNvPr id="17" name="Picture 5">
            <a:extLst>
              <a:ext uri="{FF2B5EF4-FFF2-40B4-BE49-F238E27FC236}">
                <a16:creationId xmlns:a16="http://schemas.microsoft.com/office/drawing/2014/main" id="{137B9556-1272-440A-1E38-C92FD441E9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098256" y="3114737"/>
            <a:ext cx="771042" cy="671118"/>
          </a:xfrm>
          <a:prstGeom prst="rect">
            <a:avLst/>
          </a:prstGeom>
        </p:spPr>
      </p:pic>
      <p:pic>
        <p:nvPicPr>
          <p:cNvPr id="4" name="Picture 3">
            <a:extLst>
              <a:ext uri="{FF2B5EF4-FFF2-40B4-BE49-F238E27FC236}">
                <a16:creationId xmlns:a16="http://schemas.microsoft.com/office/drawing/2014/main" id="{A6543E9B-43A8-08AE-78F4-CE98E1DF1AC3}"/>
              </a:ext>
            </a:extLst>
          </p:cNvPr>
          <p:cNvPicPr>
            <a:picLocks noChangeAspect="1"/>
          </p:cNvPicPr>
          <p:nvPr/>
        </p:nvPicPr>
        <p:blipFill>
          <a:blip r:embed="rId5"/>
          <a:stretch>
            <a:fillRect/>
          </a:stretch>
        </p:blipFill>
        <p:spPr>
          <a:xfrm>
            <a:off x="0" y="1"/>
            <a:ext cx="1143000" cy="1276004"/>
          </a:xfrm>
          <a:prstGeom prst="rect">
            <a:avLst/>
          </a:prstGeom>
        </p:spPr>
      </p:pic>
      <p:pic>
        <p:nvPicPr>
          <p:cNvPr id="5" name="Picture 4">
            <a:extLst>
              <a:ext uri="{FF2B5EF4-FFF2-40B4-BE49-F238E27FC236}">
                <a16:creationId xmlns:a16="http://schemas.microsoft.com/office/drawing/2014/main" id="{26A454A0-03A0-7682-33EA-17D4977CFF36}"/>
              </a:ext>
            </a:extLst>
          </p:cNvPr>
          <p:cNvPicPr>
            <a:picLocks noChangeAspect="1"/>
          </p:cNvPicPr>
          <p:nvPr/>
        </p:nvPicPr>
        <p:blipFill rotWithShape="1">
          <a:blip r:embed="rId6"/>
          <a:srcRect t="5630" r="47855"/>
          <a:stretch/>
        </p:blipFill>
        <p:spPr>
          <a:xfrm>
            <a:off x="-1014649" y="2835620"/>
            <a:ext cx="3955762" cy="5557380"/>
          </a:xfrm>
          <a:prstGeom prst="rect">
            <a:avLst/>
          </a:prstGeom>
        </p:spPr>
      </p:pic>
      <p:pic>
        <p:nvPicPr>
          <p:cNvPr id="8" name="Picture 7">
            <a:hlinkClick r:id="rId7" action="ppaction://hlinksldjump"/>
            <a:extLst>
              <a:ext uri="{FF2B5EF4-FFF2-40B4-BE49-F238E27FC236}">
                <a16:creationId xmlns:a16="http://schemas.microsoft.com/office/drawing/2014/main" id="{A649FC63-E641-E50D-EAF3-2561AB0FBA2E}"/>
              </a:ext>
            </a:extLst>
          </p:cNvPr>
          <p:cNvPicPr>
            <a:picLocks noChangeAspect="1"/>
          </p:cNvPicPr>
          <p:nvPr/>
        </p:nvPicPr>
        <p:blipFill>
          <a:blip r:embed="rId8"/>
          <a:stretch>
            <a:fillRect/>
          </a:stretch>
        </p:blipFill>
        <p:spPr>
          <a:xfrm rot="3432051">
            <a:off x="9827489" y="5059340"/>
            <a:ext cx="2090568" cy="2090568"/>
          </a:xfrm>
          <a:prstGeom prst="rect">
            <a:avLst/>
          </a:prstGeom>
        </p:spPr>
      </p:pic>
    </p:spTree>
    <p:extLst>
      <p:ext uri="{BB962C8B-B14F-4D97-AF65-F5344CB8AC3E}">
        <p14:creationId xmlns:p14="http://schemas.microsoft.com/office/powerpoint/2010/main" val="9611045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0"/>
                                        </p:tgtEl>
                                        <p:attrNameLst>
                                          <p:attrName>fillcolor</p:attrName>
                                        </p:attrNameLst>
                                      </p:cBhvr>
                                      <p:to>
                                        <a:srgbClr val="F7CBAC"/>
                                      </p:to>
                                    </p:animClr>
                                    <p:set>
                                      <p:cBhvr>
                                        <p:cTn id="29" dur="2000" fill="hold"/>
                                        <p:tgtEl>
                                          <p:spTgt spid="10"/>
                                        </p:tgtEl>
                                        <p:attrNameLst>
                                          <p:attrName>fill.type</p:attrName>
                                        </p:attrNameLst>
                                      </p:cBhvr>
                                      <p:to>
                                        <p:strVal val="solid"/>
                                      </p:to>
                                    </p:set>
                                    <p:set>
                                      <p:cBhvr>
                                        <p:cTn id="30" dur="2000" fill="hold"/>
                                        <p:tgtEl>
                                          <p:spTgt spid="10"/>
                                        </p:tgtEl>
                                        <p:attrNameLst>
                                          <p:attrName>fill.on</p:attrName>
                                        </p:attrNameLst>
                                      </p:cBhvr>
                                      <p:to>
                                        <p:strVal val="true"/>
                                      </p:to>
                                    </p:set>
                                  </p:childTnLst>
                                </p:cTn>
                              </p:par>
                              <p:par>
                                <p:cTn id="31" presetID="26" presetClass="emph" presetSubtype="0" fill="hold" grpId="1" nodeType="withEffect">
                                  <p:stCondLst>
                                    <p:cond delay="0"/>
                                  </p:stCondLst>
                                  <p:childTnLst>
                                    <p:animEffect transition="out" filter="fade">
                                      <p:cBhvr>
                                        <p:cTn id="32" dur="500" tmFilter="0, 0; .2, .5; .8, .5; 1, 0"/>
                                        <p:tgtEl>
                                          <p:spTgt spid="10"/>
                                        </p:tgtEl>
                                      </p:cBhvr>
                                    </p:animEffect>
                                    <p:animScale>
                                      <p:cBhvr>
                                        <p:cTn id="33" dur="250" autoRev="1" fill="hold"/>
                                        <p:tgtEl>
                                          <p:spTgt spid="10"/>
                                        </p:tgtEl>
                                      </p:cBhvr>
                                      <p:by x="105000" y="105000"/>
                                    </p:animScale>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2"/>
                                        </p:tgtEl>
                                        <p:attrNameLst>
                                          <p:attrName>fillcolor</p:attrName>
                                        </p:attrNameLst>
                                      </p:cBhvr>
                                      <p:to>
                                        <a:srgbClr val="F7CBAC"/>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26" presetClass="emph" presetSubtype="0" fill="hold" grpId="1"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3"/>
                                        </p:tgtEl>
                                        <p:attrNameLst>
                                          <p:attrName>fillcolor</p:attrName>
                                        </p:attrNameLst>
                                      </p:cBhvr>
                                      <p:to>
                                        <a:srgbClr val="F7CBAC"/>
                                      </p:to>
                                    </p:animClr>
                                    <p:set>
                                      <p:cBhvr>
                                        <p:cTn id="53" dur="2000" fill="hold"/>
                                        <p:tgtEl>
                                          <p:spTgt spid="13"/>
                                        </p:tgtEl>
                                        <p:attrNameLst>
                                          <p:attrName>fill.type</p:attrName>
                                        </p:attrNameLst>
                                      </p:cBhvr>
                                      <p:to>
                                        <p:strVal val="solid"/>
                                      </p:to>
                                    </p:set>
                                    <p:set>
                                      <p:cBhvr>
                                        <p:cTn id="54" dur="2000" fill="hold"/>
                                        <p:tgtEl>
                                          <p:spTgt spid="13"/>
                                        </p:tgtEl>
                                        <p:attrNameLst>
                                          <p:attrName>fill.on</p:attrName>
                                        </p:attrNameLst>
                                      </p:cBhvr>
                                      <p:to>
                                        <p:strVal val="true"/>
                                      </p:to>
                                    </p:set>
                                  </p:childTnLst>
                                </p:cTn>
                              </p:par>
                              <p:par>
                                <p:cTn id="55" presetID="26" presetClass="emph" presetSubtype="0" fill="hold" grpId="1" nodeType="withEffect">
                                  <p:stCondLst>
                                    <p:cond delay="0"/>
                                  </p:stCondLst>
                                  <p:childTnLst>
                                    <p:animEffect transition="out" filter="fade">
                                      <p:cBhvr>
                                        <p:cTn id="56" dur="500" tmFilter="0, 0; .2, .5; .8, .5; 1, 0"/>
                                        <p:tgtEl>
                                          <p:spTgt spid="13"/>
                                        </p:tgtEl>
                                      </p:cBhvr>
                                    </p:animEffect>
                                    <p:animScale>
                                      <p:cBhvr>
                                        <p:cTn id="57" dur="250" autoRev="1" fill="hold"/>
                                        <p:tgtEl>
                                          <p:spTgt spid="13"/>
                                        </p:tgtEl>
                                      </p:cBhvr>
                                      <p:by x="105000" y="105000"/>
                                    </p:animScale>
                                  </p:childTnLst>
                                </p:cTn>
                              </p:par>
                              <p:par>
                                <p:cTn id="58" presetID="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000" fill="hold"/>
                                        <p:tgtEl>
                                          <p:spTgt spid="11"/>
                                        </p:tgtEl>
                                        <p:attrNameLst>
                                          <p:attrName>fillcolor</p:attrName>
                                        </p:attrNameLst>
                                      </p:cBhvr>
                                      <p:to>
                                        <a:srgbClr val="92D050"/>
                                      </p:to>
                                    </p:animClr>
                                    <p:set>
                                      <p:cBhvr>
                                        <p:cTn id="65" dur="2000" fill="hold"/>
                                        <p:tgtEl>
                                          <p:spTgt spid="11"/>
                                        </p:tgtEl>
                                        <p:attrNameLst>
                                          <p:attrName>fill.type</p:attrName>
                                        </p:attrNameLst>
                                      </p:cBhvr>
                                      <p:to>
                                        <p:strVal val="solid"/>
                                      </p:to>
                                    </p:set>
                                    <p:set>
                                      <p:cBhvr>
                                        <p:cTn id="66" dur="2000" fill="hold"/>
                                        <p:tgtEl>
                                          <p:spTgt spid="11"/>
                                        </p:tgtEl>
                                        <p:attrNameLst>
                                          <p:attrName>fill.on</p:attrName>
                                        </p:attrNameLst>
                                      </p:cBhvr>
                                      <p:to>
                                        <p:strVal val="true"/>
                                      </p:to>
                                    </p:set>
                                  </p:childTnLst>
                                </p:cTn>
                              </p:par>
                              <p:par>
                                <p:cTn id="67" presetID="26" presetClass="emph" presetSubtype="0"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par>
                                <p:cTn id="70" presetID="1"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7"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6BEE-64D8-F96E-9FEB-AB4C6A54EB1B}"/>
              </a:ext>
            </a:extLst>
          </p:cNvPr>
          <p:cNvSpPr>
            <a:spLocks noGrp="1"/>
          </p:cNvSpPr>
          <p:nvPr>
            <p:ph type="title"/>
          </p:nvPr>
        </p:nvSpPr>
        <p:spPr/>
        <p:txBody>
          <a:bodyPr/>
          <a:lstStyle/>
          <a:p>
            <a:endParaRPr lang="vi-VN"/>
          </a:p>
        </p:txBody>
      </p:sp>
      <p:pic>
        <p:nvPicPr>
          <p:cNvPr id="3" name="Picture 2" descr="Hình nền Powerpoint đẹp">
            <a:extLst>
              <a:ext uri="{FF2B5EF4-FFF2-40B4-BE49-F238E27FC236}">
                <a16:creationId xmlns:a16="http://schemas.microsoft.com/office/drawing/2014/main" id="{122DBF1C-208C-46C0-41F9-F04B48DB8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49"/>
            <a:ext cx="12192001" cy="6853851"/>
          </a:xfrm>
          <a:prstGeom prst="rect">
            <a:avLst/>
          </a:prstGeom>
          <a:noFill/>
          <a:extLst>
            <a:ext uri="{909E8E84-426E-40DD-AFC4-6F175D3DCCD1}">
              <a14:hiddenFill xmlns:a14="http://schemas.microsoft.com/office/drawing/2010/main">
                <a:solidFill>
                  <a:srgbClr val="FFFFFF"/>
                </a:solidFill>
              </a14:hiddenFill>
            </a:ext>
          </a:extLst>
        </p:spPr>
      </p:pic>
      <p:sp>
        <p:nvSpPr>
          <p:cNvPr id="7" name="Câu hỏi">
            <a:extLst>
              <a:ext uri="{FF2B5EF4-FFF2-40B4-BE49-F238E27FC236}">
                <a16:creationId xmlns:a16="http://schemas.microsoft.com/office/drawing/2014/main" id="{3D92FEC0-8985-E176-B12B-43892F083F92}"/>
              </a:ext>
            </a:extLst>
          </p:cNvPr>
          <p:cNvSpPr/>
          <p:nvPr/>
        </p:nvSpPr>
        <p:spPr>
          <a:xfrm>
            <a:off x="2018673" y="1036054"/>
            <a:ext cx="9335128" cy="1295864"/>
          </a:xfrm>
          <a:prstGeom prst="plaque">
            <a:avLst/>
          </a:prstGeom>
          <a:solidFill>
            <a:sysClr val="window" lastClr="FFFFFF"/>
          </a:solidFill>
          <a:ln w="12700" cap="flat" cmpd="sng" algn="ctr">
            <a:noFill/>
            <a:prstDash val="solid"/>
            <a:miter lim="800000"/>
          </a:ln>
          <a:effectLst/>
        </p:spPr>
        <p:txBody>
          <a:bodyPr rtlCol="0" anchor="ctr"/>
          <a:lstStyle/>
          <a:p>
            <a:pPr lvl="0">
              <a:lnSpc>
                <a:spcPct val="135000"/>
              </a:lnSpc>
              <a:spcBef>
                <a:spcPts val="600"/>
              </a:spcBef>
              <a:spcAft>
                <a:spcPts val="600"/>
              </a:spcAft>
            </a:pPr>
            <a:r>
              <a:rPr lang="en-US" sz="3000" b="1" dirty="0" err="1">
                <a:latin typeface="UTM Avo" panose="02040603050506020204" pitchFamily="18"/>
              </a:rPr>
              <a:t>Câu</a:t>
            </a:r>
            <a:r>
              <a:rPr lang="en-US" sz="3000" b="1" dirty="0">
                <a:latin typeface="UTM Avo" panose="02040603050506020204" pitchFamily="18"/>
              </a:rPr>
              <a:t> 2: </a:t>
            </a:r>
            <a:r>
              <a:rPr lang="en-US" sz="3000" dirty="0" err="1">
                <a:latin typeface="UTM Avo" panose="02040603050506020204" pitchFamily="18"/>
              </a:rPr>
              <a:t>Trong</a:t>
            </a:r>
            <a:r>
              <a:rPr lang="en-US" sz="3000" dirty="0">
                <a:latin typeface="UTM Avo" panose="02040603050506020204" pitchFamily="18"/>
              </a:rPr>
              <a:t> </a:t>
            </a:r>
            <a:r>
              <a:rPr lang="en-US" sz="3000" dirty="0" err="1">
                <a:latin typeface="UTM Avo" panose="02040603050506020204" pitchFamily="18"/>
              </a:rPr>
              <a:t>không</a:t>
            </a:r>
            <a:r>
              <a:rPr lang="en-US" sz="3000" dirty="0">
                <a:latin typeface="UTM Avo" panose="02040603050506020204" pitchFamily="18"/>
              </a:rPr>
              <a:t> </a:t>
            </a:r>
            <a:r>
              <a:rPr lang="en-US" sz="3000" dirty="0" err="1">
                <a:latin typeface="UTM Avo" panose="02040603050506020204" pitchFamily="18"/>
              </a:rPr>
              <a:t>khí</a:t>
            </a:r>
            <a:r>
              <a:rPr lang="en-US" sz="3000" dirty="0">
                <a:latin typeface="UTM Avo" panose="02040603050506020204" pitchFamily="18"/>
              </a:rPr>
              <a:t> oxygen </a:t>
            </a:r>
            <a:r>
              <a:rPr lang="en-US" sz="3000" dirty="0" err="1">
                <a:latin typeface="UTM Avo" panose="02040603050506020204" pitchFamily="18"/>
              </a:rPr>
              <a:t>chiếm</a:t>
            </a:r>
            <a:r>
              <a:rPr lang="en-US" sz="3000" dirty="0">
                <a:latin typeface="UTM Avo" panose="02040603050506020204" pitchFamily="18"/>
              </a:rPr>
              <a:t> </a:t>
            </a:r>
            <a:r>
              <a:rPr lang="en-US" sz="3000" dirty="0" err="1">
                <a:latin typeface="UTM Avo" panose="02040603050506020204" pitchFamily="18"/>
              </a:rPr>
              <a:t>khoảng</a:t>
            </a:r>
            <a:r>
              <a:rPr lang="en-US" sz="3000" dirty="0">
                <a:latin typeface="UTM Avo" panose="02040603050506020204" pitchFamily="18"/>
              </a:rPr>
              <a:t> bao </a:t>
            </a:r>
            <a:r>
              <a:rPr lang="en-US" sz="3000" dirty="0" err="1">
                <a:latin typeface="UTM Avo" panose="02040603050506020204" pitchFamily="18"/>
              </a:rPr>
              <a:t>nhiêu</a:t>
            </a:r>
            <a:r>
              <a:rPr lang="en-US" sz="3000" dirty="0">
                <a:latin typeface="UTM Avo" panose="02040603050506020204" pitchFamily="18"/>
              </a:rPr>
              <a:t> </a:t>
            </a:r>
            <a:r>
              <a:rPr lang="en-US" sz="3000" dirty="0" err="1">
                <a:latin typeface="UTM Avo" panose="02040603050506020204" pitchFamily="18"/>
              </a:rPr>
              <a:t>phần</a:t>
            </a:r>
            <a:r>
              <a:rPr lang="en-US" sz="3000" dirty="0">
                <a:latin typeface="UTM Avo" panose="02040603050506020204" pitchFamily="18"/>
              </a:rPr>
              <a:t> </a:t>
            </a:r>
            <a:r>
              <a:rPr lang="en-US" sz="3000" dirty="0" err="1">
                <a:latin typeface="UTM Avo" panose="02040603050506020204" pitchFamily="18"/>
              </a:rPr>
              <a:t>trăm</a:t>
            </a:r>
            <a:r>
              <a:rPr lang="en-US" sz="3000" dirty="0">
                <a:latin typeface="UTM Avo" panose="02040603050506020204" pitchFamily="18"/>
              </a:rPr>
              <a:t> </a:t>
            </a:r>
            <a:r>
              <a:rPr lang="en-US" sz="3000" dirty="0" err="1">
                <a:latin typeface="UTM Avo" panose="02040603050506020204" pitchFamily="18"/>
              </a:rPr>
              <a:t>thể</a:t>
            </a:r>
            <a:r>
              <a:rPr lang="en-US" sz="3000" dirty="0">
                <a:latin typeface="UTM Avo" panose="02040603050506020204" pitchFamily="18"/>
              </a:rPr>
              <a:t> </a:t>
            </a:r>
            <a:r>
              <a:rPr lang="en-US" sz="3000" dirty="0" err="1">
                <a:latin typeface="UTM Avo" panose="02040603050506020204" pitchFamily="18"/>
              </a:rPr>
              <a:t>tích</a:t>
            </a:r>
            <a:r>
              <a:rPr lang="en-US" sz="3000" dirty="0">
                <a:latin typeface="UTM Avo" panose="02040603050506020204" pitchFamily="18"/>
              </a:rPr>
              <a:t>?</a:t>
            </a:r>
            <a:endParaRPr kumimoji="0" lang="en-US" sz="3000" b="0" i="0" u="none" strike="noStrike" kern="0" cap="none" spc="0" normalizeH="0" baseline="0" noProof="0" dirty="0">
              <a:ln>
                <a:noFill/>
              </a:ln>
              <a:solidFill>
                <a:srgbClr val="000000"/>
              </a:solidFill>
              <a:effectLst/>
              <a:uLnTx/>
              <a:uFillTx/>
              <a:latin typeface="UTM Avo" panose="02040603050506020204" pitchFamily="18"/>
              <a:cs typeface="Arial" panose="020B0604020202020204" pitchFamily="34" charset="0"/>
              <a:sym typeface="Arial"/>
            </a:endParaRPr>
          </a:p>
        </p:txBody>
      </p:sp>
      <p:sp>
        <p:nvSpPr>
          <p:cNvPr id="10" name="Đ">
            <a:extLst>
              <a:ext uri="{FF2B5EF4-FFF2-40B4-BE49-F238E27FC236}">
                <a16:creationId xmlns:a16="http://schemas.microsoft.com/office/drawing/2014/main" id="{CB18A52F-3604-1BC3-B065-1FEB46DCEE7C}"/>
              </a:ext>
            </a:extLst>
          </p:cNvPr>
          <p:cNvSpPr/>
          <p:nvPr/>
        </p:nvSpPr>
        <p:spPr>
          <a:xfrm>
            <a:off x="3076282" y="2649037"/>
            <a:ext cx="3320321" cy="1160966"/>
          </a:xfrm>
          <a:prstGeom prst="plaque">
            <a:avLst/>
          </a:prstGeom>
          <a:solidFill>
            <a:sysClr val="window" lastClr="FFFFFF"/>
          </a:solidFill>
          <a:ln w="12700" cap="flat" cmpd="sng" algn="ctr">
            <a:noFill/>
            <a:prstDash val="solid"/>
            <a:miter lim="800000"/>
          </a:ln>
          <a:effectLst/>
        </p:spPr>
        <p:txBody>
          <a:bodyPr tIns="0" bIns="144000" rtlCol="0" anchor="ctr"/>
          <a:lstStyle/>
          <a:p>
            <a:pPr lvl="0">
              <a:lnSpc>
                <a:spcPct val="135000"/>
              </a:lnSpc>
              <a:spcBef>
                <a:spcPts val="600"/>
              </a:spcBef>
              <a:spcAft>
                <a:spcPts val="600"/>
              </a:spcAft>
            </a:pPr>
            <a:r>
              <a:rPr lang="en-US" sz="3000" dirty="0">
                <a:latin typeface="UTM Avo" panose="02040603050506020204" pitchFamily="18"/>
              </a:rPr>
              <a:t>A. 21%</a:t>
            </a:r>
            <a:endParaRPr kumimoji="0" lang="vi-VN" sz="30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1" name="S3">
            <a:extLst>
              <a:ext uri="{FF2B5EF4-FFF2-40B4-BE49-F238E27FC236}">
                <a16:creationId xmlns:a16="http://schemas.microsoft.com/office/drawing/2014/main" id="{1E441B9E-D846-8DCC-1287-BE1EDE15ED06}"/>
              </a:ext>
            </a:extLst>
          </p:cNvPr>
          <p:cNvSpPr/>
          <p:nvPr/>
        </p:nvSpPr>
        <p:spPr>
          <a:xfrm>
            <a:off x="7419800" y="2666952"/>
            <a:ext cx="3248737" cy="1160966"/>
          </a:xfrm>
          <a:prstGeom prst="plaque">
            <a:avLst/>
          </a:prstGeom>
          <a:solidFill>
            <a:sysClr val="window" lastClr="FFFFFF"/>
          </a:solidFill>
          <a:ln w="12700" cap="flat" cmpd="sng" algn="ctr">
            <a:noFill/>
            <a:prstDash val="solid"/>
            <a:miter lim="800000"/>
          </a:ln>
          <a:effectLst/>
        </p:spPr>
        <p:txBody>
          <a:bodyPr tIns="540000" rtlCol="0" anchor="ctr"/>
          <a:lstStyle/>
          <a:p>
            <a:pPr lvl="0">
              <a:lnSpc>
                <a:spcPct val="135000"/>
              </a:lnSpc>
              <a:spcBef>
                <a:spcPts val="600"/>
              </a:spcBef>
              <a:spcAft>
                <a:spcPts val="600"/>
              </a:spcAft>
            </a:pPr>
            <a:r>
              <a:rPr lang="en-US" sz="3000" dirty="0">
                <a:latin typeface="UTM Avo" panose="02040603050506020204" pitchFamily="18"/>
              </a:rPr>
              <a:t>C. 78% </a:t>
            </a:r>
            <a:br>
              <a:rPr lang="en-US" sz="3000" dirty="0">
                <a:latin typeface="UTM Avo" panose="02040603050506020204" pitchFamily="18"/>
              </a:rPr>
            </a:br>
            <a:endParaRPr kumimoji="0" lang="vi-VN" sz="30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2" name="S2">
            <a:extLst>
              <a:ext uri="{FF2B5EF4-FFF2-40B4-BE49-F238E27FC236}">
                <a16:creationId xmlns:a16="http://schemas.microsoft.com/office/drawing/2014/main" id="{B6F9F94C-9D19-C51F-0DFE-463266B8B044}"/>
              </a:ext>
            </a:extLst>
          </p:cNvPr>
          <p:cNvSpPr/>
          <p:nvPr/>
        </p:nvSpPr>
        <p:spPr>
          <a:xfrm>
            <a:off x="3076282" y="4333120"/>
            <a:ext cx="3320321" cy="1160967"/>
          </a:xfrm>
          <a:prstGeom prst="plaque">
            <a:avLst/>
          </a:prstGeom>
          <a:solidFill>
            <a:sysClr val="window" lastClr="FFFFFF"/>
          </a:solidFill>
          <a:ln w="12700" cap="flat" cmpd="sng" algn="ctr">
            <a:noFill/>
            <a:prstDash val="solid"/>
            <a:miter lim="800000"/>
          </a:ln>
          <a:effectLst/>
        </p:spPr>
        <p:txBody>
          <a:bodyPr tIns="503999" bIns="0" rtlCol="0" anchor="ctr"/>
          <a:lstStyle/>
          <a:p>
            <a:pPr lvl="0">
              <a:lnSpc>
                <a:spcPct val="135000"/>
              </a:lnSpc>
              <a:spcBef>
                <a:spcPts val="600"/>
              </a:spcBef>
              <a:spcAft>
                <a:spcPts val="600"/>
              </a:spcAft>
            </a:pPr>
            <a:r>
              <a:rPr lang="en-US" sz="3000" dirty="0">
                <a:latin typeface="UTM Avo" panose="02040603050506020204" pitchFamily="18"/>
              </a:rPr>
              <a:t>B. 79% </a:t>
            </a:r>
            <a:br>
              <a:rPr lang="en-US" sz="3000" dirty="0">
                <a:latin typeface="UTM Avo" panose="02040603050506020204" pitchFamily="18"/>
              </a:rPr>
            </a:br>
            <a:endParaRPr kumimoji="0" lang="vi-VN" sz="30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3" name="S4">
            <a:extLst>
              <a:ext uri="{FF2B5EF4-FFF2-40B4-BE49-F238E27FC236}">
                <a16:creationId xmlns:a16="http://schemas.microsoft.com/office/drawing/2014/main" id="{AD2BA51D-EF8B-589B-5871-0D7767091A00}"/>
              </a:ext>
            </a:extLst>
          </p:cNvPr>
          <p:cNvSpPr/>
          <p:nvPr/>
        </p:nvSpPr>
        <p:spPr>
          <a:xfrm>
            <a:off x="7388036" y="4290891"/>
            <a:ext cx="3280501" cy="1221112"/>
          </a:xfrm>
          <a:prstGeom prst="plaque">
            <a:avLst/>
          </a:prstGeom>
          <a:solidFill>
            <a:sysClr val="window" lastClr="FFFFFF"/>
          </a:solidFill>
          <a:ln w="12700" cap="flat" cmpd="sng" algn="ctr">
            <a:noFill/>
            <a:prstDash val="solid"/>
            <a:miter lim="800000"/>
          </a:ln>
          <a:effectLst/>
        </p:spPr>
        <p:txBody>
          <a:bodyPr tIns="540000" bIns="0" rtlCol="0" anchor="ctr"/>
          <a:lstStyle/>
          <a:p>
            <a:pPr lvl="0">
              <a:lnSpc>
                <a:spcPct val="135000"/>
              </a:lnSpc>
              <a:spcBef>
                <a:spcPts val="600"/>
              </a:spcBef>
              <a:spcAft>
                <a:spcPts val="600"/>
              </a:spcAft>
            </a:pPr>
            <a:r>
              <a:rPr lang="en-US" sz="3000" dirty="0">
                <a:latin typeface="UTM Avo" panose="02040603050506020204" pitchFamily="18"/>
              </a:rPr>
              <a:t>D. 15% </a:t>
            </a:r>
            <a:br>
              <a:rPr lang="en-US" sz="3000" dirty="0">
                <a:latin typeface="UTM Avo" panose="02040603050506020204" pitchFamily="18"/>
              </a:rPr>
            </a:br>
            <a:endParaRPr kumimoji="0" lang="vi-VN" sz="30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pic>
        <p:nvPicPr>
          <p:cNvPr id="14" name="Picture 13">
            <a:extLst>
              <a:ext uri="{FF2B5EF4-FFF2-40B4-BE49-F238E27FC236}">
                <a16:creationId xmlns:a16="http://schemas.microsoft.com/office/drawing/2014/main" id="{A4208975-DCB0-E096-A0CD-BCACAF81E4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038344" y="5061566"/>
            <a:ext cx="753296" cy="671118"/>
          </a:xfrm>
          <a:prstGeom prst="rect">
            <a:avLst/>
          </a:prstGeom>
        </p:spPr>
      </p:pic>
      <p:pic>
        <p:nvPicPr>
          <p:cNvPr id="15" name="Picture 14">
            <a:extLst>
              <a:ext uri="{FF2B5EF4-FFF2-40B4-BE49-F238E27FC236}">
                <a16:creationId xmlns:a16="http://schemas.microsoft.com/office/drawing/2014/main" id="{CE6FADD4-8E1F-1F70-A1F1-415D800DA2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29557" y="5061566"/>
            <a:ext cx="753296" cy="671118"/>
          </a:xfrm>
          <a:prstGeom prst="rect">
            <a:avLst/>
          </a:prstGeom>
        </p:spPr>
      </p:pic>
      <p:pic>
        <p:nvPicPr>
          <p:cNvPr id="16" name="Picture 15">
            <a:extLst>
              <a:ext uri="{FF2B5EF4-FFF2-40B4-BE49-F238E27FC236}">
                <a16:creationId xmlns:a16="http://schemas.microsoft.com/office/drawing/2014/main" id="{4A06DD73-6947-2481-7D58-ABD472501C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038344" y="3324416"/>
            <a:ext cx="753296" cy="671118"/>
          </a:xfrm>
          <a:prstGeom prst="rect">
            <a:avLst/>
          </a:prstGeom>
        </p:spPr>
      </p:pic>
      <p:pic>
        <p:nvPicPr>
          <p:cNvPr id="17" name="Picture 5">
            <a:extLst>
              <a:ext uri="{FF2B5EF4-FFF2-40B4-BE49-F238E27FC236}">
                <a16:creationId xmlns:a16="http://schemas.microsoft.com/office/drawing/2014/main" id="{137B9556-1272-440A-1E38-C92FD441E9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777140" y="3258184"/>
            <a:ext cx="771042" cy="671118"/>
          </a:xfrm>
          <a:prstGeom prst="rect">
            <a:avLst/>
          </a:prstGeom>
        </p:spPr>
      </p:pic>
      <p:pic>
        <p:nvPicPr>
          <p:cNvPr id="4" name="Picture 3">
            <a:extLst>
              <a:ext uri="{FF2B5EF4-FFF2-40B4-BE49-F238E27FC236}">
                <a16:creationId xmlns:a16="http://schemas.microsoft.com/office/drawing/2014/main" id="{D996A035-853C-FAFD-29AF-7E67B0B6930B}"/>
              </a:ext>
            </a:extLst>
          </p:cNvPr>
          <p:cNvPicPr>
            <a:picLocks noChangeAspect="1"/>
          </p:cNvPicPr>
          <p:nvPr/>
        </p:nvPicPr>
        <p:blipFill>
          <a:blip r:embed="rId5"/>
          <a:stretch>
            <a:fillRect/>
          </a:stretch>
        </p:blipFill>
        <p:spPr>
          <a:xfrm>
            <a:off x="0" y="1"/>
            <a:ext cx="1143000" cy="1276004"/>
          </a:xfrm>
          <a:prstGeom prst="rect">
            <a:avLst/>
          </a:prstGeom>
        </p:spPr>
      </p:pic>
      <p:pic>
        <p:nvPicPr>
          <p:cNvPr id="5" name="Picture 4">
            <a:extLst>
              <a:ext uri="{FF2B5EF4-FFF2-40B4-BE49-F238E27FC236}">
                <a16:creationId xmlns:a16="http://schemas.microsoft.com/office/drawing/2014/main" id="{B41AF6D3-29A6-5A07-FEBA-EC165FD7A01C}"/>
              </a:ext>
            </a:extLst>
          </p:cNvPr>
          <p:cNvPicPr>
            <a:picLocks noChangeAspect="1"/>
          </p:cNvPicPr>
          <p:nvPr/>
        </p:nvPicPr>
        <p:blipFill rotWithShape="1">
          <a:blip r:embed="rId6"/>
          <a:srcRect t="5630" r="47855"/>
          <a:stretch/>
        </p:blipFill>
        <p:spPr>
          <a:xfrm>
            <a:off x="-1028233" y="2386906"/>
            <a:ext cx="4342465" cy="6100652"/>
          </a:xfrm>
          <a:prstGeom prst="rect">
            <a:avLst/>
          </a:prstGeom>
        </p:spPr>
      </p:pic>
      <p:pic>
        <p:nvPicPr>
          <p:cNvPr id="6" name="Picture 5">
            <a:hlinkClick r:id="rId7" action="ppaction://hlinksldjump"/>
            <a:extLst>
              <a:ext uri="{FF2B5EF4-FFF2-40B4-BE49-F238E27FC236}">
                <a16:creationId xmlns:a16="http://schemas.microsoft.com/office/drawing/2014/main" id="{189AB08E-E235-548F-B7F1-2FDAD39E5F4D}"/>
              </a:ext>
            </a:extLst>
          </p:cNvPr>
          <p:cNvPicPr>
            <a:picLocks noChangeAspect="1"/>
          </p:cNvPicPr>
          <p:nvPr/>
        </p:nvPicPr>
        <p:blipFill>
          <a:blip r:embed="rId8"/>
          <a:stretch>
            <a:fillRect/>
          </a:stretch>
        </p:blipFill>
        <p:spPr>
          <a:xfrm rot="3432051">
            <a:off x="9949725" y="5059761"/>
            <a:ext cx="2190426" cy="2190426"/>
          </a:xfrm>
          <a:prstGeom prst="rect">
            <a:avLst/>
          </a:prstGeom>
        </p:spPr>
      </p:pic>
    </p:spTree>
    <p:extLst>
      <p:ext uri="{BB962C8B-B14F-4D97-AF65-F5344CB8AC3E}">
        <p14:creationId xmlns:p14="http://schemas.microsoft.com/office/powerpoint/2010/main" val="25957486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1000" fill="hold"/>
                                        <p:tgtEl>
                                          <p:spTgt spid="10"/>
                                        </p:tgtEl>
                                        <p:attrNameLst>
                                          <p:attrName>fillcolor</p:attrName>
                                        </p:attrNameLst>
                                      </p:cBhvr>
                                      <p:to>
                                        <a:srgbClr val="92D050"/>
                                      </p:to>
                                    </p:animClr>
                                    <p:set>
                                      <p:cBhvr>
                                        <p:cTn id="29" dur="1000" fill="hold"/>
                                        <p:tgtEl>
                                          <p:spTgt spid="10"/>
                                        </p:tgtEl>
                                        <p:attrNameLst>
                                          <p:attrName>fill.type</p:attrName>
                                        </p:attrNameLst>
                                      </p:cBhvr>
                                      <p:to>
                                        <p:strVal val="solid"/>
                                      </p:to>
                                    </p:set>
                                    <p:set>
                                      <p:cBhvr>
                                        <p:cTn id="30" dur="1000" fill="hold"/>
                                        <p:tgtEl>
                                          <p:spTgt spid="10"/>
                                        </p:tgtEl>
                                        <p:attrNameLst>
                                          <p:attrName>fill.on</p:attrName>
                                        </p:attrNameLst>
                                      </p:cBhvr>
                                      <p:to>
                                        <p:strVal val="true"/>
                                      </p:to>
                                    </p:set>
                                  </p:childTnLst>
                                </p:cTn>
                              </p:par>
                              <p:par>
                                <p:cTn id="31" presetID="26" presetClass="emph" presetSubtype="0" fill="hold" grpId="1" nodeType="withEffect">
                                  <p:stCondLst>
                                    <p:cond delay="0"/>
                                  </p:stCondLst>
                                  <p:childTnLst>
                                    <p:animEffect transition="out" filter="fade">
                                      <p:cBhvr>
                                        <p:cTn id="32" dur="500" tmFilter="0, 0; .2, .5; .8, .5; 1, 0"/>
                                        <p:tgtEl>
                                          <p:spTgt spid="10"/>
                                        </p:tgtEl>
                                      </p:cBhvr>
                                    </p:animEffect>
                                    <p:animScale>
                                      <p:cBhvr>
                                        <p:cTn id="33" dur="250" autoRev="1" fill="hold"/>
                                        <p:tgtEl>
                                          <p:spTgt spid="10"/>
                                        </p:tgtEl>
                                      </p:cBhvr>
                                      <p:by x="105000" y="105000"/>
                                    </p:animScale>
                                  </p:childTnLst>
                                </p:cTn>
                              </p:par>
                              <p:par>
                                <p:cTn id="34" presetID="1"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1000" fill="hold"/>
                                        <p:tgtEl>
                                          <p:spTgt spid="12"/>
                                        </p:tgtEl>
                                        <p:attrNameLst>
                                          <p:attrName>fillcolor</p:attrName>
                                        </p:attrNameLst>
                                      </p:cBhvr>
                                      <p:to>
                                        <a:srgbClr val="F7CBAC"/>
                                      </p:to>
                                    </p:animClr>
                                    <p:set>
                                      <p:cBhvr>
                                        <p:cTn id="41" dur="1000" fill="hold"/>
                                        <p:tgtEl>
                                          <p:spTgt spid="12"/>
                                        </p:tgtEl>
                                        <p:attrNameLst>
                                          <p:attrName>fill.type</p:attrName>
                                        </p:attrNameLst>
                                      </p:cBhvr>
                                      <p:to>
                                        <p:strVal val="solid"/>
                                      </p:to>
                                    </p:set>
                                    <p:set>
                                      <p:cBhvr>
                                        <p:cTn id="42" dur="1000" fill="hold"/>
                                        <p:tgtEl>
                                          <p:spTgt spid="12"/>
                                        </p:tgtEl>
                                        <p:attrNameLst>
                                          <p:attrName>fill.on</p:attrName>
                                        </p:attrNameLst>
                                      </p:cBhvr>
                                      <p:to>
                                        <p:strVal val="tru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26" presetClass="emph" presetSubtype="0" fill="hold" grpId="1"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1000" fill="hold"/>
                                        <p:tgtEl>
                                          <p:spTgt spid="13"/>
                                        </p:tgtEl>
                                        <p:attrNameLst>
                                          <p:attrName>fillcolor</p:attrName>
                                        </p:attrNameLst>
                                      </p:cBhvr>
                                      <p:to>
                                        <a:srgbClr val="F7CBAC"/>
                                      </p:to>
                                    </p:animClr>
                                    <p:set>
                                      <p:cBhvr>
                                        <p:cTn id="53" dur="1000" fill="hold"/>
                                        <p:tgtEl>
                                          <p:spTgt spid="13"/>
                                        </p:tgtEl>
                                        <p:attrNameLst>
                                          <p:attrName>fill.type</p:attrName>
                                        </p:attrNameLst>
                                      </p:cBhvr>
                                      <p:to>
                                        <p:strVal val="solid"/>
                                      </p:to>
                                    </p:set>
                                    <p:set>
                                      <p:cBhvr>
                                        <p:cTn id="54" dur="1000" fill="hold"/>
                                        <p:tgtEl>
                                          <p:spTgt spid="13"/>
                                        </p:tgtEl>
                                        <p:attrNameLst>
                                          <p:attrName>fill.on</p:attrName>
                                        </p:attrNameLst>
                                      </p:cBhvr>
                                      <p:to>
                                        <p:strVal val="tru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26" presetClass="emph" presetSubtype="0" fill="hold" grpId="1" nodeType="withEffect">
                                  <p:stCondLst>
                                    <p:cond delay="0"/>
                                  </p:stCondLst>
                                  <p:childTnLst>
                                    <p:animEffect transition="out" filter="fade">
                                      <p:cBhvr>
                                        <p:cTn id="58" dur="500" tmFilter="0, 0; .2, .5; .8, .5; 1, 0"/>
                                        <p:tgtEl>
                                          <p:spTgt spid="13"/>
                                        </p:tgtEl>
                                      </p:cBhvr>
                                    </p:animEffect>
                                    <p:animScale>
                                      <p:cBhvr>
                                        <p:cTn id="59"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1000" fill="hold"/>
                                        <p:tgtEl>
                                          <p:spTgt spid="11"/>
                                        </p:tgtEl>
                                        <p:attrNameLst>
                                          <p:attrName>fillcolor</p:attrName>
                                        </p:attrNameLst>
                                      </p:cBhvr>
                                      <p:to>
                                        <a:srgbClr val="F7CBAC"/>
                                      </p:to>
                                    </p:animClr>
                                    <p:set>
                                      <p:cBhvr>
                                        <p:cTn id="65" dur="1000" fill="hold"/>
                                        <p:tgtEl>
                                          <p:spTgt spid="11"/>
                                        </p:tgtEl>
                                        <p:attrNameLst>
                                          <p:attrName>fill.type</p:attrName>
                                        </p:attrNameLst>
                                      </p:cBhvr>
                                      <p:to>
                                        <p:strVal val="solid"/>
                                      </p:to>
                                    </p:set>
                                    <p:set>
                                      <p:cBhvr>
                                        <p:cTn id="66" dur="1000" fill="hold"/>
                                        <p:tgtEl>
                                          <p:spTgt spid="11"/>
                                        </p:tgtEl>
                                        <p:attrNameLst>
                                          <p:attrName>fill.on</p:attrName>
                                        </p:attrNameLst>
                                      </p:cBhvr>
                                      <p:to>
                                        <p:strVal val="true"/>
                                      </p:to>
                                    </p:set>
                                  </p:childTnLst>
                                </p:cTn>
                              </p:par>
                              <p:par>
                                <p:cTn id="67" presetID="26" presetClass="emph" presetSubtype="0"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par>
                                <p:cTn id="70" presetID="1"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7"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6BEE-64D8-F96E-9FEB-AB4C6A54EB1B}"/>
              </a:ext>
            </a:extLst>
          </p:cNvPr>
          <p:cNvSpPr>
            <a:spLocks noGrp="1"/>
          </p:cNvSpPr>
          <p:nvPr>
            <p:ph type="title"/>
          </p:nvPr>
        </p:nvSpPr>
        <p:spPr/>
        <p:txBody>
          <a:bodyPr/>
          <a:lstStyle/>
          <a:p>
            <a:endParaRPr lang="vi-VN"/>
          </a:p>
        </p:txBody>
      </p:sp>
      <p:pic>
        <p:nvPicPr>
          <p:cNvPr id="3" name="Picture 2" descr="Hình nền Powerpoint đẹp">
            <a:extLst>
              <a:ext uri="{FF2B5EF4-FFF2-40B4-BE49-F238E27FC236}">
                <a16:creationId xmlns:a16="http://schemas.microsoft.com/office/drawing/2014/main" id="{122DBF1C-208C-46C0-41F9-F04B48DB8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1" cy="6853851"/>
          </a:xfrm>
          <a:prstGeom prst="rect">
            <a:avLst/>
          </a:prstGeom>
          <a:noFill/>
          <a:extLst>
            <a:ext uri="{909E8E84-426E-40DD-AFC4-6F175D3DCCD1}">
              <a14:hiddenFill xmlns:a14="http://schemas.microsoft.com/office/drawing/2010/main">
                <a:solidFill>
                  <a:srgbClr val="FFFFFF"/>
                </a:solidFill>
              </a14:hiddenFill>
            </a:ext>
          </a:extLst>
        </p:spPr>
      </p:pic>
      <p:sp>
        <p:nvSpPr>
          <p:cNvPr id="7" name="Câu hỏi">
            <a:extLst>
              <a:ext uri="{FF2B5EF4-FFF2-40B4-BE49-F238E27FC236}">
                <a16:creationId xmlns:a16="http://schemas.microsoft.com/office/drawing/2014/main" id="{3D92FEC0-8985-E176-B12B-43892F083F92}"/>
              </a:ext>
            </a:extLst>
          </p:cNvPr>
          <p:cNvSpPr/>
          <p:nvPr/>
        </p:nvSpPr>
        <p:spPr>
          <a:xfrm>
            <a:off x="2094343" y="826250"/>
            <a:ext cx="9507895" cy="1276004"/>
          </a:xfrm>
          <a:prstGeom prst="plaque">
            <a:avLst/>
          </a:prstGeom>
          <a:solidFill>
            <a:sysClr val="window" lastClr="FFFFFF"/>
          </a:solidFill>
          <a:ln w="12700" cap="flat" cmpd="sng" algn="ctr">
            <a:noFill/>
            <a:prstDash val="solid"/>
            <a:miter lim="800000"/>
          </a:ln>
          <a:effectLst/>
        </p:spPr>
        <p:txBody>
          <a:bodyPr lIns="144000" tIns="0" bIns="827999" rtlCol="0" anchor="ctr"/>
          <a:lstStyle/>
          <a:p>
            <a:pPr lvl="0">
              <a:lnSpc>
                <a:spcPct val="135000"/>
              </a:lnSpc>
              <a:spcBef>
                <a:spcPts val="600"/>
              </a:spcBef>
              <a:spcAft>
                <a:spcPts val="600"/>
              </a:spcAft>
            </a:pPr>
            <a:endParaRPr lang="en-US" sz="3000" dirty="0">
              <a:latin typeface="UTM Avo" panose="02040603050506020204" pitchFamily="18"/>
            </a:endParaRPr>
          </a:p>
          <a:p>
            <a:pPr lvl="0">
              <a:lnSpc>
                <a:spcPct val="135000"/>
              </a:lnSpc>
              <a:spcBef>
                <a:spcPts val="600"/>
              </a:spcBef>
              <a:spcAft>
                <a:spcPts val="600"/>
              </a:spcAft>
            </a:pPr>
            <a:r>
              <a:rPr lang="en-US" sz="3000" b="1" dirty="0" err="1">
                <a:latin typeface="UTM Avo" panose="02040603050506020204" pitchFamily="18"/>
              </a:rPr>
              <a:t>Câu</a:t>
            </a:r>
            <a:r>
              <a:rPr lang="en-US" sz="3000" b="1" dirty="0">
                <a:latin typeface="UTM Avo" panose="02040603050506020204" pitchFamily="18"/>
              </a:rPr>
              <a:t> 3: </a:t>
            </a:r>
            <a:r>
              <a:rPr lang="en-US" sz="3000" dirty="0" err="1">
                <a:latin typeface="UTM Avo" panose="02040603050506020204" pitchFamily="18"/>
              </a:rPr>
              <a:t>Để</a:t>
            </a:r>
            <a:r>
              <a:rPr lang="en-US" sz="3000" dirty="0">
                <a:latin typeface="UTM Avo" panose="02040603050506020204" pitchFamily="18"/>
              </a:rPr>
              <a:t> </a:t>
            </a:r>
            <a:r>
              <a:rPr lang="en-US" sz="3000" dirty="0" err="1">
                <a:latin typeface="UTM Avo" panose="02040603050506020204" pitchFamily="18"/>
              </a:rPr>
              <a:t>bảo</a:t>
            </a:r>
            <a:r>
              <a:rPr lang="en-US" sz="3000" dirty="0">
                <a:latin typeface="UTM Avo" panose="02040603050506020204" pitchFamily="18"/>
              </a:rPr>
              <a:t> </a:t>
            </a:r>
            <a:r>
              <a:rPr lang="en-US" sz="3000" dirty="0" err="1">
                <a:latin typeface="UTM Avo" panose="02040603050506020204" pitchFamily="18"/>
              </a:rPr>
              <a:t>vệ</a:t>
            </a:r>
            <a:r>
              <a:rPr lang="en-US" sz="3000" dirty="0">
                <a:latin typeface="UTM Avo" panose="02040603050506020204" pitchFamily="18"/>
              </a:rPr>
              <a:t> </a:t>
            </a:r>
            <a:r>
              <a:rPr lang="en-US" sz="3000" dirty="0" err="1">
                <a:latin typeface="UTM Avo" panose="02040603050506020204" pitchFamily="18"/>
              </a:rPr>
              <a:t>không</a:t>
            </a:r>
            <a:r>
              <a:rPr lang="en-US" sz="3000" dirty="0">
                <a:latin typeface="UTM Avo" panose="02040603050506020204" pitchFamily="18"/>
              </a:rPr>
              <a:t> </a:t>
            </a:r>
            <a:r>
              <a:rPr lang="en-US" sz="3000" dirty="0" err="1">
                <a:latin typeface="UTM Avo" panose="02040603050506020204" pitchFamily="18"/>
              </a:rPr>
              <a:t>khí</a:t>
            </a:r>
            <a:r>
              <a:rPr lang="en-US" sz="3000" dirty="0">
                <a:latin typeface="UTM Avo" panose="02040603050506020204" pitchFamily="18"/>
              </a:rPr>
              <a:t> </a:t>
            </a:r>
            <a:r>
              <a:rPr lang="en-US" sz="3000" dirty="0" err="1">
                <a:latin typeface="UTM Avo" panose="02040603050506020204" pitchFamily="18"/>
              </a:rPr>
              <a:t>trong</a:t>
            </a:r>
            <a:r>
              <a:rPr lang="en-US" sz="3000" dirty="0">
                <a:latin typeface="UTM Avo" panose="02040603050506020204" pitchFamily="18"/>
              </a:rPr>
              <a:t> </a:t>
            </a:r>
            <a:r>
              <a:rPr lang="en-US" sz="3000" dirty="0" err="1">
                <a:latin typeface="UTM Avo" panose="02040603050506020204" pitchFamily="18"/>
              </a:rPr>
              <a:t>lành</a:t>
            </a:r>
            <a:r>
              <a:rPr lang="en-US" sz="3000" dirty="0">
                <a:latin typeface="UTM Avo" panose="02040603050506020204" pitchFamily="18"/>
              </a:rPr>
              <a:t> </a:t>
            </a:r>
            <a:r>
              <a:rPr lang="en-US" sz="3000" dirty="0" err="1">
                <a:latin typeface="UTM Avo" panose="02040603050506020204" pitchFamily="18"/>
              </a:rPr>
              <a:t>chúng</a:t>
            </a:r>
            <a:r>
              <a:rPr lang="en-US" sz="3000" dirty="0">
                <a:latin typeface="UTM Avo" panose="02040603050506020204" pitchFamily="18"/>
              </a:rPr>
              <a:t> ta </a:t>
            </a:r>
            <a:r>
              <a:rPr lang="en-US" sz="3000" dirty="0" err="1">
                <a:latin typeface="UTM Avo" panose="02040603050506020204" pitchFamily="18"/>
              </a:rPr>
              <a:t>nên</a:t>
            </a:r>
            <a:r>
              <a:rPr lang="en-US" sz="3000" dirty="0">
                <a:latin typeface="UTM Avo" panose="02040603050506020204" pitchFamily="18"/>
              </a:rPr>
              <a:t> </a:t>
            </a:r>
            <a:r>
              <a:rPr lang="en-US" sz="3000" dirty="0" err="1">
                <a:latin typeface="UTM Avo" panose="02040603050506020204" pitchFamily="18"/>
              </a:rPr>
              <a:t>làm</a:t>
            </a:r>
            <a:r>
              <a:rPr lang="en-US" sz="3000" dirty="0">
                <a:latin typeface="UTM Avo" panose="02040603050506020204" pitchFamily="18"/>
              </a:rPr>
              <a:t> </a:t>
            </a:r>
            <a:r>
              <a:rPr lang="en-US" sz="3000" dirty="0" err="1">
                <a:latin typeface="UTM Avo" panose="02040603050506020204" pitchFamily="18"/>
              </a:rPr>
              <a:t>gì</a:t>
            </a:r>
            <a:r>
              <a:rPr lang="en-US" sz="3000" dirty="0">
                <a:latin typeface="UTM Avo" panose="02040603050506020204" pitchFamily="18"/>
              </a:rPr>
              <a:t>?</a:t>
            </a:r>
            <a:endParaRPr kumimoji="0" lang="en-US" sz="3000" b="0" i="0" u="none" strike="noStrike" kern="0" cap="none" spc="0" normalizeH="0" baseline="0" noProof="0" dirty="0">
              <a:ln>
                <a:noFill/>
              </a:ln>
              <a:solidFill>
                <a:srgbClr val="000000"/>
              </a:solidFill>
              <a:effectLst/>
              <a:uLnTx/>
              <a:uFillTx/>
              <a:latin typeface="UTM Avo" panose="02040603050506020204" pitchFamily="18"/>
              <a:cs typeface="Arial" panose="020B0604020202020204" pitchFamily="34" charset="0"/>
              <a:sym typeface="Arial"/>
            </a:endParaRPr>
          </a:p>
        </p:txBody>
      </p:sp>
      <p:sp>
        <p:nvSpPr>
          <p:cNvPr id="10" name="Đ1">
            <a:extLst>
              <a:ext uri="{FF2B5EF4-FFF2-40B4-BE49-F238E27FC236}">
                <a16:creationId xmlns:a16="http://schemas.microsoft.com/office/drawing/2014/main" id="{CB18A52F-3604-1BC3-B065-1FEB46DCEE7C}"/>
              </a:ext>
            </a:extLst>
          </p:cNvPr>
          <p:cNvSpPr/>
          <p:nvPr/>
        </p:nvSpPr>
        <p:spPr>
          <a:xfrm>
            <a:off x="2436778" y="2592143"/>
            <a:ext cx="4270357" cy="1036057"/>
          </a:xfrm>
          <a:prstGeom prst="plaque">
            <a:avLst/>
          </a:prstGeom>
          <a:solidFill>
            <a:sysClr val="window" lastClr="FFFFFF"/>
          </a:solidFill>
          <a:ln w="12700" cap="flat" cmpd="sng" algn="ctr">
            <a:noFill/>
            <a:prstDash val="solid"/>
            <a:miter lim="800000"/>
          </a:ln>
          <a:effectLst/>
        </p:spPr>
        <p:txBody>
          <a:bodyPr lIns="144000" tIns="180000" bIns="396000" rtlCol="0" anchor="ctr"/>
          <a:lstStyle/>
          <a:p>
            <a:pPr lvl="0">
              <a:lnSpc>
                <a:spcPct val="135000"/>
              </a:lnSpc>
              <a:spcBef>
                <a:spcPts val="600"/>
              </a:spcBef>
              <a:spcAft>
                <a:spcPts val="600"/>
              </a:spcAft>
            </a:pPr>
            <a:endParaRPr lang="en-US" sz="2600" dirty="0">
              <a:latin typeface="UTM Avo" panose="02040603050506020204" pitchFamily="18"/>
            </a:endParaRPr>
          </a:p>
          <a:p>
            <a:pPr lvl="0">
              <a:lnSpc>
                <a:spcPct val="135000"/>
              </a:lnSpc>
              <a:spcBef>
                <a:spcPts val="600"/>
              </a:spcBef>
              <a:spcAft>
                <a:spcPts val="600"/>
              </a:spcAft>
            </a:pPr>
            <a:r>
              <a:rPr lang="en-US" sz="2600" dirty="0">
                <a:latin typeface="UTM Avo" panose="02040603050506020204" pitchFamily="18"/>
              </a:rPr>
              <a:t>A. </a:t>
            </a:r>
            <a:r>
              <a:rPr lang="en-US" sz="2600" dirty="0" err="1">
                <a:latin typeface="UTM Avo" panose="02040603050506020204" pitchFamily="18"/>
              </a:rPr>
              <a:t>Chặt</a:t>
            </a:r>
            <a:r>
              <a:rPr lang="en-US" sz="2600" dirty="0">
                <a:latin typeface="UTM Avo" panose="02040603050506020204" pitchFamily="18"/>
              </a:rPr>
              <a:t> </a:t>
            </a:r>
            <a:r>
              <a:rPr lang="en-US" sz="2600" dirty="0" err="1">
                <a:latin typeface="UTM Avo" panose="02040603050506020204" pitchFamily="18"/>
              </a:rPr>
              <a:t>cây</a:t>
            </a:r>
            <a:r>
              <a:rPr lang="en-US" sz="2600" dirty="0">
                <a:latin typeface="UTM Avo" panose="02040603050506020204" pitchFamily="18"/>
              </a:rPr>
              <a:t> </a:t>
            </a:r>
            <a:r>
              <a:rPr lang="en-US" sz="2600" dirty="0" err="1">
                <a:latin typeface="UTM Avo" panose="02040603050506020204" pitchFamily="18"/>
              </a:rPr>
              <a:t>xây</a:t>
            </a:r>
            <a:r>
              <a:rPr lang="en-US" sz="2600" dirty="0">
                <a:latin typeface="UTM Avo" panose="02040603050506020204" pitchFamily="18"/>
              </a:rPr>
              <a:t> </a:t>
            </a:r>
            <a:r>
              <a:rPr lang="en-US" sz="2600" dirty="0" err="1">
                <a:latin typeface="UTM Avo" panose="02040603050506020204" pitchFamily="18"/>
              </a:rPr>
              <a:t>cầu</a:t>
            </a:r>
            <a:r>
              <a:rPr lang="en-US" sz="2600" dirty="0">
                <a:latin typeface="UTM Avo" panose="02040603050506020204" pitchFamily="18"/>
              </a:rPr>
              <a:t> </a:t>
            </a:r>
            <a:r>
              <a:rPr lang="en-US" sz="2600" dirty="0" err="1">
                <a:latin typeface="UTM Avo" panose="02040603050506020204" pitchFamily="18"/>
              </a:rPr>
              <a:t>cao</a:t>
            </a:r>
            <a:r>
              <a:rPr lang="en-US" sz="2600" dirty="0">
                <a:latin typeface="UTM Avo" panose="02040603050506020204" pitchFamily="18"/>
              </a:rPr>
              <a:t> </a:t>
            </a:r>
            <a:r>
              <a:rPr lang="en-US" sz="2600" dirty="0" err="1">
                <a:latin typeface="UTM Avo" panose="02040603050506020204" pitchFamily="18"/>
              </a:rPr>
              <a:t>tốc</a:t>
            </a:r>
            <a:r>
              <a:rPr lang="en-US" sz="2600" dirty="0">
                <a:latin typeface="UTM Avo" panose="02040603050506020204" pitchFamily="18"/>
              </a:rPr>
              <a:t>. </a:t>
            </a:r>
            <a:br>
              <a:rPr lang="en-US" sz="2600" dirty="0">
                <a:latin typeface="UTM Avo" panose="02040603050506020204" pitchFamily="18"/>
              </a:rPr>
            </a:br>
            <a:endParaRPr kumimoji="0" lang="vi-VN" sz="26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1" name="Đ">
            <a:extLst>
              <a:ext uri="{FF2B5EF4-FFF2-40B4-BE49-F238E27FC236}">
                <a16:creationId xmlns:a16="http://schemas.microsoft.com/office/drawing/2014/main" id="{1E441B9E-D846-8DCC-1287-BE1EDE15ED06}"/>
              </a:ext>
            </a:extLst>
          </p:cNvPr>
          <p:cNvSpPr/>
          <p:nvPr/>
        </p:nvSpPr>
        <p:spPr>
          <a:xfrm>
            <a:off x="7011937" y="2532759"/>
            <a:ext cx="4270357" cy="1095441"/>
          </a:xfrm>
          <a:prstGeom prst="plaque">
            <a:avLst/>
          </a:prstGeom>
          <a:solidFill>
            <a:sysClr val="window" lastClr="FFFFFF"/>
          </a:solidFill>
          <a:ln w="12700" cap="flat" cmpd="sng" algn="ctr">
            <a:noFill/>
            <a:prstDash val="solid"/>
            <a:miter lim="800000"/>
          </a:ln>
          <a:effectLst/>
        </p:spPr>
        <p:txBody>
          <a:bodyPr lIns="144000" tIns="396000" bIns="0" rtlCol="0" anchor="ctr"/>
          <a:lstStyle/>
          <a:p>
            <a:pPr lvl="0">
              <a:lnSpc>
                <a:spcPct val="135000"/>
              </a:lnSpc>
              <a:spcBef>
                <a:spcPts val="600"/>
              </a:spcBef>
              <a:spcAft>
                <a:spcPts val="600"/>
              </a:spcAft>
            </a:pPr>
            <a:r>
              <a:rPr lang="en-US" sz="2600" dirty="0">
                <a:latin typeface="UTM Avo" panose="02040603050506020204" pitchFamily="18"/>
              </a:rPr>
              <a:t>C. </a:t>
            </a:r>
            <a:r>
              <a:rPr lang="en-US" sz="2600" dirty="0" err="1">
                <a:latin typeface="UTM Avo" panose="02040603050506020204" pitchFamily="18"/>
              </a:rPr>
              <a:t>Trồng</a:t>
            </a:r>
            <a:r>
              <a:rPr lang="en-US" sz="2600" dirty="0">
                <a:latin typeface="UTM Avo" panose="02040603050506020204" pitchFamily="18"/>
              </a:rPr>
              <a:t> </a:t>
            </a:r>
            <a:r>
              <a:rPr lang="en-US" sz="2600" dirty="0" err="1">
                <a:latin typeface="UTM Avo" panose="02040603050506020204" pitchFamily="18"/>
              </a:rPr>
              <a:t>cây</a:t>
            </a:r>
            <a:r>
              <a:rPr lang="en-US" sz="2600" dirty="0">
                <a:latin typeface="UTM Avo" panose="02040603050506020204" pitchFamily="18"/>
              </a:rPr>
              <a:t> </a:t>
            </a:r>
            <a:r>
              <a:rPr lang="en-US" sz="2600" dirty="0" err="1">
                <a:latin typeface="UTM Avo" panose="02040603050506020204" pitchFamily="18"/>
              </a:rPr>
              <a:t>xanh</a:t>
            </a:r>
            <a:r>
              <a:rPr lang="en-US" sz="2600" dirty="0">
                <a:latin typeface="UTM Avo" panose="02040603050506020204" pitchFamily="18"/>
              </a:rPr>
              <a:t>. </a:t>
            </a:r>
            <a:br>
              <a:rPr lang="en-US" sz="2600" dirty="0">
                <a:latin typeface="UTM Avo" panose="02040603050506020204" pitchFamily="18"/>
              </a:rPr>
            </a:br>
            <a:endParaRPr kumimoji="0" lang="vi-VN" sz="26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2" name="S2">
            <a:extLst>
              <a:ext uri="{FF2B5EF4-FFF2-40B4-BE49-F238E27FC236}">
                <a16:creationId xmlns:a16="http://schemas.microsoft.com/office/drawing/2014/main" id="{B6F9F94C-9D19-C51F-0DFE-463266B8B044}"/>
              </a:ext>
            </a:extLst>
          </p:cNvPr>
          <p:cNvSpPr/>
          <p:nvPr/>
        </p:nvSpPr>
        <p:spPr>
          <a:xfrm>
            <a:off x="2436779" y="3960221"/>
            <a:ext cx="4270357" cy="1095441"/>
          </a:xfrm>
          <a:prstGeom prst="plaque">
            <a:avLst/>
          </a:prstGeom>
          <a:solidFill>
            <a:sysClr val="window" lastClr="FFFFFF"/>
          </a:solidFill>
          <a:ln w="12700" cap="flat" cmpd="sng" algn="ctr">
            <a:noFill/>
            <a:prstDash val="solid"/>
            <a:miter lim="800000"/>
          </a:ln>
          <a:effectLst/>
        </p:spPr>
        <p:txBody>
          <a:bodyPr lIns="144000" tIns="756000" bIns="396000" rtlCol="0" anchor="ctr"/>
          <a:lstStyle/>
          <a:p>
            <a:pPr lvl="0">
              <a:lnSpc>
                <a:spcPct val="135000"/>
              </a:lnSpc>
              <a:spcBef>
                <a:spcPts val="600"/>
              </a:spcBef>
              <a:spcAft>
                <a:spcPts val="600"/>
              </a:spcAft>
            </a:pPr>
            <a:r>
              <a:rPr lang="vi-VN" sz="2600" dirty="0">
                <a:latin typeface="UTM Avo" panose="02040603050506020204" pitchFamily="18"/>
              </a:rPr>
              <a:t>B. Đổ chất thải chưa qua xử lí ra môi trường. </a:t>
            </a:r>
            <a:br>
              <a:rPr lang="vi-VN" sz="2600" dirty="0">
                <a:latin typeface="UTM Avo" panose="02040603050506020204" pitchFamily="18"/>
              </a:rPr>
            </a:br>
            <a:endParaRPr kumimoji="0" lang="vi-VN" sz="26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3" name="S3">
            <a:extLst>
              <a:ext uri="{FF2B5EF4-FFF2-40B4-BE49-F238E27FC236}">
                <a16:creationId xmlns:a16="http://schemas.microsoft.com/office/drawing/2014/main" id="{AD2BA51D-EF8B-589B-5871-0D7767091A00}"/>
              </a:ext>
            </a:extLst>
          </p:cNvPr>
          <p:cNvSpPr/>
          <p:nvPr/>
        </p:nvSpPr>
        <p:spPr>
          <a:xfrm>
            <a:off x="6958411" y="3969175"/>
            <a:ext cx="4270357" cy="1095441"/>
          </a:xfrm>
          <a:prstGeom prst="plaque">
            <a:avLst/>
          </a:prstGeom>
          <a:solidFill>
            <a:sysClr val="window" lastClr="FFFFFF"/>
          </a:solidFill>
          <a:ln w="12700" cap="flat" cmpd="sng" algn="ctr">
            <a:noFill/>
            <a:prstDash val="solid"/>
            <a:miter lim="800000"/>
          </a:ln>
          <a:effectLst/>
        </p:spPr>
        <p:txBody>
          <a:bodyPr lIns="144000" tIns="324000" bIns="0" rtlCol="0" anchor="ctr"/>
          <a:lstStyle/>
          <a:p>
            <a:pPr lvl="0">
              <a:lnSpc>
                <a:spcPct val="135000"/>
              </a:lnSpc>
              <a:spcBef>
                <a:spcPts val="600"/>
              </a:spcBef>
              <a:spcAft>
                <a:spcPts val="600"/>
              </a:spcAft>
            </a:pPr>
            <a:r>
              <a:rPr lang="en-US" sz="2600" dirty="0">
                <a:latin typeface="UTM Avo" panose="02040603050506020204" pitchFamily="18"/>
              </a:rPr>
              <a:t>D. </a:t>
            </a:r>
            <a:r>
              <a:rPr lang="en-US" sz="2600" dirty="0" err="1">
                <a:latin typeface="UTM Avo" panose="02040603050506020204" pitchFamily="18"/>
              </a:rPr>
              <a:t>Xây</a:t>
            </a:r>
            <a:r>
              <a:rPr lang="en-US" sz="2600" dirty="0">
                <a:latin typeface="UTM Avo" panose="02040603050506020204" pitchFamily="18"/>
              </a:rPr>
              <a:t> </a:t>
            </a:r>
            <a:r>
              <a:rPr lang="en-US" sz="2600" dirty="0" err="1">
                <a:latin typeface="UTM Avo" panose="02040603050506020204" pitchFamily="18"/>
              </a:rPr>
              <a:t>thêm</a:t>
            </a:r>
            <a:r>
              <a:rPr lang="en-US" sz="2600" dirty="0">
                <a:latin typeface="UTM Avo" panose="02040603050506020204" pitchFamily="18"/>
              </a:rPr>
              <a:t> </a:t>
            </a:r>
            <a:r>
              <a:rPr lang="en-US" sz="2600" dirty="0" err="1">
                <a:latin typeface="UTM Avo" panose="02040603050506020204" pitchFamily="18"/>
              </a:rPr>
              <a:t>nhiều</a:t>
            </a:r>
            <a:r>
              <a:rPr lang="en-US" sz="2600" dirty="0">
                <a:latin typeface="UTM Avo" panose="02040603050506020204" pitchFamily="18"/>
              </a:rPr>
              <a:t> </a:t>
            </a:r>
            <a:r>
              <a:rPr lang="en-US" sz="2600" dirty="0" err="1">
                <a:latin typeface="UTM Avo" panose="02040603050506020204" pitchFamily="18"/>
              </a:rPr>
              <a:t>khu</a:t>
            </a:r>
            <a:r>
              <a:rPr lang="en-US" sz="2600" dirty="0">
                <a:latin typeface="UTM Avo" panose="02040603050506020204" pitchFamily="18"/>
              </a:rPr>
              <a:t> </a:t>
            </a:r>
            <a:r>
              <a:rPr lang="en-US" sz="2600" dirty="0" err="1">
                <a:latin typeface="UTM Avo" panose="02040603050506020204" pitchFamily="18"/>
              </a:rPr>
              <a:t>công</a:t>
            </a:r>
            <a:r>
              <a:rPr lang="en-US" sz="2600" dirty="0">
                <a:latin typeface="UTM Avo" panose="02040603050506020204" pitchFamily="18"/>
              </a:rPr>
              <a:t> </a:t>
            </a:r>
            <a:r>
              <a:rPr lang="en-US" sz="2600" dirty="0" err="1">
                <a:latin typeface="UTM Avo" panose="02040603050506020204" pitchFamily="18"/>
              </a:rPr>
              <a:t>nghiệp</a:t>
            </a:r>
            <a:r>
              <a:rPr lang="en-US" sz="2600" dirty="0">
                <a:latin typeface="UTM Avo" panose="02040603050506020204" pitchFamily="18"/>
              </a:rPr>
              <a:t>. </a:t>
            </a:r>
            <a:br>
              <a:rPr lang="en-US" sz="2600" dirty="0">
                <a:latin typeface="UTM Avo" panose="02040603050506020204" pitchFamily="18"/>
              </a:rPr>
            </a:br>
            <a:endParaRPr kumimoji="0" lang="vi-VN" sz="26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pic>
        <p:nvPicPr>
          <p:cNvPr id="14" name="Picture 13">
            <a:extLst>
              <a:ext uri="{FF2B5EF4-FFF2-40B4-BE49-F238E27FC236}">
                <a16:creationId xmlns:a16="http://schemas.microsoft.com/office/drawing/2014/main" id="{A4208975-DCB0-E096-A0CD-BCACAF81E4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03728" y="3157420"/>
            <a:ext cx="753296" cy="671118"/>
          </a:xfrm>
          <a:prstGeom prst="rect">
            <a:avLst/>
          </a:prstGeom>
        </p:spPr>
      </p:pic>
      <p:pic>
        <p:nvPicPr>
          <p:cNvPr id="15" name="Picture 14">
            <a:extLst>
              <a:ext uri="{FF2B5EF4-FFF2-40B4-BE49-F238E27FC236}">
                <a16:creationId xmlns:a16="http://schemas.microsoft.com/office/drawing/2014/main" id="{CE6FADD4-8E1F-1F70-A1F1-415D800DA2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878882" y="4584882"/>
            <a:ext cx="753296" cy="671118"/>
          </a:xfrm>
          <a:prstGeom prst="rect">
            <a:avLst/>
          </a:prstGeom>
        </p:spPr>
      </p:pic>
      <p:pic>
        <p:nvPicPr>
          <p:cNvPr id="16" name="Picture 15">
            <a:extLst>
              <a:ext uri="{FF2B5EF4-FFF2-40B4-BE49-F238E27FC236}">
                <a16:creationId xmlns:a16="http://schemas.microsoft.com/office/drawing/2014/main" id="{4A06DD73-6947-2481-7D58-ABD472501C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08080" y="4584882"/>
            <a:ext cx="753296" cy="671118"/>
          </a:xfrm>
          <a:prstGeom prst="rect">
            <a:avLst/>
          </a:prstGeom>
        </p:spPr>
      </p:pic>
      <p:pic>
        <p:nvPicPr>
          <p:cNvPr id="17" name="Picture 5">
            <a:extLst>
              <a:ext uri="{FF2B5EF4-FFF2-40B4-BE49-F238E27FC236}">
                <a16:creationId xmlns:a16="http://schemas.microsoft.com/office/drawing/2014/main" id="{137B9556-1272-440A-1E38-C92FD441E9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646407" y="3087371"/>
            <a:ext cx="771042" cy="671118"/>
          </a:xfrm>
          <a:prstGeom prst="rect">
            <a:avLst/>
          </a:prstGeom>
        </p:spPr>
      </p:pic>
      <p:pic>
        <p:nvPicPr>
          <p:cNvPr id="4" name="Picture 3">
            <a:extLst>
              <a:ext uri="{FF2B5EF4-FFF2-40B4-BE49-F238E27FC236}">
                <a16:creationId xmlns:a16="http://schemas.microsoft.com/office/drawing/2014/main" id="{A6543E9B-43A8-08AE-78F4-CE98E1DF1AC3}"/>
              </a:ext>
            </a:extLst>
          </p:cNvPr>
          <p:cNvPicPr>
            <a:picLocks noChangeAspect="1"/>
          </p:cNvPicPr>
          <p:nvPr/>
        </p:nvPicPr>
        <p:blipFill>
          <a:blip r:embed="rId5"/>
          <a:stretch>
            <a:fillRect/>
          </a:stretch>
        </p:blipFill>
        <p:spPr>
          <a:xfrm>
            <a:off x="0" y="1"/>
            <a:ext cx="1143000" cy="1276004"/>
          </a:xfrm>
          <a:prstGeom prst="rect">
            <a:avLst/>
          </a:prstGeom>
        </p:spPr>
      </p:pic>
      <p:pic>
        <p:nvPicPr>
          <p:cNvPr id="5" name="Picture 4">
            <a:extLst>
              <a:ext uri="{FF2B5EF4-FFF2-40B4-BE49-F238E27FC236}">
                <a16:creationId xmlns:a16="http://schemas.microsoft.com/office/drawing/2014/main" id="{26A454A0-03A0-7682-33EA-17D4977CFF36}"/>
              </a:ext>
            </a:extLst>
          </p:cNvPr>
          <p:cNvPicPr>
            <a:picLocks noChangeAspect="1"/>
          </p:cNvPicPr>
          <p:nvPr/>
        </p:nvPicPr>
        <p:blipFill rotWithShape="1">
          <a:blip r:embed="rId6"/>
          <a:srcRect t="5630" r="47855"/>
          <a:stretch/>
        </p:blipFill>
        <p:spPr>
          <a:xfrm>
            <a:off x="-1014649" y="2755654"/>
            <a:ext cx="4012682" cy="5637346"/>
          </a:xfrm>
          <a:prstGeom prst="rect">
            <a:avLst/>
          </a:prstGeom>
        </p:spPr>
      </p:pic>
      <p:pic>
        <p:nvPicPr>
          <p:cNvPr id="6" name="Picture 5">
            <a:hlinkClick r:id="rId7" action="ppaction://hlinksldjump"/>
            <a:extLst>
              <a:ext uri="{FF2B5EF4-FFF2-40B4-BE49-F238E27FC236}">
                <a16:creationId xmlns:a16="http://schemas.microsoft.com/office/drawing/2014/main" id="{33F77535-3AA3-AF3D-E5BB-FCE5C680600D}"/>
              </a:ext>
            </a:extLst>
          </p:cNvPr>
          <p:cNvPicPr>
            <a:picLocks noChangeAspect="1"/>
          </p:cNvPicPr>
          <p:nvPr/>
        </p:nvPicPr>
        <p:blipFill>
          <a:blip r:embed="rId8"/>
          <a:stretch>
            <a:fillRect/>
          </a:stretch>
        </p:blipFill>
        <p:spPr>
          <a:xfrm rot="3432051">
            <a:off x="9949725" y="5059761"/>
            <a:ext cx="2190426" cy="2190426"/>
          </a:xfrm>
          <a:prstGeom prst="rect">
            <a:avLst/>
          </a:prstGeom>
        </p:spPr>
      </p:pic>
    </p:spTree>
    <p:extLst>
      <p:ext uri="{BB962C8B-B14F-4D97-AF65-F5344CB8AC3E}">
        <p14:creationId xmlns:p14="http://schemas.microsoft.com/office/powerpoint/2010/main" val="29354148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0"/>
                                        </p:tgtEl>
                                        <p:attrNameLst>
                                          <p:attrName>fillcolor</p:attrName>
                                        </p:attrNameLst>
                                      </p:cBhvr>
                                      <p:to>
                                        <a:srgbClr val="F7CBAC"/>
                                      </p:to>
                                    </p:animClr>
                                    <p:set>
                                      <p:cBhvr>
                                        <p:cTn id="29" dur="2000" fill="hold"/>
                                        <p:tgtEl>
                                          <p:spTgt spid="10"/>
                                        </p:tgtEl>
                                        <p:attrNameLst>
                                          <p:attrName>fill.type</p:attrName>
                                        </p:attrNameLst>
                                      </p:cBhvr>
                                      <p:to>
                                        <p:strVal val="solid"/>
                                      </p:to>
                                    </p:set>
                                    <p:set>
                                      <p:cBhvr>
                                        <p:cTn id="30" dur="2000" fill="hold"/>
                                        <p:tgtEl>
                                          <p:spTgt spid="10"/>
                                        </p:tgtEl>
                                        <p:attrNameLst>
                                          <p:attrName>fill.on</p:attrName>
                                        </p:attrNameLst>
                                      </p:cBhvr>
                                      <p:to>
                                        <p:strVal val="true"/>
                                      </p:to>
                                    </p:set>
                                  </p:childTnLst>
                                </p:cTn>
                              </p:par>
                              <p:par>
                                <p:cTn id="31" presetID="26" presetClass="emph" presetSubtype="0" fill="hold" grpId="1" nodeType="withEffect">
                                  <p:stCondLst>
                                    <p:cond delay="0"/>
                                  </p:stCondLst>
                                  <p:childTnLst>
                                    <p:animEffect transition="out" filter="fade">
                                      <p:cBhvr>
                                        <p:cTn id="32" dur="500" tmFilter="0, 0; .2, .5; .8, .5; 1, 0"/>
                                        <p:tgtEl>
                                          <p:spTgt spid="10"/>
                                        </p:tgtEl>
                                      </p:cBhvr>
                                    </p:animEffect>
                                    <p:animScale>
                                      <p:cBhvr>
                                        <p:cTn id="33" dur="250" autoRev="1" fill="hold"/>
                                        <p:tgtEl>
                                          <p:spTgt spid="10"/>
                                        </p:tgtEl>
                                      </p:cBhvr>
                                      <p:by x="105000" y="105000"/>
                                    </p:animScale>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2"/>
                                        </p:tgtEl>
                                        <p:attrNameLst>
                                          <p:attrName>fillcolor</p:attrName>
                                        </p:attrNameLst>
                                      </p:cBhvr>
                                      <p:to>
                                        <a:srgbClr val="F7CBAC"/>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26" presetClass="emph" presetSubtype="0" fill="hold" grpId="1"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3"/>
                                        </p:tgtEl>
                                        <p:attrNameLst>
                                          <p:attrName>fillcolor</p:attrName>
                                        </p:attrNameLst>
                                      </p:cBhvr>
                                      <p:to>
                                        <a:srgbClr val="F7CBAC"/>
                                      </p:to>
                                    </p:animClr>
                                    <p:set>
                                      <p:cBhvr>
                                        <p:cTn id="53" dur="2000" fill="hold"/>
                                        <p:tgtEl>
                                          <p:spTgt spid="13"/>
                                        </p:tgtEl>
                                        <p:attrNameLst>
                                          <p:attrName>fill.type</p:attrName>
                                        </p:attrNameLst>
                                      </p:cBhvr>
                                      <p:to>
                                        <p:strVal val="solid"/>
                                      </p:to>
                                    </p:set>
                                    <p:set>
                                      <p:cBhvr>
                                        <p:cTn id="54" dur="2000" fill="hold"/>
                                        <p:tgtEl>
                                          <p:spTgt spid="13"/>
                                        </p:tgtEl>
                                        <p:attrNameLst>
                                          <p:attrName>fill.on</p:attrName>
                                        </p:attrNameLst>
                                      </p:cBhvr>
                                      <p:to>
                                        <p:strVal val="true"/>
                                      </p:to>
                                    </p:set>
                                  </p:childTnLst>
                                </p:cTn>
                              </p:par>
                              <p:par>
                                <p:cTn id="55" presetID="26" presetClass="emph" presetSubtype="0" fill="hold" grpId="1" nodeType="withEffect">
                                  <p:stCondLst>
                                    <p:cond delay="0"/>
                                  </p:stCondLst>
                                  <p:childTnLst>
                                    <p:animEffect transition="out" filter="fade">
                                      <p:cBhvr>
                                        <p:cTn id="56" dur="500" tmFilter="0, 0; .2, .5; .8, .5; 1, 0"/>
                                        <p:tgtEl>
                                          <p:spTgt spid="13"/>
                                        </p:tgtEl>
                                      </p:cBhvr>
                                    </p:animEffect>
                                    <p:animScale>
                                      <p:cBhvr>
                                        <p:cTn id="57" dur="250" autoRev="1" fill="hold"/>
                                        <p:tgtEl>
                                          <p:spTgt spid="13"/>
                                        </p:tgtEl>
                                      </p:cBhvr>
                                      <p:by x="105000" y="105000"/>
                                    </p:animScale>
                                  </p:childTnLst>
                                </p:cTn>
                              </p:par>
                              <p:par>
                                <p:cTn id="58" presetID="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000" fill="hold"/>
                                        <p:tgtEl>
                                          <p:spTgt spid="11"/>
                                        </p:tgtEl>
                                        <p:attrNameLst>
                                          <p:attrName>fillcolor</p:attrName>
                                        </p:attrNameLst>
                                      </p:cBhvr>
                                      <p:to>
                                        <a:srgbClr val="92D050"/>
                                      </p:to>
                                    </p:animClr>
                                    <p:set>
                                      <p:cBhvr>
                                        <p:cTn id="65" dur="2000" fill="hold"/>
                                        <p:tgtEl>
                                          <p:spTgt spid="11"/>
                                        </p:tgtEl>
                                        <p:attrNameLst>
                                          <p:attrName>fill.type</p:attrName>
                                        </p:attrNameLst>
                                      </p:cBhvr>
                                      <p:to>
                                        <p:strVal val="solid"/>
                                      </p:to>
                                    </p:set>
                                    <p:set>
                                      <p:cBhvr>
                                        <p:cTn id="66" dur="2000" fill="hold"/>
                                        <p:tgtEl>
                                          <p:spTgt spid="11"/>
                                        </p:tgtEl>
                                        <p:attrNameLst>
                                          <p:attrName>fill.on</p:attrName>
                                        </p:attrNameLst>
                                      </p:cBhvr>
                                      <p:to>
                                        <p:strVal val="true"/>
                                      </p:to>
                                    </p:set>
                                  </p:childTnLst>
                                </p:cTn>
                              </p:par>
                              <p:par>
                                <p:cTn id="67" presetID="26" presetClass="emph" presetSubtype="0"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par>
                                <p:cTn id="70" presetID="1"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7"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6BEE-64D8-F96E-9FEB-AB4C6A54EB1B}"/>
              </a:ext>
            </a:extLst>
          </p:cNvPr>
          <p:cNvSpPr>
            <a:spLocks noGrp="1"/>
          </p:cNvSpPr>
          <p:nvPr>
            <p:ph type="title"/>
          </p:nvPr>
        </p:nvSpPr>
        <p:spPr/>
        <p:txBody>
          <a:bodyPr/>
          <a:lstStyle/>
          <a:p>
            <a:endParaRPr lang="vi-VN"/>
          </a:p>
        </p:txBody>
      </p:sp>
      <p:pic>
        <p:nvPicPr>
          <p:cNvPr id="3" name="Picture 2" descr="Hình nền Powerpoint đẹp">
            <a:extLst>
              <a:ext uri="{FF2B5EF4-FFF2-40B4-BE49-F238E27FC236}">
                <a16:creationId xmlns:a16="http://schemas.microsoft.com/office/drawing/2014/main" id="{122DBF1C-208C-46C0-41F9-F04B48DB8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98023"/>
            <a:ext cx="12192001" cy="6853851"/>
          </a:xfrm>
          <a:prstGeom prst="rect">
            <a:avLst/>
          </a:prstGeom>
          <a:noFill/>
          <a:extLst>
            <a:ext uri="{909E8E84-426E-40DD-AFC4-6F175D3DCCD1}">
              <a14:hiddenFill xmlns:a14="http://schemas.microsoft.com/office/drawing/2010/main">
                <a:solidFill>
                  <a:srgbClr val="FFFFFF"/>
                </a:solidFill>
              </a14:hiddenFill>
            </a:ext>
          </a:extLst>
        </p:spPr>
      </p:pic>
      <p:sp>
        <p:nvSpPr>
          <p:cNvPr id="7" name="Câu hỏi">
            <a:extLst>
              <a:ext uri="{FF2B5EF4-FFF2-40B4-BE49-F238E27FC236}">
                <a16:creationId xmlns:a16="http://schemas.microsoft.com/office/drawing/2014/main" id="{3D92FEC0-8985-E176-B12B-43892F083F92}"/>
              </a:ext>
            </a:extLst>
          </p:cNvPr>
          <p:cNvSpPr/>
          <p:nvPr/>
        </p:nvSpPr>
        <p:spPr>
          <a:xfrm>
            <a:off x="1800775" y="496939"/>
            <a:ext cx="9758984" cy="1189672"/>
          </a:xfrm>
          <a:prstGeom prst="plaque">
            <a:avLst/>
          </a:prstGeom>
          <a:solidFill>
            <a:sysClr val="window" lastClr="FFFFFF"/>
          </a:solidFill>
          <a:ln w="12700" cap="flat" cmpd="sng" algn="ctr">
            <a:noFill/>
            <a:prstDash val="solid"/>
            <a:miter lim="800000"/>
          </a:ln>
          <a:effectLst/>
        </p:spPr>
        <p:txBody>
          <a:bodyPr bIns="144000" rtlCol="0" anchor="ctr"/>
          <a:lstStyle/>
          <a:p>
            <a:pPr lvl="0" algn="just">
              <a:lnSpc>
                <a:spcPct val="135000"/>
              </a:lnSpc>
              <a:spcBef>
                <a:spcPts val="600"/>
              </a:spcBef>
              <a:spcAft>
                <a:spcPts val="600"/>
              </a:spcAft>
            </a:pPr>
            <a:r>
              <a:rPr lang="vi-VN" sz="3000" b="1" dirty="0">
                <a:latin typeface="UTM Avo" panose="02040603050506020204" pitchFamily="18"/>
              </a:rPr>
              <a:t>Câu 4: </a:t>
            </a:r>
            <a:r>
              <a:rPr lang="vi-VN" sz="3000" dirty="0">
                <a:latin typeface="UTM Avo" panose="02040603050506020204" pitchFamily="18"/>
              </a:rPr>
              <a:t>Tác hại của ô nhiễm môi trường là:</a:t>
            </a:r>
            <a:endParaRPr kumimoji="0" lang="en-US" sz="3000" b="0" i="0" u="none" strike="noStrike" kern="0" cap="none" spc="0" normalizeH="0" baseline="0" noProof="0" dirty="0">
              <a:ln>
                <a:noFill/>
              </a:ln>
              <a:solidFill>
                <a:srgbClr val="000000"/>
              </a:solidFill>
              <a:effectLst/>
              <a:uLnTx/>
              <a:uFillTx/>
              <a:latin typeface="UTM Avo" panose="02040603050506020204" pitchFamily="18"/>
              <a:cs typeface="Arial" panose="020B0604020202020204" pitchFamily="34" charset="0"/>
              <a:sym typeface="Arial"/>
            </a:endParaRPr>
          </a:p>
        </p:txBody>
      </p:sp>
      <p:sp>
        <p:nvSpPr>
          <p:cNvPr id="10" name="S1">
            <a:extLst>
              <a:ext uri="{FF2B5EF4-FFF2-40B4-BE49-F238E27FC236}">
                <a16:creationId xmlns:a16="http://schemas.microsoft.com/office/drawing/2014/main" id="{CB18A52F-3604-1BC3-B065-1FEB46DCEE7C}"/>
              </a:ext>
            </a:extLst>
          </p:cNvPr>
          <p:cNvSpPr/>
          <p:nvPr/>
        </p:nvSpPr>
        <p:spPr>
          <a:xfrm>
            <a:off x="1981198" y="1976679"/>
            <a:ext cx="4751677" cy="1945007"/>
          </a:xfrm>
          <a:prstGeom prst="plaque">
            <a:avLst/>
          </a:prstGeom>
          <a:solidFill>
            <a:sysClr val="window" lastClr="FFFFFF"/>
          </a:solidFill>
          <a:ln w="12700" cap="flat" cmpd="sng" algn="ctr">
            <a:noFill/>
            <a:prstDash val="solid"/>
            <a:miter lim="800000"/>
          </a:ln>
          <a:effectLst/>
        </p:spPr>
        <p:txBody>
          <a:bodyPr tIns="360000" bIns="0" rtlCol="0" anchor="ctr"/>
          <a:lstStyle/>
          <a:p>
            <a:pPr lvl="0">
              <a:lnSpc>
                <a:spcPct val="135000"/>
              </a:lnSpc>
              <a:spcBef>
                <a:spcPts val="600"/>
              </a:spcBef>
              <a:spcAft>
                <a:spcPts val="600"/>
              </a:spcAft>
            </a:pPr>
            <a:r>
              <a:rPr lang="en-US" sz="2400" dirty="0">
                <a:latin typeface="UTM Avo" panose="02040603050506020204" pitchFamily="18"/>
              </a:rPr>
              <a:t>A. </a:t>
            </a:r>
            <a:r>
              <a:rPr lang="en-US" sz="2400" dirty="0" err="1">
                <a:latin typeface="UTM Avo" panose="02040603050506020204" pitchFamily="18"/>
              </a:rPr>
              <a:t>Hạn</a:t>
            </a:r>
            <a:r>
              <a:rPr lang="en-US" sz="2400" dirty="0">
                <a:latin typeface="UTM Avo" panose="02040603050506020204" pitchFamily="18"/>
              </a:rPr>
              <a:t> </a:t>
            </a:r>
            <a:r>
              <a:rPr lang="en-US" sz="2400" dirty="0" err="1">
                <a:latin typeface="UTM Avo" panose="02040603050506020204" pitchFamily="18"/>
              </a:rPr>
              <a:t>chế</a:t>
            </a:r>
            <a:r>
              <a:rPr lang="en-US" sz="2400" dirty="0">
                <a:latin typeface="UTM Avo" panose="02040603050506020204" pitchFamily="18"/>
              </a:rPr>
              <a:t> </a:t>
            </a:r>
            <a:r>
              <a:rPr lang="en-US" sz="2400" dirty="0" err="1">
                <a:latin typeface="UTM Avo" panose="02040603050506020204" pitchFamily="18"/>
              </a:rPr>
              <a:t>tầm</a:t>
            </a:r>
            <a:r>
              <a:rPr lang="en-US" sz="2400" dirty="0">
                <a:latin typeface="UTM Avo" panose="02040603050506020204" pitchFamily="18"/>
              </a:rPr>
              <a:t> </a:t>
            </a:r>
            <a:r>
              <a:rPr lang="en-US" sz="2400" dirty="0" err="1">
                <a:latin typeface="UTM Avo" panose="02040603050506020204" pitchFamily="18"/>
              </a:rPr>
              <a:t>nhìn</a:t>
            </a:r>
            <a:r>
              <a:rPr lang="en-US" sz="2400" dirty="0">
                <a:latin typeface="UTM Avo" panose="02040603050506020204" pitchFamily="18"/>
              </a:rPr>
              <a:t> </a:t>
            </a:r>
            <a:r>
              <a:rPr lang="en-US" sz="2400" dirty="0" err="1">
                <a:latin typeface="UTM Avo" panose="02040603050506020204" pitchFamily="18"/>
              </a:rPr>
              <a:t>khi</a:t>
            </a:r>
            <a:r>
              <a:rPr lang="en-US" sz="2400" dirty="0">
                <a:latin typeface="UTM Avo" panose="02040603050506020204" pitchFamily="18"/>
              </a:rPr>
              <a:t> </a:t>
            </a:r>
            <a:r>
              <a:rPr lang="en-US" sz="2400" dirty="0" err="1">
                <a:latin typeface="UTM Avo" panose="02040603050506020204" pitchFamily="18"/>
              </a:rPr>
              <a:t>tham</a:t>
            </a:r>
            <a:r>
              <a:rPr lang="en-US" sz="2400" dirty="0">
                <a:latin typeface="UTM Avo" panose="02040603050506020204" pitchFamily="18"/>
              </a:rPr>
              <a:t> </a:t>
            </a:r>
            <a:r>
              <a:rPr lang="en-US" sz="2400" dirty="0" err="1">
                <a:latin typeface="UTM Avo" panose="02040603050506020204" pitchFamily="18"/>
              </a:rPr>
              <a:t>gia</a:t>
            </a:r>
            <a:r>
              <a:rPr lang="en-US" sz="2400" dirty="0">
                <a:latin typeface="UTM Avo" panose="02040603050506020204" pitchFamily="18"/>
              </a:rPr>
              <a:t> </a:t>
            </a:r>
            <a:r>
              <a:rPr lang="en-US" sz="2400" dirty="0" err="1">
                <a:latin typeface="UTM Avo" panose="02040603050506020204" pitchFamily="18"/>
              </a:rPr>
              <a:t>giao</a:t>
            </a:r>
            <a:r>
              <a:rPr lang="en-US" sz="2400" dirty="0">
                <a:latin typeface="UTM Avo" panose="02040603050506020204" pitchFamily="18"/>
              </a:rPr>
              <a:t> </a:t>
            </a:r>
            <a:r>
              <a:rPr lang="en-US" sz="2400" dirty="0" err="1">
                <a:latin typeface="UTM Avo" panose="02040603050506020204" pitchFamily="18"/>
              </a:rPr>
              <a:t>thông</a:t>
            </a:r>
            <a:r>
              <a:rPr lang="en-US" sz="2400" dirty="0">
                <a:latin typeface="UTM Avo" panose="02040603050506020204" pitchFamily="18"/>
              </a:rPr>
              <a:t>.</a:t>
            </a:r>
            <a:br>
              <a:rPr lang="en-US" sz="2400" dirty="0">
                <a:latin typeface="UTM Avo" panose="02040603050506020204" pitchFamily="18"/>
              </a:rPr>
            </a:br>
            <a:endParaRPr kumimoji="0" lang="vi-VN" sz="24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1" name="S2">
            <a:extLst>
              <a:ext uri="{FF2B5EF4-FFF2-40B4-BE49-F238E27FC236}">
                <a16:creationId xmlns:a16="http://schemas.microsoft.com/office/drawing/2014/main" id="{1E441B9E-D846-8DCC-1287-BE1EDE15ED06}"/>
              </a:ext>
            </a:extLst>
          </p:cNvPr>
          <p:cNvSpPr/>
          <p:nvPr/>
        </p:nvSpPr>
        <p:spPr>
          <a:xfrm>
            <a:off x="7085194" y="1959489"/>
            <a:ext cx="4377795" cy="1945007"/>
          </a:xfrm>
          <a:prstGeom prst="plaque">
            <a:avLst/>
          </a:prstGeom>
          <a:solidFill>
            <a:sysClr val="window" lastClr="FFFFFF"/>
          </a:solidFill>
          <a:ln w="12700" cap="flat" cmpd="sng" algn="ctr">
            <a:noFill/>
            <a:prstDash val="solid"/>
            <a:miter lim="800000"/>
          </a:ln>
          <a:effectLst/>
        </p:spPr>
        <p:txBody>
          <a:bodyPr tIns="432000" bIns="0" rtlCol="0" anchor="ctr"/>
          <a:lstStyle/>
          <a:p>
            <a:pPr lvl="0">
              <a:lnSpc>
                <a:spcPct val="135000"/>
              </a:lnSpc>
              <a:spcBef>
                <a:spcPts val="600"/>
              </a:spcBef>
              <a:spcAft>
                <a:spcPts val="600"/>
              </a:spcAft>
            </a:pPr>
            <a:r>
              <a:rPr lang="vi-VN" sz="2300" dirty="0">
                <a:latin typeface="UTM Avo" panose="02040603050506020204" pitchFamily="18"/>
              </a:rPr>
              <a:t>C. Có một số hiện tượng thời tiết cực đoan: Hiệu ứng nhà kính, biến đổi khí hậu, mưa acid,... </a:t>
            </a:r>
            <a:br>
              <a:rPr lang="vi-VN" sz="2300" dirty="0">
                <a:latin typeface="UTM Avo" panose="02040603050506020204" pitchFamily="18"/>
              </a:rPr>
            </a:br>
            <a:endParaRPr kumimoji="0" lang="vi-VN" sz="23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2" name="S3">
            <a:extLst>
              <a:ext uri="{FF2B5EF4-FFF2-40B4-BE49-F238E27FC236}">
                <a16:creationId xmlns:a16="http://schemas.microsoft.com/office/drawing/2014/main" id="{B6F9F94C-9D19-C51F-0DFE-463266B8B044}"/>
              </a:ext>
            </a:extLst>
          </p:cNvPr>
          <p:cNvSpPr/>
          <p:nvPr/>
        </p:nvSpPr>
        <p:spPr>
          <a:xfrm>
            <a:off x="1998517" y="4115714"/>
            <a:ext cx="4751677" cy="1808291"/>
          </a:xfrm>
          <a:prstGeom prst="plaque">
            <a:avLst/>
          </a:prstGeom>
          <a:solidFill>
            <a:sysClr val="window" lastClr="FFFFFF"/>
          </a:solidFill>
          <a:ln w="12700" cap="flat" cmpd="sng" algn="ctr">
            <a:noFill/>
            <a:prstDash val="solid"/>
            <a:miter lim="800000"/>
          </a:ln>
          <a:effectLst/>
        </p:spPr>
        <p:txBody>
          <a:bodyPr tIns="468000" rtlCol="0" anchor="ctr"/>
          <a:lstStyle/>
          <a:p>
            <a:pPr lvl="0">
              <a:lnSpc>
                <a:spcPct val="135000"/>
              </a:lnSpc>
              <a:spcBef>
                <a:spcPts val="600"/>
              </a:spcBef>
              <a:spcAft>
                <a:spcPts val="600"/>
              </a:spcAft>
            </a:pPr>
            <a:r>
              <a:rPr lang="vi-VN" sz="2400" dirty="0">
                <a:latin typeface="UTM Avo" panose="02040603050506020204" pitchFamily="18"/>
              </a:rPr>
              <a:t>B. Thực vật không phát triển được, phá hủy quá trình trồng trọt và chăn nuôi .</a:t>
            </a:r>
            <a:br>
              <a:rPr lang="vi-VN" sz="2400" dirty="0">
                <a:latin typeface="UTM Avo" panose="02040603050506020204" pitchFamily="18"/>
              </a:rPr>
            </a:br>
            <a:endParaRPr kumimoji="0" lang="vi-VN" sz="24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3" name="Đ">
            <a:extLst>
              <a:ext uri="{FF2B5EF4-FFF2-40B4-BE49-F238E27FC236}">
                <a16:creationId xmlns:a16="http://schemas.microsoft.com/office/drawing/2014/main" id="{AD2BA51D-EF8B-589B-5871-0D7767091A00}"/>
              </a:ext>
            </a:extLst>
          </p:cNvPr>
          <p:cNvSpPr/>
          <p:nvPr/>
        </p:nvSpPr>
        <p:spPr>
          <a:xfrm>
            <a:off x="7085194" y="4080638"/>
            <a:ext cx="4377795" cy="1804790"/>
          </a:xfrm>
          <a:prstGeom prst="plaque">
            <a:avLst/>
          </a:prstGeom>
          <a:solidFill>
            <a:sysClr val="window" lastClr="FFFFFF"/>
          </a:solidFill>
          <a:ln w="12700" cap="flat" cmpd="sng" algn="ctr">
            <a:noFill/>
            <a:prstDash val="solid"/>
            <a:miter lim="800000"/>
          </a:ln>
          <a:effectLst/>
        </p:spPr>
        <p:txBody>
          <a:bodyPr tIns="432000" rtlCol="0" anchor="ctr"/>
          <a:lstStyle/>
          <a:p>
            <a:pPr lvl="0">
              <a:lnSpc>
                <a:spcPct val="135000"/>
              </a:lnSpc>
              <a:spcBef>
                <a:spcPts val="600"/>
              </a:spcBef>
              <a:spcAft>
                <a:spcPts val="600"/>
              </a:spcAft>
            </a:pPr>
            <a:r>
              <a:rPr lang="en-US" sz="2400" dirty="0">
                <a:latin typeface="UTM Avo" panose="02040603050506020204" pitchFamily="18"/>
              </a:rPr>
              <a:t>D. </a:t>
            </a:r>
            <a:r>
              <a:rPr lang="en-US" sz="2400" dirty="0" err="1">
                <a:latin typeface="UTM Avo" panose="02040603050506020204" pitchFamily="18"/>
              </a:rPr>
              <a:t>Tất</a:t>
            </a:r>
            <a:r>
              <a:rPr lang="en-US" sz="2400" dirty="0">
                <a:latin typeface="UTM Avo" panose="02040603050506020204" pitchFamily="18"/>
              </a:rPr>
              <a:t> </a:t>
            </a:r>
            <a:r>
              <a:rPr lang="en-US" sz="2400" dirty="0" err="1">
                <a:latin typeface="UTM Avo" panose="02040603050506020204" pitchFamily="18"/>
              </a:rPr>
              <a:t>cả</a:t>
            </a:r>
            <a:r>
              <a:rPr lang="en-US" sz="2400" dirty="0">
                <a:latin typeface="UTM Avo" panose="02040603050506020204" pitchFamily="18"/>
              </a:rPr>
              <a:t> </a:t>
            </a:r>
            <a:r>
              <a:rPr lang="en-US" sz="2400" dirty="0" err="1">
                <a:latin typeface="UTM Avo" panose="02040603050506020204" pitchFamily="18"/>
              </a:rPr>
              <a:t>các</a:t>
            </a:r>
            <a:r>
              <a:rPr lang="en-US" sz="2400" dirty="0">
                <a:latin typeface="UTM Avo" panose="02040603050506020204" pitchFamily="18"/>
              </a:rPr>
              <a:t> </a:t>
            </a:r>
            <a:r>
              <a:rPr lang="en-US" sz="2400" dirty="0" err="1">
                <a:latin typeface="UTM Avo" panose="02040603050506020204" pitchFamily="18"/>
              </a:rPr>
              <a:t>ý</a:t>
            </a:r>
            <a:r>
              <a:rPr lang="en-US" sz="2400" dirty="0">
                <a:latin typeface="UTM Avo" panose="02040603050506020204" pitchFamily="18"/>
              </a:rPr>
              <a:t> </a:t>
            </a:r>
            <a:r>
              <a:rPr lang="en-US" sz="2400" dirty="0" err="1">
                <a:latin typeface="UTM Avo" panose="02040603050506020204" pitchFamily="18"/>
              </a:rPr>
              <a:t>trên</a:t>
            </a:r>
            <a:r>
              <a:rPr lang="en-US" sz="2400" dirty="0">
                <a:latin typeface="UTM Avo" panose="02040603050506020204" pitchFamily="18"/>
              </a:rPr>
              <a:t>. </a:t>
            </a:r>
            <a:br>
              <a:rPr lang="en-US" sz="2400" dirty="0">
                <a:latin typeface="UTM Avo" panose="02040603050506020204" pitchFamily="18"/>
              </a:rPr>
            </a:br>
            <a:endParaRPr kumimoji="0" lang="vi-VN" sz="24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pic>
        <p:nvPicPr>
          <p:cNvPr id="14" name="Picture 13">
            <a:extLst>
              <a:ext uri="{FF2B5EF4-FFF2-40B4-BE49-F238E27FC236}">
                <a16:creationId xmlns:a16="http://schemas.microsoft.com/office/drawing/2014/main" id="{A4208975-DCB0-E096-A0CD-BCACAF81E4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023693" y="3014609"/>
            <a:ext cx="948608" cy="903083"/>
          </a:xfrm>
          <a:prstGeom prst="rect">
            <a:avLst/>
          </a:prstGeom>
        </p:spPr>
      </p:pic>
      <p:pic>
        <p:nvPicPr>
          <p:cNvPr id="15" name="Picture 14">
            <a:extLst>
              <a:ext uri="{FF2B5EF4-FFF2-40B4-BE49-F238E27FC236}">
                <a16:creationId xmlns:a16="http://schemas.microsoft.com/office/drawing/2014/main" id="{CE6FADD4-8E1F-1F70-A1F1-415D800DA2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973726" y="5047689"/>
            <a:ext cx="948608" cy="903082"/>
          </a:xfrm>
          <a:prstGeom prst="rect">
            <a:avLst/>
          </a:prstGeom>
        </p:spPr>
      </p:pic>
      <p:pic>
        <p:nvPicPr>
          <p:cNvPr id="16" name="Picture 15">
            <a:extLst>
              <a:ext uri="{FF2B5EF4-FFF2-40B4-BE49-F238E27FC236}">
                <a16:creationId xmlns:a16="http://schemas.microsoft.com/office/drawing/2014/main" id="{4A06DD73-6947-2481-7D58-ABD472501C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33476" y="3040569"/>
            <a:ext cx="852565" cy="903082"/>
          </a:xfrm>
          <a:prstGeom prst="rect">
            <a:avLst/>
          </a:prstGeom>
        </p:spPr>
      </p:pic>
      <p:pic>
        <p:nvPicPr>
          <p:cNvPr id="17" name="Picture 5">
            <a:extLst>
              <a:ext uri="{FF2B5EF4-FFF2-40B4-BE49-F238E27FC236}">
                <a16:creationId xmlns:a16="http://schemas.microsoft.com/office/drawing/2014/main" id="{137B9556-1272-440A-1E38-C92FD441E9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175167" y="4596148"/>
            <a:ext cx="687320" cy="903082"/>
          </a:xfrm>
          <a:prstGeom prst="rect">
            <a:avLst/>
          </a:prstGeom>
        </p:spPr>
      </p:pic>
      <p:pic>
        <p:nvPicPr>
          <p:cNvPr id="4" name="Picture 3">
            <a:extLst>
              <a:ext uri="{FF2B5EF4-FFF2-40B4-BE49-F238E27FC236}">
                <a16:creationId xmlns:a16="http://schemas.microsoft.com/office/drawing/2014/main" id="{0781602F-AC2E-2E9A-8BA1-F02E4E612EE4}"/>
              </a:ext>
            </a:extLst>
          </p:cNvPr>
          <p:cNvPicPr>
            <a:picLocks noChangeAspect="1"/>
          </p:cNvPicPr>
          <p:nvPr/>
        </p:nvPicPr>
        <p:blipFill>
          <a:blip r:embed="rId5"/>
          <a:stretch>
            <a:fillRect/>
          </a:stretch>
        </p:blipFill>
        <p:spPr>
          <a:xfrm>
            <a:off x="0" y="1"/>
            <a:ext cx="1143000" cy="1276004"/>
          </a:xfrm>
          <a:prstGeom prst="rect">
            <a:avLst/>
          </a:prstGeom>
        </p:spPr>
      </p:pic>
      <p:pic>
        <p:nvPicPr>
          <p:cNvPr id="5" name="Picture 4">
            <a:extLst>
              <a:ext uri="{FF2B5EF4-FFF2-40B4-BE49-F238E27FC236}">
                <a16:creationId xmlns:a16="http://schemas.microsoft.com/office/drawing/2014/main" id="{CF78245D-A042-9D24-37D1-EF4FE94C8D0F}"/>
              </a:ext>
            </a:extLst>
          </p:cNvPr>
          <p:cNvPicPr>
            <a:picLocks noChangeAspect="1"/>
          </p:cNvPicPr>
          <p:nvPr/>
        </p:nvPicPr>
        <p:blipFill rotWithShape="1">
          <a:blip r:embed="rId6"/>
          <a:srcRect t="5630" r="47855"/>
          <a:stretch/>
        </p:blipFill>
        <p:spPr>
          <a:xfrm>
            <a:off x="-1014649" y="3429000"/>
            <a:ext cx="3533392" cy="4964000"/>
          </a:xfrm>
          <a:prstGeom prst="rect">
            <a:avLst/>
          </a:prstGeom>
        </p:spPr>
      </p:pic>
      <p:pic>
        <p:nvPicPr>
          <p:cNvPr id="6" name="Picture 5">
            <a:hlinkClick r:id="rId7" action="ppaction://hlinksldjump"/>
            <a:extLst>
              <a:ext uri="{FF2B5EF4-FFF2-40B4-BE49-F238E27FC236}">
                <a16:creationId xmlns:a16="http://schemas.microsoft.com/office/drawing/2014/main" id="{513D39AC-E5EE-872A-4724-544AAF098AF9}"/>
              </a:ext>
            </a:extLst>
          </p:cNvPr>
          <p:cNvPicPr>
            <a:picLocks noChangeAspect="1"/>
          </p:cNvPicPr>
          <p:nvPr/>
        </p:nvPicPr>
        <p:blipFill>
          <a:blip r:embed="rId8"/>
          <a:stretch>
            <a:fillRect/>
          </a:stretch>
        </p:blipFill>
        <p:spPr>
          <a:xfrm rot="3432051">
            <a:off x="10079953" y="5265848"/>
            <a:ext cx="2190426" cy="2190426"/>
          </a:xfrm>
          <a:prstGeom prst="rect">
            <a:avLst/>
          </a:prstGeom>
        </p:spPr>
      </p:pic>
    </p:spTree>
    <p:extLst>
      <p:ext uri="{BB962C8B-B14F-4D97-AF65-F5344CB8AC3E}">
        <p14:creationId xmlns:p14="http://schemas.microsoft.com/office/powerpoint/2010/main" val="1161666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1000" fill="hold"/>
                                        <p:tgtEl>
                                          <p:spTgt spid="10"/>
                                        </p:tgtEl>
                                        <p:attrNameLst>
                                          <p:attrName>fillcolor</p:attrName>
                                        </p:attrNameLst>
                                      </p:cBhvr>
                                      <p:to>
                                        <a:srgbClr val="F7CBAC"/>
                                      </p:to>
                                    </p:animClr>
                                    <p:set>
                                      <p:cBhvr>
                                        <p:cTn id="29" dur="1000" fill="hold"/>
                                        <p:tgtEl>
                                          <p:spTgt spid="10"/>
                                        </p:tgtEl>
                                        <p:attrNameLst>
                                          <p:attrName>fill.type</p:attrName>
                                        </p:attrNameLst>
                                      </p:cBhvr>
                                      <p:to>
                                        <p:strVal val="solid"/>
                                      </p:to>
                                    </p:set>
                                    <p:set>
                                      <p:cBhvr>
                                        <p:cTn id="30" dur="1000" fill="hold"/>
                                        <p:tgtEl>
                                          <p:spTgt spid="10"/>
                                        </p:tgtEl>
                                        <p:attrNameLst>
                                          <p:attrName>fill.on</p:attrName>
                                        </p:attrNameLst>
                                      </p:cBhvr>
                                      <p:to>
                                        <p:strVal val="true"/>
                                      </p:to>
                                    </p:set>
                                  </p:childTnLst>
                                </p:cTn>
                              </p:par>
                              <p:par>
                                <p:cTn id="31" presetID="26" presetClass="emph" presetSubtype="0" fill="hold" grpId="1" nodeType="withEffect">
                                  <p:stCondLst>
                                    <p:cond delay="0"/>
                                  </p:stCondLst>
                                  <p:childTnLst>
                                    <p:animEffect transition="out" filter="fade">
                                      <p:cBhvr>
                                        <p:cTn id="32" dur="500" tmFilter="0, 0; .2, .5; .8, .5; 1, 0"/>
                                        <p:tgtEl>
                                          <p:spTgt spid="10"/>
                                        </p:tgtEl>
                                      </p:cBhvr>
                                    </p:animEffect>
                                    <p:animScale>
                                      <p:cBhvr>
                                        <p:cTn id="33" dur="250" autoRev="1" fill="hold"/>
                                        <p:tgtEl>
                                          <p:spTgt spid="10"/>
                                        </p:tgtEl>
                                      </p:cBhvr>
                                      <p:by x="105000" y="105000"/>
                                    </p:animScale>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1000" fill="hold"/>
                                        <p:tgtEl>
                                          <p:spTgt spid="12"/>
                                        </p:tgtEl>
                                        <p:attrNameLst>
                                          <p:attrName>fillcolor</p:attrName>
                                        </p:attrNameLst>
                                      </p:cBhvr>
                                      <p:to>
                                        <a:srgbClr val="F7CBAC"/>
                                      </p:to>
                                    </p:animClr>
                                    <p:set>
                                      <p:cBhvr>
                                        <p:cTn id="41" dur="1000" fill="hold"/>
                                        <p:tgtEl>
                                          <p:spTgt spid="12"/>
                                        </p:tgtEl>
                                        <p:attrNameLst>
                                          <p:attrName>fill.type</p:attrName>
                                        </p:attrNameLst>
                                      </p:cBhvr>
                                      <p:to>
                                        <p:strVal val="solid"/>
                                      </p:to>
                                    </p:set>
                                    <p:set>
                                      <p:cBhvr>
                                        <p:cTn id="42" dur="1000" fill="hold"/>
                                        <p:tgtEl>
                                          <p:spTgt spid="12"/>
                                        </p:tgtEl>
                                        <p:attrNameLst>
                                          <p:attrName>fill.on</p:attrName>
                                        </p:attrNameLst>
                                      </p:cBhvr>
                                      <p:to>
                                        <p:strVal val="tru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26" presetClass="emph" presetSubtype="0" fill="hold" grpId="1"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1000" fill="hold"/>
                                        <p:tgtEl>
                                          <p:spTgt spid="13"/>
                                        </p:tgtEl>
                                        <p:attrNameLst>
                                          <p:attrName>fillcolor</p:attrName>
                                        </p:attrNameLst>
                                      </p:cBhvr>
                                      <p:to>
                                        <a:srgbClr val="92D050"/>
                                      </p:to>
                                    </p:animClr>
                                    <p:set>
                                      <p:cBhvr>
                                        <p:cTn id="53" dur="1000" fill="hold"/>
                                        <p:tgtEl>
                                          <p:spTgt spid="13"/>
                                        </p:tgtEl>
                                        <p:attrNameLst>
                                          <p:attrName>fill.type</p:attrName>
                                        </p:attrNameLst>
                                      </p:cBhvr>
                                      <p:to>
                                        <p:strVal val="solid"/>
                                      </p:to>
                                    </p:set>
                                    <p:set>
                                      <p:cBhvr>
                                        <p:cTn id="54" dur="1000" fill="hold"/>
                                        <p:tgtEl>
                                          <p:spTgt spid="13"/>
                                        </p:tgtEl>
                                        <p:attrNameLst>
                                          <p:attrName>fill.on</p:attrName>
                                        </p:attrNameLst>
                                      </p:cBhvr>
                                      <p:to>
                                        <p:strVal val="true"/>
                                      </p:to>
                                    </p:set>
                                  </p:childTnLst>
                                </p:cTn>
                              </p:par>
                              <p:par>
                                <p:cTn id="55" presetID="26" presetClass="emph" presetSubtype="0" fill="hold" grpId="1" nodeType="withEffect">
                                  <p:stCondLst>
                                    <p:cond delay="0"/>
                                  </p:stCondLst>
                                  <p:childTnLst>
                                    <p:animEffect transition="out" filter="fade">
                                      <p:cBhvr>
                                        <p:cTn id="56" dur="500" tmFilter="0, 0; .2, .5; .8, .5; 1, 0"/>
                                        <p:tgtEl>
                                          <p:spTgt spid="13"/>
                                        </p:tgtEl>
                                      </p:cBhvr>
                                    </p:animEffect>
                                    <p:animScale>
                                      <p:cBhvr>
                                        <p:cTn id="57" dur="250" autoRev="1" fill="hold"/>
                                        <p:tgtEl>
                                          <p:spTgt spid="13"/>
                                        </p:tgtEl>
                                      </p:cBhvr>
                                      <p:by x="105000" y="105000"/>
                                    </p:animScale>
                                  </p:childTnLst>
                                </p:cTn>
                              </p:par>
                              <p:par>
                                <p:cTn id="58" presetID="1"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1000" fill="hold"/>
                                        <p:tgtEl>
                                          <p:spTgt spid="11"/>
                                        </p:tgtEl>
                                        <p:attrNameLst>
                                          <p:attrName>fillcolor</p:attrName>
                                        </p:attrNameLst>
                                      </p:cBhvr>
                                      <p:to>
                                        <a:srgbClr val="F7CBAC"/>
                                      </p:to>
                                    </p:animClr>
                                    <p:set>
                                      <p:cBhvr>
                                        <p:cTn id="65" dur="1000" fill="hold"/>
                                        <p:tgtEl>
                                          <p:spTgt spid="11"/>
                                        </p:tgtEl>
                                        <p:attrNameLst>
                                          <p:attrName>fill.type</p:attrName>
                                        </p:attrNameLst>
                                      </p:cBhvr>
                                      <p:to>
                                        <p:strVal val="solid"/>
                                      </p:to>
                                    </p:set>
                                    <p:set>
                                      <p:cBhvr>
                                        <p:cTn id="66" dur="1000" fill="hold"/>
                                        <p:tgtEl>
                                          <p:spTgt spid="11"/>
                                        </p:tgtEl>
                                        <p:attrNameLst>
                                          <p:attrName>fill.on</p:attrName>
                                        </p:attrNameLst>
                                      </p:cBhvr>
                                      <p:to>
                                        <p:strVal val="true"/>
                                      </p:to>
                                    </p:set>
                                  </p:childTnLst>
                                </p:cTn>
                              </p:par>
                              <p:par>
                                <p:cTn id="67" presetID="26" presetClass="emph" presetSubtype="0"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par>
                                <p:cTn id="70" presetID="1"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7"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6BEE-64D8-F96E-9FEB-AB4C6A54EB1B}"/>
              </a:ext>
            </a:extLst>
          </p:cNvPr>
          <p:cNvSpPr>
            <a:spLocks noGrp="1"/>
          </p:cNvSpPr>
          <p:nvPr>
            <p:ph type="title"/>
          </p:nvPr>
        </p:nvSpPr>
        <p:spPr/>
        <p:txBody>
          <a:bodyPr/>
          <a:lstStyle/>
          <a:p>
            <a:endParaRPr lang="vi-VN"/>
          </a:p>
        </p:txBody>
      </p:sp>
      <p:pic>
        <p:nvPicPr>
          <p:cNvPr id="3" name="Picture 2" descr="Hình nền Powerpoint đẹp">
            <a:extLst>
              <a:ext uri="{FF2B5EF4-FFF2-40B4-BE49-F238E27FC236}">
                <a16:creationId xmlns:a16="http://schemas.microsoft.com/office/drawing/2014/main" id="{122DBF1C-208C-46C0-41F9-F04B48DB8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49"/>
            <a:ext cx="12192001" cy="6853851"/>
          </a:xfrm>
          <a:prstGeom prst="rect">
            <a:avLst/>
          </a:prstGeom>
          <a:noFill/>
          <a:extLst>
            <a:ext uri="{909E8E84-426E-40DD-AFC4-6F175D3DCCD1}">
              <a14:hiddenFill xmlns:a14="http://schemas.microsoft.com/office/drawing/2010/main">
                <a:solidFill>
                  <a:srgbClr val="FFFFFF"/>
                </a:solidFill>
              </a14:hiddenFill>
            </a:ext>
          </a:extLst>
        </p:spPr>
      </p:pic>
      <p:sp>
        <p:nvSpPr>
          <p:cNvPr id="7" name="Câu hỏi">
            <a:extLst>
              <a:ext uri="{FF2B5EF4-FFF2-40B4-BE49-F238E27FC236}">
                <a16:creationId xmlns:a16="http://schemas.microsoft.com/office/drawing/2014/main" id="{3D92FEC0-8985-E176-B12B-43892F083F92}"/>
              </a:ext>
            </a:extLst>
          </p:cNvPr>
          <p:cNvSpPr/>
          <p:nvPr/>
        </p:nvSpPr>
        <p:spPr>
          <a:xfrm>
            <a:off x="2018673" y="1036053"/>
            <a:ext cx="9335128" cy="1325563"/>
          </a:xfrm>
          <a:prstGeom prst="plaque">
            <a:avLst/>
          </a:prstGeom>
          <a:solidFill>
            <a:sysClr val="window" lastClr="FFFFFF"/>
          </a:solidFill>
          <a:ln w="12700" cap="flat" cmpd="sng" algn="ctr">
            <a:noFill/>
            <a:prstDash val="solid"/>
            <a:miter lim="800000"/>
          </a:ln>
          <a:effectLst/>
        </p:spPr>
        <p:txBody>
          <a:bodyPr tIns="540000" rtlCol="0" anchor="ctr"/>
          <a:lstStyle/>
          <a:p>
            <a:pPr lvl="0">
              <a:lnSpc>
                <a:spcPct val="135000"/>
              </a:lnSpc>
              <a:spcBef>
                <a:spcPts val="600"/>
              </a:spcBef>
              <a:spcAft>
                <a:spcPts val="600"/>
              </a:spcAft>
            </a:pPr>
            <a:r>
              <a:rPr lang="en-US" sz="3000" b="1" dirty="0" err="1">
                <a:latin typeface="UTM Avo" panose="02040603050506020204" pitchFamily="18"/>
              </a:rPr>
              <a:t>Câu</a:t>
            </a:r>
            <a:r>
              <a:rPr lang="en-US" sz="3000" b="1" dirty="0">
                <a:latin typeface="UTM Avo" panose="02040603050506020204" pitchFamily="18"/>
              </a:rPr>
              <a:t> 5: </a:t>
            </a:r>
            <a:r>
              <a:rPr lang="en-US" sz="3000" dirty="0" err="1">
                <a:latin typeface="UTM Avo" panose="02040603050506020204" pitchFamily="18"/>
              </a:rPr>
              <a:t>Quá</a:t>
            </a:r>
            <a:r>
              <a:rPr lang="en-US" sz="3000" dirty="0">
                <a:latin typeface="UTM Avo" panose="02040603050506020204" pitchFamily="18"/>
              </a:rPr>
              <a:t> </a:t>
            </a:r>
            <a:r>
              <a:rPr lang="en-US" sz="3000" dirty="0" err="1">
                <a:latin typeface="UTM Avo" panose="02040603050506020204" pitchFamily="18"/>
              </a:rPr>
              <a:t>trình</a:t>
            </a:r>
            <a:r>
              <a:rPr lang="en-US" sz="3000" dirty="0">
                <a:latin typeface="UTM Avo" panose="02040603050506020204" pitchFamily="18"/>
              </a:rPr>
              <a:t> </a:t>
            </a:r>
            <a:r>
              <a:rPr lang="en-US" sz="3000" dirty="0" err="1">
                <a:latin typeface="UTM Avo" panose="02040603050506020204" pitchFamily="18"/>
              </a:rPr>
              <a:t>nào</a:t>
            </a:r>
            <a:r>
              <a:rPr lang="en-US" sz="3000" dirty="0">
                <a:latin typeface="UTM Avo" panose="02040603050506020204" pitchFamily="18"/>
              </a:rPr>
              <a:t> </a:t>
            </a:r>
            <a:r>
              <a:rPr lang="en-US" sz="3000" dirty="0" err="1">
                <a:latin typeface="UTM Avo" panose="02040603050506020204" pitchFamily="18"/>
              </a:rPr>
              <a:t>sau</a:t>
            </a:r>
            <a:r>
              <a:rPr lang="en-US" sz="3000" dirty="0">
                <a:latin typeface="UTM Avo" panose="02040603050506020204" pitchFamily="18"/>
              </a:rPr>
              <a:t> </a:t>
            </a:r>
            <a:r>
              <a:rPr lang="en-US" sz="3000" dirty="0" err="1">
                <a:latin typeface="UTM Avo" panose="02040603050506020204" pitchFamily="18"/>
              </a:rPr>
              <a:t>đây</a:t>
            </a:r>
            <a:r>
              <a:rPr lang="en-US" sz="3000" dirty="0">
                <a:latin typeface="UTM Avo" panose="02040603050506020204" pitchFamily="18"/>
              </a:rPr>
              <a:t> </a:t>
            </a:r>
            <a:r>
              <a:rPr lang="en-US" sz="3000" dirty="0" err="1">
                <a:latin typeface="UTM Avo" panose="02040603050506020204" pitchFamily="18"/>
              </a:rPr>
              <a:t>cần</a:t>
            </a:r>
            <a:r>
              <a:rPr lang="en-US" sz="3000" dirty="0">
                <a:latin typeface="UTM Avo" panose="02040603050506020204" pitchFamily="18"/>
              </a:rPr>
              <a:t> oxygen? </a:t>
            </a:r>
            <a:br>
              <a:rPr lang="en-US" sz="3000" dirty="0">
                <a:latin typeface="UTM Avo" panose="02040603050506020204" pitchFamily="18"/>
              </a:rPr>
            </a:br>
            <a:endParaRPr kumimoji="0" lang="en-US" sz="3000" b="0" i="0" u="none" strike="noStrike" kern="0" cap="none" spc="0" normalizeH="0" baseline="0" noProof="0" dirty="0">
              <a:ln>
                <a:noFill/>
              </a:ln>
              <a:solidFill>
                <a:srgbClr val="000000"/>
              </a:solidFill>
              <a:effectLst/>
              <a:uLnTx/>
              <a:uFillTx/>
              <a:latin typeface="UTM Avo" panose="02040603050506020204" pitchFamily="18"/>
              <a:cs typeface="Arial" panose="020B0604020202020204" pitchFamily="34" charset="0"/>
              <a:sym typeface="Arial"/>
            </a:endParaRPr>
          </a:p>
        </p:txBody>
      </p:sp>
      <p:sp>
        <p:nvSpPr>
          <p:cNvPr id="10" name="Đ">
            <a:extLst>
              <a:ext uri="{FF2B5EF4-FFF2-40B4-BE49-F238E27FC236}">
                <a16:creationId xmlns:a16="http://schemas.microsoft.com/office/drawing/2014/main" id="{CB18A52F-3604-1BC3-B065-1FEB46DCEE7C}"/>
              </a:ext>
            </a:extLst>
          </p:cNvPr>
          <p:cNvSpPr/>
          <p:nvPr/>
        </p:nvSpPr>
        <p:spPr>
          <a:xfrm>
            <a:off x="3106262" y="2709389"/>
            <a:ext cx="3320321" cy="1187573"/>
          </a:xfrm>
          <a:prstGeom prst="plaque">
            <a:avLst/>
          </a:prstGeom>
          <a:solidFill>
            <a:sysClr val="window" lastClr="FFFFFF"/>
          </a:solidFill>
          <a:ln w="12700" cap="flat" cmpd="sng" algn="ctr">
            <a:noFill/>
            <a:prstDash val="solid"/>
            <a:miter lim="800000"/>
          </a:ln>
          <a:effectLst/>
        </p:spPr>
        <p:txBody>
          <a:bodyPr tIns="0" bIns="144000" rtlCol="0" anchor="ctr"/>
          <a:lstStyle/>
          <a:p>
            <a:pPr lvl="0">
              <a:lnSpc>
                <a:spcPct val="135000"/>
              </a:lnSpc>
              <a:spcBef>
                <a:spcPts val="600"/>
              </a:spcBef>
              <a:spcAft>
                <a:spcPts val="600"/>
              </a:spcAft>
            </a:pPr>
            <a:r>
              <a:rPr lang="en-US" sz="3000" dirty="0">
                <a:latin typeface="UTM Avo" panose="02040603050506020204" pitchFamily="18"/>
              </a:rPr>
              <a:t>A. </a:t>
            </a:r>
            <a:r>
              <a:rPr lang="en-US" sz="3000" dirty="0" err="1">
                <a:latin typeface="UTM Avo" panose="02040603050506020204" pitchFamily="18"/>
              </a:rPr>
              <a:t>Hô</a:t>
            </a:r>
            <a:r>
              <a:rPr lang="en-US" sz="3000" dirty="0">
                <a:latin typeface="UTM Avo" panose="02040603050506020204" pitchFamily="18"/>
              </a:rPr>
              <a:t> </a:t>
            </a:r>
            <a:r>
              <a:rPr lang="en-US" sz="3000" dirty="0" err="1">
                <a:latin typeface="UTM Avo" panose="02040603050506020204" pitchFamily="18"/>
              </a:rPr>
              <a:t>hấp</a:t>
            </a:r>
            <a:r>
              <a:rPr lang="en-US" sz="3000" dirty="0">
                <a:latin typeface="UTM Avo" panose="02040603050506020204" pitchFamily="18"/>
              </a:rPr>
              <a:t> </a:t>
            </a:r>
            <a:endParaRPr kumimoji="0" lang="vi-VN" sz="30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1" name="S3">
            <a:extLst>
              <a:ext uri="{FF2B5EF4-FFF2-40B4-BE49-F238E27FC236}">
                <a16:creationId xmlns:a16="http://schemas.microsoft.com/office/drawing/2014/main" id="{1E441B9E-D846-8DCC-1287-BE1EDE15ED06}"/>
              </a:ext>
            </a:extLst>
          </p:cNvPr>
          <p:cNvSpPr/>
          <p:nvPr/>
        </p:nvSpPr>
        <p:spPr>
          <a:xfrm>
            <a:off x="7454815" y="2688459"/>
            <a:ext cx="3248737" cy="1187573"/>
          </a:xfrm>
          <a:prstGeom prst="plaque">
            <a:avLst/>
          </a:prstGeom>
          <a:solidFill>
            <a:sysClr val="window" lastClr="FFFFFF"/>
          </a:solidFill>
          <a:ln w="12700" cap="flat" cmpd="sng" algn="ctr">
            <a:noFill/>
            <a:prstDash val="solid"/>
            <a:miter lim="800000"/>
          </a:ln>
          <a:effectLst/>
        </p:spPr>
        <p:txBody>
          <a:bodyPr tIns="540000" bIns="648000" rtlCol="0" anchor="ctr"/>
          <a:lstStyle/>
          <a:p>
            <a:pPr lvl="0">
              <a:lnSpc>
                <a:spcPct val="135000"/>
              </a:lnSpc>
              <a:spcBef>
                <a:spcPts val="600"/>
              </a:spcBef>
              <a:spcAft>
                <a:spcPts val="600"/>
              </a:spcAft>
            </a:pPr>
            <a:r>
              <a:rPr lang="en-US" sz="3000" dirty="0">
                <a:latin typeface="UTM Avo" panose="02040603050506020204" pitchFamily="18"/>
              </a:rPr>
              <a:t>C. </a:t>
            </a:r>
            <a:r>
              <a:rPr lang="en-US" sz="3000" dirty="0" err="1">
                <a:latin typeface="UTM Avo" panose="02040603050506020204" pitchFamily="18"/>
              </a:rPr>
              <a:t>Hòa</a:t>
            </a:r>
            <a:r>
              <a:rPr lang="en-US" sz="3000" dirty="0">
                <a:latin typeface="UTM Avo" panose="02040603050506020204" pitchFamily="18"/>
              </a:rPr>
              <a:t> tan</a:t>
            </a:r>
            <a:endParaRPr kumimoji="0" lang="vi-VN" sz="30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2" name="S2">
            <a:extLst>
              <a:ext uri="{FF2B5EF4-FFF2-40B4-BE49-F238E27FC236}">
                <a16:creationId xmlns:a16="http://schemas.microsoft.com/office/drawing/2014/main" id="{B6F9F94C-9D19-C51F-0DFE-463266B8B044}"/>
              </a:ext>
            </a:extLst>
          </p:cNvPr>
          <p:cNvSpPr/>
          <p:nvPr/>
        </p:nvSpPr>
        <p:spPr>
          <a:xfrm>
            <a:off x="3106262" y="4393473"/>
            <a:ext cx="3320321" cy="1187574"/>
          </a:xfrm>
          <a:prstGeom prst="plaque">
            <a:avLst/>
          </a:prstGeom>
          <a:solidFill>
            <a:sysClr val="window" lastClr="FFFFFF"/>
          </a:solidFill>
          <a:ln w="12700" cap="flat" cmpd="sng" algn="ctr">
            <a:noFill/>
            <a:prstDash val="solid"/>
            <a:miter lim="800000"/>
          </a:ln>
          <a:effectLst/>
        </p:spPr>
        <p:txBody>
          <a:bodyPr tIns="503999" bIns="576000" rtlCol="0" anchor="ctr"/>
          <a:lstStyle/>
          <a:p>
            <a:pPr lvl="0">
              <a:lnSpc>
                <a:spcPct val="135000"/>
              </a:lnSpc>
              <a:spcBef>
                <a:spcPts val="600"/>
              </a:spcBef>
              <a:spcAft>
                <a:spcPts val="600"/>
              </a:spcAft>
            </a:pPr>
            <a:r>
              <a:rPr lang="en-US" sz="3000" dirty="0">
                <a:latin typeface="UTM Avo" panose="02040603050506020204" pitchFamily="18"/>
              </a:rPr>
              <a:t>B. Quang </a:t>
            </a:r>
            <a:r>
              <a:rPr lang="en-US" sz="3000" dirty="0" err="1">
                <a:latin typeface="UTM Avo" panose="02040603050506020204" pitchFamily="18"/>
              </a:rPr>
              <a:t>hợp</a:t>
            </a:r>
            <a:r>
              <a:rPr lang="en-US" sz="3000" dirty="0">
                <a:latin typeface="UTM Avo" panose="02040603050506020204" pitchFamily="18"/>
              </a:rPr>
              <a:t> </a:t>
            </a:r>
            <a:endParaRPr kumimoji="0" lang="vi-VN" sz="30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sp>
        <p:nvSpPr>
          <p:cNvPr id="13" name="S4">
            <a:extLst>
              <a:ext uri="{FF2B5EF4-FFF2-40B4-BE49-F238E27FC236}">
                <a16:creationId xmlns:a16="http://schemas.microsoft.com/office/drawing/2014/main" id="{AD2BA51D-EF8B-589B-5871-0D7767091A00}"/>
              </a:ext>
            </a:extLst>
          </p:cNvPr>
          <p:cNvSpPr/>
          <p:nvPr/>
        </p:nvSpPr>
        <p:spPr>
          <a:xfrm>
            <a:off x="7418016" y="4351244"/>
            <a:ext cx="3280501" cy="1187573"/>
          </a:xfrm>
          <a:prstGeom prst="plaque">
            <a:avLst/>
          </a:prstGeom>
          <a:solidFill>
            <a:sysClr val="window" lastClr="FFFFFF"/>
          </a:solidFill>
          <a:ln w="12700" cap="flat" cmpd="sng" algn="ctr">
            <a:noFill/>
            <a:prstDash val="solid"/>
            <a:miter lim="800000"/>
          </a:ln>
          <a:effectLst/>
        </p:spPr>
        <p:txBody>
          <a:bodyPr tIns="540000" bIns="0" rtlCol="0" anchor="ctr"/>
          <a:lstStyle/>
          <a:p>
            <a:pPr lvl="0">
              <a:lnSpc>
                <a:spcPct val="135000"/>
              </a:lnSpc>
              <a:spcBef>
                <a:spcPts val="600"/>
              </a:spcBef>
              <a:spcAft>
                <a:spcPts val="600"/>
              </a:spcAft>
            </a:pPr>
            <a:r>
              <a:rPr lang="en-US" sz="3000" dirty="0">
                <a:latin typeface="UTM Avo" panose="02040603050506020204" pitchFamily="18"/>
              </a:rPr>
              <a:t>D. </a:t>
            </a:r>
            <a:r>
              <a:rPr lang="en-US" sz="3000" dirty="0" err="1">
                <a:latin typeface="UTM Avo" panose="02040603050506020204" pitchFamily="18"/>
              </a:rPr>
              <a:t>Nóng</a:t>
            </a:r>
            <a:r>
              <a:rPr lang="en-US" sz="3000" dirty="0">
                <a:latin typeface="UTM Avo" panose="02040603050506020204" pitchFamily="18"/>
              </a:rPr>
              <a:t> </a:t>
            </a:r>
            <a:r>
              <a:rPr lang="en-US" sz="3000" dirty="0" err="1">
                <a:latin typeface="UTM Avo" panose="02040603050506020204" pitchFamily="18"/>
              </a:rPr>
              <a:t>chảy</a:t>
            </a:r>
            <a:br>
              <a:rPr lang="en-US" sz="3000" dirty="0">
                <a:latin typeface="UTM Avo" panose="02040603050506020204" pitchFamily="18"/>
              </a:rPr>
            </a:br>
            <a:endParaRPr kumimoji="0" lang="vi-VN" sz="3000" b="1" i="0" u="none" strike="noStrike" kern="0" cap="none" spc="0" normalizeH="0" baseline="0" noProof="0" dirty="0">
              <a:ln>
                <a:noFill/>
              </a:ln>
              <a:solidFill>
                <a:srgbClr val="0070C0"/>
              </a:solidFill>
              <a:effectLst/>
              <a:uLnTx/>
              <a:uFillTx/>
              <a:latin typeface="UTM Avo" panose="02040603050506020204" pitchFamily="18"/>
              <a:cs typeface="Arial" panose="020B0604020202020204" pitchFamily="34" charset="0"/>
              <a:sym typeface="Arial"/>
            </a:endParaRPr>
          </a:p>
        </p:txBody>
      </p:sp>
      <p:pic>
        <p:nvPicPr>
          <p:cNvPr id="14" name="Picture 13">
            <a:extLst>
              <a:ext uri="{FF2B5EF4-FFF2-40B4-BE49-F238E27FC236}">
                <a16:creationId xmlns:a16="http://schemas.microsoft.com/office/drawing/2014/main" id="{A4208975-DCB0-E096-A0CD-BCACAF81E4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309989" y="5121919"/>
            <a:ext cx="753296" cy="671118"/>
          </a:xfrm>
          <a:prstGeom prst="rect">
            <a:avLst/>
          </a:prstGeom>
        </p:spPr>
      </p:pic>
      <p:pic>
        <p:nvPicPr>
          <p:cNvPr id="15" name="Picture 14">
            <a:extLst>
              <a:ext uri="{FF2B5EF4-FFF2-40B4-BE49-F238E27FC236}">
                <a16:creationId xmlns:a16="http://schemas.microsoft.com/office/drawing/2014/main" id="{CE6FADD4-8E1F-1F70-A1F1-415D800DA2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039651" y="5121919"/>
            <a:ext cx="753296" cy="671118"/>
          </a:xfrm>
          <a:prstGeom prst="rect">
            <a:avLst/>
          </a:prstGeom>
        </p:spPr>
      </p:pic>
      <p:pic>
        <p:nvPicPr>
          <p:cNvPr id="16" name="Picture 15">
            <a:extLst>
              <a:ext uri="{FF2B5EF4-FFF2-40B4-BE49-F238E27FC236}">
                <a16:creationId xmlns:a16="http://schemas.microsoft.com/office/drawing/2014/main" id="{4A06DD73-6947-2481-7D58-ABD472501C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309989" y="3344757"/>
            <a:ext cx="753296" cy="671118"/>
          </a:xfrm>
          <a:prstGeom prst="rect">
            <a:avLst/>
          </a:prstGeom>
        </p:spPr>
      </p:pic>
      <p:pic>
        <p:nvPicPr>
          <p:cNvPr id="17" name="Picture 5">
            <a:extLst>
              <a:ext uri="{FF2B5EF4-FFF2-40B4-BE49-F238E27FC236}">
                <a16:creationId xmlns:a16="http://schemas.microsoft.com/office/drawing/2014/main" id="{137B9556-1272-440A-1E38-C92FD441E9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021905" y="3344757"/>
            <a:ext cx="771042" cy="671118"/>
          </a:xfrm>
          <a:prstGeom prst="rect">
            <a:avLst/>
          </a:prstGeom>
        </p:spPr>
      </p:pic>
      <p:pic>
        <p:nvPicPr>
          <p:cNvPr id="4" name="Picture 3">
            <a:extLst>
              <a:ext uri="{FF2B5EF4-FFF2-40B4-BE49-F238E27FC236}">
                <a16:creationId xmlns:a16="http://schemas.microsoft.com/office/drawing/2014/main" id="{D996A035-853C-FAFD-29AF-7E67B0B6930B}"/>
              </a:ext>
            </a:extLst>
          </p:cNvPr>
          <p:cNvPicPr>
            <a:picLocks noChangeAspect="1"/>
          </p:cNvPicPr>
          <p:nvPr/>
        </p:nvPicPr>
        <p:blipFill>
          <a:blip r:embed="rId5"/>
          <a:stretch>
            <a:fillRect/>
          </a:stretch>
        </p:blipFill>
        <p:spPr>
          <a:xfrm>
            <a:off x="0" y="1"/>
            <a:ext cx="1143000" cy="1276004"/>
          </a:xfrm>
          <a:prstGeom prst="rect">
            <a:avLst/>
          </a:prstGeom>
        </p:spPr>
      </p:pic>
      <p:pic>
        <p:nvPicPr>
          <p:cNvPr id="5" name="Picture 4">
            <a:extLst>
              <a:ext uri="{FF2B5EF4-FFF2-40B4-BE49-F238E27FC236}">
                <a16:creationId xmlns:a16="http://schemas.microsoft.com/office/drawing/2014/main" id="{B41AF6D3-29A6-5A07-FEBA-EC165FD7A01C}"/>
              </a:ext>
            </a:extLst>
          </p:cNvPr>
          <p:cNvPicPr>
            <a:picLocks noChangeAspect="1"/>
          </p:cNvPicPr>
          <p:nvPr/>
        </p:nvPicPr>
        <p:blipFill rotWithShape="1">
          <a:blip r:embed="rId6"/>
          <a:srcRect t="5630" r="47855"/>
          <a:stretch/>
        </p:blipFill>
        <p:spPr>
          <a:xfrm>
            <a:off x="-1028233" y="2386906"/>
            <a:ext cx="4342465" cy="6100652"/>
          </a:xfrm>
          <a:prstGeom prst="rect">
            <a:avLst/>
          </a:prstGeom>
        </p:spPr>
      </p:pic>
      <p:pic>
        <p:nvPicPr>
          <p:cNvPr id="6" name="Picture 5">
            <a:hlinkClick r:id="rId7" action="ppaction://hlinksldjump"/>
            <a:extLst>
              <a:ext uri="{FF2B5EF4-FFF2-40B4-BE49-F238E27FC236}">
                <a16:creationId xmlns:a16="http://schemas.microsoft.com/office/drawing/2014/main" id="{CA9ED562-3BA7-3A93-C1DB-717E6D5DDD56}"/>
              </a:ext>
            </a:extLst>
          </p:cNvPr>
          <p:cNvPicPr>
            <a:picLocks noChangeAspect="1"/>
          </p:cNvPicPr>
          <p:nvPr/>
        </p:nvPicPr>
        <p:blipFill>
          <a:blip r:embed="rId8"/>
          <a:stretch>
            <a:fillRect/>
          </a:stretch>
        </p:blipFill>
        <p:spPr>
          <a:xfrm rot="3432051">
            <a:off x="9862310" y="4980096"/>
            <a:ext cx="2401949" cy="2401949"/>
          </a:xfrm>
          <a:prstGeom prst="rect">
            <a:avLst/>
          </a:prstGeom>
        </p:spPr>
      </p:pic>
    </p:spTree>
    <p:extLst>
      <p:ext uri="{BB962C8B-B14F-4D97-AF65-F5344CB8AC3E}">
        <p14:creationId xmlns:p14="http://schemas.microsoft.com/office/powerpoint/2010/main" val="40706784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1000" fill="hold"/>
                                        <p:tgtEl>
                                          <p:spTgt spid="10"/>
                                        </p:tgtEl>
                                        <p:attrNameLst>
                                          <p:attrName>fillcolor</p:attrName>
                                        </p:attrNameLst>
                                      </p:cBhvr>
                                      <p:to>
                                        <a:srgbClr val="92D050"/>
                                      </p:to>
                                    </p:animClr>
                                    <p:set>
                                      <p:cBhvr>
                                        <p:cTn id="29" dur="1000" fill="hold"/>
                                        <p:tgtEl>
                                          <p:spTgt spid="10"/>
                                        </p:tgtEl>
                                        <p:attrNameLst>
                                          <p:attrName>fill.type</p:attrName>
                                        </p:attrNameLst>
                                      </p:cBhvr>
                                      <p:to>
                                        <p:strVal val="solid"/>
                                      </p:to>
                                    </p:set>
                                    <p:set>
                                      <p:cBhvr>
                                        <p:cTn id="30" dur="1000" fill="hold"/>
                                        <p:tgtEl>
                                          <p:spTgt spid="10"/>
                                        </p:tgtEl>
                                        <p:attrNameLst>
                                          <p:attrName>fill.on</p:attrName>
                                        </p:attrNameLst>
                                      </p:cBhvr>
                                      <p:to>
                                        <p:strVal val="true"/>
                                      </p:to>
                                    </p:set>
                                  </p:childTnLst>
                                </p:cTn>
                              </p:par>
                              <p:par>
                                <p:cTn id="31" presetID="26" presetClass="emph" presetSubtype="0" fill="hold" grpId="1" nodeType="withEffect">
                                  <p:stCondLst>
                                    <p:cond delay="0"/>
                                  </p:stCondLst>
                                  <p:childTnLst>
                                    <p:animEffect transition="out" filter="fade">
                                      <p:cBhvr>
                                        <p:cTn id="32" dur="500" tmFilter="0, 0; .2, .5; .8, .5; 1, 0"/>
                                        <p:tgtEl>
                                          <p:spTgt spid="10"/>
                                        </p:tgtEl>
                                      </p:cBhvr>
                                    </p:animEffect>
                                    <p:animScale>
                                      <p:cBhvr>
                                        <p:cTn id="33" dur="250" autoRev="1" fill="hold"/>
                                        <p:tgtEl>
                                          <p:spTgt spid="10"/>
                                        </p:tgtEl>
                                      </p:cBhvr>
                                      <p:by x="105000" y="105000"/>
                                    </p:animScale>
                                  </p:childTnLst>
                                </p:cTn>
                              </p:par>
                              <p:par>
                                <p:cTn id="34" presetID="1"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1000" fill="hold"/>
                                        <p:tgtEl>
                                          <p:spTgt spid="12"/>
                                        </p:tgtEl>
                                        <p:attrNameLst>
                                          <p:attrName>fillcolor</p:attrName>
                                        </p:attrNameLst>
                                      </p:cBhvr>
                                      <p:to>
                                        <a:srgbClr val="F7CBAC"/>
                                      </p:to>
                                    </p:animClr>
                                    <p:set>
                                      <p:cBhvr>
                                        <p:cTn id="41" dur="1000" fill="hold"/>
                                        <p:tgtEl>
                                          <p:spTgt spid="12"/>
                                        </p:tgtEl>
                                        <p:attrNameLst>
                                          <p:attrName>fill.type</p:attrName>
                                        </p:attrNameLst>
                                      </p:cBhvr>
                                      <p:to>
                                        <p:strVal val="solid"/>
                                      </p:to>
                                    </p:set>
                                    <p:set>
                                      <p:cBhvr>
                                        <p:cTn id="42" dur="1000" fill="hold"/>
                                        <p:tgtEl>
                                          <p:spTgt spid="12"/>
                                        </p:tgtEl>
                                        <p:attrNameLst>
                                          <p:attrName>fill.on</p:attrName>
                                        </p:attrNameLst>
                                      </p:cBhvr>
                                      <p:to>
                                        <p:strVal val="tru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26" presetClass="emph" presetSubtype="0" fill="hold" grpId="1"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1000" fill="hold"/>
                                        <p:tgtEl>
                                          <p:spTgt spid="13"/>
                                        </p:tgtEl>
                                        <p:attrNameLst>
                                          <p:attrName>fillcolor</p:attrName>
                                        </p:attrNameLst>
                                      </p:cBhvr>
                                      <p:to>
                                        <a:srgbClr val="F7CBAC"/>
                                      </p:to>
                                    </p:animClr>
                                    <p:set>
                                      <p:cBhvr>
                                        <p:cTn id="53" dur="1000" fill="hold"/>
                                        <p:tgtEl>
                                          <p:spTgt spid="13"/>
                                        </p:tgtEl>
                                        <p:attrNameLst>
                                          <p:attrName>fill.type</p:attrName>
                                        </p:attrNameLst>
                                      </p:cBhvr>
                                      <p:to>
                                        <p:strVal val="solid"/>
                                      </p:to>
                                    </p:set>
                                    <p:set>
                                      <p:cBhvr>
                                        <p:cTn id="54" dur="1000" fill="hold"/>
                                        <p:tgtEl>
                                          <p:spTgt spid="13"/>
                                        </p:tgtEl>
                                        <p:attrNameLst>
                                          <p:attrName>fill.on</p:attrName>
                                        </p:attrNameLst>
                                      </p:cBhvr>
                                      <p:to>
                                        <p:strVal val="tru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26" presetClass="emph" presetSubtype="0" fill="hold" grpId="1" nodeType="withEffect">
                                  <p:stCondLst>
                                    <p:cond delay="0"/>
                                  </p:stCondLst>
                                  <p:childTnLst>
                                    <p:animEffect transition="out" filter="fade">
                                      <p:cBhvr>
                                        <p:cTn id="58" dur="500" tmFilter="0, 0; .2, .5; .8, .5; 1, 0"/>
                                        <p:tgtEl>
                                          <p:spTgt spid="13"/>
                                        </p:tgtEl>
                                      </p:cBhvr>
                                    </p:animEffect>
                                    <p:animScale>
                                      <p:cBhvr>
                                        <p:cTn id="59"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1000" fill="hold"/>
                                        <p:tgtEl>
                                          <p:spTgt spid="11"/>
                                        </p:tgtEl>
                                        <p:attrNameLst>
                                          <p:attrName>fillcolor</p:attrName>
                                        </p:attrNameLst>
                                      </p:cBhvr>
                                      <p:to>
                                        <a:srgbClr val="F7CBAC"/>
                                      </p:to>
                                    </p:animClr>
                                    <p:set>
                                      <p:cBhvr>
                                        <p:cTn id="65" dur="1000" fill="hold"/>
                                        <p:tgtEl>
                                          <p:spTgt spid="11"/>
                                        </p:tgtEl>
                                        <p:attrNameLst>
                                          <p:attrName>fill.type</p:attrName>
                                        </p:attrNameLst>
                                      </p:cBhvr>
                                      <p:to>
                                        <p:strVal val="solid"/>
                                      </p:to>
                                    </p:set>
                                    <p:set>
                                      <p:cBhvr>
                                        <p:cTn id="66" dur="1000" fill="hold"/>
                                        <p:tgtEl>
                                          <p:spTgt spid="11"/>
                                        </p:tgtEl>
                                        <p:attrNameLst>
                                          <p:attrName>fill.on</p:attrName>
                                        </p:attrNameLst>
                                      </p:cBhvr>
                                      <p:to>
                                        <p:strVal val="true"/>
                                      </p:to>
                                    </p:set>
                                  </p:childTnLst>
                                </p:cTn>
                              </p:par>
                              <p:par>
                                <p:cTn id="67" presetID="26" presetClass="emph" presetSubtype="0"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par>
                                <p:cTn id="70" presetID="1"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7"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2" name="Rectangle 1">
            <a:extLst>
              <a:ext uri="{FF2B5EF4-FFF2-40B4-BE49-F238E27FC236}">
                <a16:creationId xmlns:a16="http://schemas.microsoft.com/office/drawing/2014/main" id="{EC5D3C9C-2EA7-89ED-4057-4EFBF6C13092}"/>
              </a:ext>
            </a:extLst>
          </p:cNvPr>
          <p:cNvSpPr/>
          <p:nvPr/>
        </p:nvSpPr>
        <p:spPr>
          <a:xfrm>
            <a:off x="2562037" y="1640041"/>
            <a:ext cx="7067925" cy="1015663"/>
          </a:xfrm>
          <a:prstGeom prst="rect">
            <a:avLst/>
          </a:prstGeom>
        </p:spPr>
        <p:txBody>
          <a:bodyPr wrap="square">
            <a:spAutoFit/>
          </a:bodyPr>
          <a:lstStyle/>
          <a:p>
            <a:pPr algn="ct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Người</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thợ</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lặn</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đeo</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bình</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 có </a:t>
            </a: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chứa</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khí</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gì</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khi</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lặn</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xuống</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900" dirty="0" err="1">
                <a:solidFill>
                  <a:schemeClr val="tx1"/>
                </a:solidFill>
                <a:latin typeface="UTM Avo" panose="02040603050506020204" pitchFamily="18"/>
                <a:ea typeface="Calibri" panose="020F0502020204030204" pitchFamily="34" charset="0"/>
                <a:cs typeface="Arial" panose="020B0604020202020204" pitchFamily="34" charset="0"/>
              </a:rPr>
              <a:t>biển</a:t>
            </a:r>
            <a:r>
              <a:rPr lang="nl-NL" sz="2900" dirty="0">
                <a:solidFill>
                  <a:schemeClr val="tx1"/>
                </a:solidFill>
                <a:latin typeface="UTM Avo" panose="02040603050506020204" pitchFamily="18"/>
                <a:ea typeface="Calibri" panose="020F0502020204030204" pitchFamily="34" charset="0"/>
                <a:cs typeface="Arial" panose="020B0604020202020204" pitchFamily="34" charset="0"/>
              </a:rPr>
              <a:t>?</a:t>
            </a:r>
          </a:p>
        </p:txBody>
      </p:sp>
      <p:pic>
        <p:nvPicPr>
          <p:cNvPr id="3" name="Picture 2" descr="BÌNH DƯỠNG KHÍ MINI SỬ DỤNG CHẤT KHÍ NÀO?">
            <a:extLst>
              <a:ext uri="{FF2B5EF4-FFF2-40B4-BE49-F238E27FC236}">
                <a16:creationId xmlns:a16="http://schemas.microsoft.com/office/drawing/2014/main" id="{42F76A11-C302-F4FE-E9C6-9C6E29FDC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206" y="2812891"/>
            <a:ext cx="9364833" cy="39152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AE2CA639-2F74-A4DD-25AB-0E1E56C69552}"/>
              </a:ext>
            </a:extLst>
          </p:cNvPr>
          <p:cNvPicPr>
            <a:picLocks noChangeAspect="1"/>
          </p:cNvPicPr>
          <p:nvPr/>
        </p:nvPicPr>
        <p:blipFill>
          <a:blip r:embed="rId5"/>
          <a:stretch>
            <a:fillRect/>
          </a:stretch>
        </p:blipFill>
        <p:spPr>
          <a:xfrm>
            <a:off x="4501082" y="3147800"/>
            <a:ext cx="3189835" cy="176477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Google Shape;1699;p30">
            <a:extLst>
              <a:ext uri="{FF2B5EF4-FFF2-40B4-BE49-F238E27FC236}">
                <a16:creationId xmlns:a16="http://schemas.microsoft.com/office/drawing/2014/main" id="{5996BCA1-8C97-7690-B9F2-0F6E778CE0DA}"/>
              </a:ext>
            </a:extLst>
          </p:cNvPr>
          <p:cNvSpPr txBox="1">
            <a:spLocks/>
          </p:cNvSpPr>
          <p:nvPr/>
        </p:nvSpPr>
        <p:spPr>
          <a:xfrm>
            <a:off x="3979197" y="1787757"/>
            <a:ext cx="4233605"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tx1"/>
                </a:solidFill>
                <a:latin typeface="UTM Avo" panose="02040603050506020204" pitchFamily="18"/>
                <a:cs typeface="Arial" panose="020B0604020202020204" pitchFamily="34" charset="0"/>
              </a:rPr>
              <a:t>NHIỆM VỤ VỀ NHÀ</a:t>
            </a:r>
          </a:p>
        </p:txBody>
      </p:sp>
      <p:sp>
        <p:nvSpPr>
          <p:cNvPr id="3" name="Rectangle 2">
            <a:extLst>
              <a:ext uri="{FF2B5EF4-FFF2-40B4-BE49-F238E27FC236}">
                <a16:creationId xmlns:a16="http://schemas.microsoft.com/office/drawing/2014/main" id="{FE5DAF6E-A278-9793-1AC3-79622C781D14}"/>
              </a:ext>
            </a:extLst>
          </p:cNvPr>
          <p:cNvSpPr/>
          <p:nvPr/>
        </p:nvSpPr>
        <p:spPr>
          <a:xfrm>
            <a:off x="821097" y="2594709"/>
            <a:ext cx="5115008" cy="3417154"/>
          </a:xfrm>
          <a:prstGeom prst="rect">
            <a:avLst/>
          </a:prstGeom>
        </p:spPr>
        <p:txBody>
          <a:bodyPr wrap="square">
            <a:spAutoFit/>
          </a:bodyPr>
          <a:lstStyle/>
          <a:p>
            <a:pPr marL="457200" indent="-457200">
              <a:lnSpc>
                <a:spcPct val="135000"/>
              </a:lnSpc>
              <a:spcBef>
                <a:spcPts val="600"/>
              </a:spcBef>
              <a:spcAft>
                <a:spcPts val="600"/>
              </a:spcAft>
              <a:buAutoNum type="arabicPeriod"/>
            </a:pPr>
            <a:r>
              <a:rPr lang="en-GB" sz="2600" dirty="0" err="1">
                <a:latin typeface="UTM Avo" panose="02040603050506020204" pitchFamily="18"/>
                <a:cs typeface="Arial" panose="020B0604020202020204" pitchFamily="34" charset="0"/>
              </a:rPr>
              <a:t>Lập</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kế</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hoạch</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các</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công</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viêc</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em</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có</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thể</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làm</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để</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bảo</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vệ</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môi</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trường</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không</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khí</a:t>
            </a:r>
            <a:r>
              <a:rPr lang="en-GB" sz="2600" dirty="0">
                <a:latin typeface="UTM Avo" panose="02040603050506020204" pitchFamily="18"/>
                <a:cs typeface="Arial" panose="020B0604020202020204" pitchFamily="34" charset="0"/>
              </a:rPr>
              <a:t>.  </a:t>
            </a:r>
          </a:p>
          <a:p>
            <a:pPr marL="457200" indent="-457200">
              <a:lnSpc>
                <a:spcPct val="135000"/>
              </a:lnSpc>
              <a:spcBef>
                <a:spcPts val="600"/>
              </a:spcBef>
              <a:spcAft>
                <a:spcPts val="600"/>
              </a:spcAft>
              <a:buAutoNum type="arabicPeriod"/>
            </a:pPr>
            <a:r>
              <a:rPr lang="en-GB" sz="2600" dirty="0" err="1">
                <a:latin typeface="UTM Avo" panose="02040603050506020204" pitchFamily="18"/>
                <a:cs typeface="Arial" panose="020B0604020202020204" pitchFamily="34" charset="0"/>
              </a:rPr>
              <a:t>Đọc</a:t>
            </a:r>
            <a:r>
              <a:rPr lang="en-GB" sz="2600" dirty="0">
                <a:latin typeface="UTM Avo" panose="02040603050506020204" pitchFamily="18"/>
                <a:cs typeface="Arial" panose="020B0604020202020204" pitchFamily="34" charset="0"/>
              </a:rPr>
              <a:t> </a:t>
            </a:r>
            <a:r>
              <a:rPr lang="en-GB" sz="2600" dirty="0" err="1">
                <a:latin typeface="UTM Avo" panose="02040603050506020204" pitchFamily="18"/>
                <a:cs typeface="Arial" panose="020B0604020202020204" pitchFamily="34" charset="0"/>
              </a:rPr>
              <a:t>trước</a:t>
            </a:r>
            <a:r>
              <a:rPr lang="en-GB" sz="2600" dirty="0">
                <a:latin typeface="UTM Avo" panose="02040603050506020204" pitchFamily="18"/>
                <a:cs typeface="Arial" panose="020B0604020202020204" pitchFamily="34" charset="0"/>
              </a:rPr>
              <a:t> </a:t>
            </a:r>
            <a:r>
              <a:rPr lang="en-GB" sz="2600" b="1" dirty="0" err="1">
                <a:latin typeface="UTM Avo" panose="02040603050506020204" pitchFamily="18"/>
                <a:cs typeface="Arial" panose="020B0604020202020204" pitchFamily="34" charset="0"/>
              </a:rPr>
              <a:t>bài</a:t>
            </a:r>
            <a:r>
              <a:rPr lang="en-GB" sz="2600" b="1" dirty="0">
                <a:latin typeface="UTM Avo" panose="02040603050506020204" pitchFamily="18"/>
                <a:cs typeface="Arial" panose="020B0604020202020204" pitchFamily="34" charset="0"/>
              </a:rPr>
              <a:t> 8. </a:t>
            </a:r>
            <a:r>
              <a:rPr lang="en-GB" sz="2600" b="1" dirty="0" err="1">
                <a:latin typeface="UTM Avo" panose="02040603050506020204" pitchFamily="18"/>
                <a:cs typeface="Arial" panose="020B0604020202020204" pitchFamily="34" charset="0"/>
              </a:rPr>
              <a:t>Một</a:t>
            </a:r>
            <a:r>
              <a:rPr lang="en-GB" sz="2600" b="1" dirty="0">
                <a:latin typeface="UTM Avo" panose="02040603050506020204" pitchFamily="18"/>
                <a:cs typeface="Arial" panose="020B0604020202020204" pitchFamily="34" charset="0"/>
              </a:rPr>
              <a:t> </a:t>
            </a:r>
            <a:r>
              <a:rPr lang="en-GB" sz="2600" b="1" dirty="0" err="1">
                <a:latin typeface="UTM Avo" panose="02040603050506020204" pitchFamily="18"/>
                <a:cs typeface="Arial" panose="020B0604020202020204" pitchFamily="34" charset="0"/>
              </a:rPr>
              <a:t>số</a:t>
            </a:r>
            <a:r>
              <a:rPr lang="en-GB" sz="2600" b="1" dirty="0">
                <a:latin typeface="UTM Avo" panose="02040603050506020204" pitchFamily="18"/>
                <a:cs typeface="Arial" panose="020B0604020202020204" pitchFamily="34" charset="0"/>
              </a:rPr>
              <a:t> </a:t>
            </a:r>
            <a:r>
              <a:rPr lang="en-GB" sz="2600" b="1" dirty="0" err="1">
                <a:latin typeface="UTM Avo" panose="02040603050506020204" pitchFamily="18"/>
                <a:cs typeface="Arial" panose="020B0604020202020204" pitchFamily="34" charset="0"/>
              </a:rPr>
              <a:t>vật</a:t>
            </a:r>
            <a:r>
              <a:rPr lang="en-GB" sz="2600" b="1" dirty="0">
                <a:latin typeface="UTM Avo" panose="02040603050506020204" pitchFamily="18"/>
                <a:cs typeface="Arial" panose="020B0604020202020204" pitchFamily="34" charset="0"/>
              </a:rPr>
              <a:t> </a:t>
            </a:r>
            <a:r>
              <a:rPr lang="en-GB" sz="2600" b="1" dirty="0" err="1">
                <a:latin typeface="UTM Avo" panose="02040603050506020204" pitchFamily="18"/>
                <a:cs typeface="Arial" panose="020B0604020202020204" pitchFamily="34" charset="0"/>
              </a:rPr>
              <a:t>liệu</a:t>
            </a:r>
            <a:r>
              <a:rPr lang="en-GB" sz="2600" b="1" dirty="0">
                <a:latin typeface="UTM Avo" panose="02040603050506020204" pitchFamily="18"/>
                <a:cs typeface="Arial" panose="020B0604020202020204" pitchFamily="34" charset="0"/>
              </a:rPr>
              <a:t>, </a:t>
            </a:r>
            <a:r>
              <a:rPr lang="en-GB" sz="2600" b="1" dirty="0" err="1">
                <a:latin typeface="UTM Avo" panose="02040603050506020204" pitchFamily="18"/>
                <a:cs typeface="Arial" panose="020B0604020202020204" pitchFamily="34" charset="0"/>
              </a:rPr>
              <a:t>nhiên</a:t>
            </a:r>
            <a:r>
              <a:rPr lang="en-GB" sz="2600" b="1" dirty="0">
                <a:latin typeface="UTM Avo" panose="02040603050506020204" pitchFamily="18"/>
                <a:cs typeface="Arial" panose="020B0604020202020204" pitchFamily="34" charset="0"/>
              </a:rPr>
              <a:t> </a:t>
            </a:r>
            <a:r>
              <a:rPr lang="en-GB" sz="2600" b="1" dirty="0" err="1">
                <a:latin typeface="UTM Avo" panose="02040603050506020204" pitchFamily="18"/>
                <a:cs typeface="Arial" panose="020B0604020202020204" pitchFamily="34" charset="0"/>
              </a:rPr>
              <a:t>liệu</a:t>
            </a:r>
            <a:r>
              <a:rPr lang="en-GB" sz="2600" b="1" dirty="0">
                <a:latin typeface="UTM Avo" panose="02040603050506020204" pitchFamily="18"/>
                <a:cs typeface="Arial" panose="020B0604020202020204" pitchFamily="34" charset="0"/>
              </a:rPr>
              <a:t> </a:t>
            </a:r>
            <a:r>
              <a:rPr lang="en-GB" sz="2600" b="1" dirty="0" err="1">
                <a:latin typeface="UTM Avo" panose="02040603050506020204" pitchFamily="18"/>
                <a:cs typeface="Arial" panose="020B0604020202020204" pitchFamily="34" charset="0"/>
              </a:rPr>
              <a:t>và</a:t>
            </a:r>
            <a:r>
              <a:rPr lang="en-GB" sz="2600" b="1" dirty="0">
                <a:latin typeface="UTM Avo" panose="02040603050506020204" pitchFamily="18"/>
                <a:cs typeface="Arial" panose="020B0604020202020204" pitchFamily="34" charset="0"/>
              </a:rPr>
              <a:t> </a:t>
            </a:r>
            <a:r>
              <a:rPr lang="en-GB" sz="2600" b="1" dirty="0" err="1">
                <a:latin typeface="UTM Avo" panose="02040603050506020204" pitchFamily="18"/>
                <a:cs typeface="Arial" panose="020B0604020202020204" pitchFamily="34" charset="0"/>
              </a:rPr>
              <a:t>nguyên</a:t>
            </a:r>
            <a:r>
              <a:rPr lang="en-GB" sz="2600" b="1" dirty="0">
                <a:latin typeface="UTM Avo" panose="02040603050506020204" pitchFamily="18"/>
                <a:cs typeface="Arial" panose="020B0604020202020204" pitchFamily="34" charset="0"/>
              </a:rPr>
              <a:t> </a:t>
            </a:r>
            <a:r>
              <a:rPr lang="en-GB" sz="2600" b="1" dirty="0" err="1">
                <a:latin typeface="UTM Avo" panose="02040603050506020204" pitchFamily="18"/>
                <a:cs typeface="Arial" panose="020B0604020202020204" pitchFamily="34" charset="0"/>
              </a:rPr>
              <a:t>liệu</a:t>
            </a:r>
            <a:r>
              <a:rPr lang="en-GB" sz="2600" b="1" dirty="0">
                <a:latin typeface="UTM Avo" panose="02040603050506020204" pitchFamily="18"/>
                <a:cs typeface="Arial" panose="020B0604020202020204" pitchFamily="34" charset="0"/>
              </a:rPr>
              <a:t> </a:t>
            </a:r>
            <a:r>
              <a:rPr lang="en-GB" sz="2600" b="1" dirty="0" err="1">
                <a:latin typeface="UTM Avo" panose="02040603050506020204" pitchFamily="18"/>
                <a:cs typeface="Arial" panose="020B0604020202020204" pitchFamily="34" charset="0"/>
              </a:rPr>
              <a:t>thông</a:t>
            </a:r>
            <a:r>
              <a:rPr lang="en-GB" sz="2600" b="1" dirty="0">
                <a:latin typeface="UTM Avo" panose="02040603050506020204" pitchFamily="18"/>
                <a:cs typeface="Arial" panose="020B0604020202020204" pitchFamily="34" charset="0"/>
              </a:rPr>
              <a:t> </a:t>
            </a:r>
            <a:r>
              <a:rPr lang="en-GB" sz="2600" b="1" dirty="0" err="1">
                <a:latin typeface="UTM Avo" panose="02040603050506020204" pitchFamily="18"/>
                <a:cs typeface="Arial" panose="020B0604020202020204" pitchFamily="34" charset="0"/>
              </a:rPr>
              <a:t>dụng</a:t>
            </a:r>
            <a:r>
              <a:rPr lang="en-GB" sz="2600" b="1" dirty="0">
                <a:latin typeface="UTM Avo" panose="02040603050506020204" pitchFamily="18"/>
                <a:cs typeface="Arial" panose="020B0604020202020204" pitchFamily="34" charset="0"/>
              </a:rPr>
              <a:t>. </a:t>
            </a:r>
            <a:endParaRPr lang="en-US" sz="2600" b="1" dirty="0">
              <a:latin typeface="UTM Avo" panose="02040603050506020204" pitchFamily="18"/>
              <a:cs typeface="Arial" panose="020B0604020202020204" pitchFamily="34" charset="0"/>
            </a:endParaRPr>
          </a:p>
        </p:txBody>
      </p:sp>
      <p:pic>
        <p:nvPicPr>
          <p:cNvPr id="4" name="Picture 2" descr="Ô nhiễm môi trường là gì? Có mấy loại ô nhiễm? Nguyên nhân và biện pháp  khắc phục - JES">
            <a:extLst>
              <a:ext uri="{FF2B5EF4-FFF2-40B4-BE49-F238E27FC236}">
                <a16:creationId xmlns:a16="http://schemas.microsoft.com/office/drawing/2014/main" id="{CE1E7F47-8844-29E1-436D-90ACA7CA7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699" y="2968053"/>
            <a:ext cx="4702204" cy="2938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0E181C-0778-DBE3-6BF1-884DCB45ACF8}"/>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9B2525B-C2A6-BEB5-72BC-CCCB4C4662E5}"/>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a:solidFill>
                  <a:schemeClr val="accent2">
                    <a:lumMod val="50000"/>
                  </a:schemeClr>
                </a:solidFill>
                <a:latin typeface="UTM Avo" panose="02040603050506020204" pitchFamily="18" charset="0"/>
              </a:rPr>
              <a:t>Like fanpage Hoc10 - Học 1 biết 10 để nhận thêm nhiều tài liệu giảng dạy</a:t>
            </a:r>
          </a:p>
          <a:p>
            <a:pPr algn="ctr">
              <a:lnSpc>
                <a:spcPct val="150000"/>
              </a:lnSpc>
            </a:pPr>
            <a:r>
              <a:rPr lang="en-US" sz="2000">
                <a:solidFill>
                  <a:schemeClr val="accent2">
                    <a:lumMod val="50000"/>
                  </a:schemeClr>
                </a:solidFill>
                <a:latin typeface="UTM Avo" panose="02040603050506020204" pitchFamily="18" charset="0"/>
              </a:rPr>
              <a:t>theo đường link:  </a:t>
            </a:r>
          </a:p>
        </p:txBody>
      </p:sp>
      <p:sp>
        <p:nvSpPr>
          <p:cNvPr id="4" name="Rectangle: Rounded Corners 3">
            <a:extLst>
              <a:ext uri="{FF2B5EF4-FFF2-40B4-BE49-F238E27FC236}">
                <a16:creationId xmlns:a16="http://schemas.microsoft.com/office/drawing/2014/main" id="{24CE9545-EA59-246F-2077-E57D602F23D3}"/>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extLst>
              <a:ext uri="{FF2B5EF4-FFF2-40B4-BE49-F238E27FC236}">
                <a16:creationId xmlns:a16="http://schemas.microsoft.com/office/drawing/2014/main" id="{0596305F-6B89-632C-EE28-7D2BBF13BB01}"/>
              </a:ext>
            </a:extLst>
          </p:cNvPr>
          <p:cNvSpPr txBox="1"/>
          <p:nvPr/>
        </p:nvSpPr>
        <p:spPr>
          <a:xfrm>
            <a:off x="2644617" y="2000034"/>
            <a:ext cx="7122253" cy="461665"/>
          </a:xfrm>
          <a:prstGeom prst="rect">
            <a:avLst/>
          </a:prstGeom>
          <a:noFill/>
        </p:spPr>
        <p:txBody>
          <a:bodyPr wrap="square" rtlCol="0">
            <a:spAutoFit/>
          </a:bodyPr>
          <a:lstStyle/>
          <a:p>
            <a:pPr algn="ctr"/>
            <a:r>
              <a:rPr lang="en-US" sz="2400" b="1" u="sng" dirty="0">
                <a:solidFill>
                  <a:srgbClr val="843C0C"/>
                </a:solidFill>
                <a:latin typeface="UTM Avo" panose="02040603050506020204" pitchFamily="18" charset="0"/>
                <a:hlinkClick r:id="rId4">
                  <a:extLst>
                    <a:ext uri="{A12FA001-AC4F-418D-AE19-62706E023703}">
                      <ahyp:hlinkClr xmlns:ahyp="http://schemas.microsoft.com/office/drawing/2018/hyperlinkcolor" val="tx"/>
                    </a:ext>
                  </a:extLst>
                </a:hlinkClick>
              </a:rPr>
              <a:t>Hoc10 – </a:t>
            </a:r>
            <a:r>
              <a:rPr lang="en-US" sz="2400" b="1" u="sng" dirty="0" err="1">
                <a:solidFill>
                  <a:srgbClr val="843C0C"/>
                </a:solidFill>
                <a:latin typeface="UTM Avo" panose="02040603050506020204" pitchFamily="18" charset="0"/>
                <a:hlinkClick r:id="rId4">
                  <a:extLst>
                    <a:ext uri="{A12FA001-AC4F-418D-AE19-62706E023703}">
                      <ahyp:hlinkClr xmlns:ahyp="http://schemas.microsoft.com/office/drawing/2018/hyperlinkcolor" val="tx"/>
                    </a:ext>
                  </a:extLst>
                </a:hlinkClick>
              </a:rPr>
              <a:t>Học</a:t>
            </a:r>
            <a:r>
              <a:rPr lang="en-US" sz="2400" b="1" u="sng" dirty="0">
                <a:solidFill>
                  <a:srgbClr val="843C0C"/>
                </a:solidFill>
                <a:latin typeface="UTM Avo" panose="02040603050506020204" pitchFamily="18" charset="0"/>
                <a:hlinkClick r:id="rId4">
                  <a:extLst>
                    <a:ext uri="{A12FA001-AC4F-418D-AE19-62706E023703}">
                      <ahyp:hlinkClr xmlns:ahyp="http://schemas.microsoft.com/office/drawing/2018/hyperlinkcolor" val="tx"/>
                    </a:ext>
                  </a:extLst>
                </a:hlinkClick>
              </a:rPr>
              <a:t> 1 </a:t>
            </a:r>
            <a:r>
              <a:rPr lang="en-US" sz="2400" b="1" u="sng" dirty="0" err="1">
                <a:solidFill>
                  <a:srgbClr val="843C0C"/>
                </a:solidFill>
                <a:latin typeface="UTM Avo" panose="02040603050506020204" pitchFamily="18" charset="0"/>
                <a:hlinkClick r:id="rId4">
                  <a:extLst>
                    <a:ext uri="{A12FA001-AC4F-418D-AE19-62706E023703}">
                      <ahyp:hlinkClr xmlns:ahyp="http://schemas.microsoft.com/office/drawing/2018/hyperlinkcolor" val="tx"/>
                    </a:ext>
                  </a:extLst>
                </a:hlinkClick>
              </a:rPr>
              <a:t>biết</a:t>
            </a:r>
            <a:r>
              <a:rPr lang="en-US" sz="2400" b="1" u="sng" dirty="0">
                <a:solidFill>
                  <a:srgbClr val="843C0C"/>
                </a:solidFill>
                <a:latin typeface="UTM Avo" panose="02040603050506020204" pitchFamily="18" charset="0"/>
                <a:hlinkClick r:id="rId4">
                  <a:extLst>
                    <a:ext uri="{A12FA001-AC4F-418D-AE19-62706E023703}">
                      <ahyp:hlinkClr xmlns:ahyp="http://schemas.microsoft.com/office/drawing/2018/hyperlinkcolor" val="tx"/>
                    </a:ext>
                  </a:extLst>
                </a:hlinkClick>
              </a:rPr>
              <a:t> 10</a:t>
            </a:r>
            <a:endParaRPr lang="en-US" sz="2400" b="1" u="sng" dirty="0">
              <a:solidFill>
                <a:srgbClr val="843C0C"/>
              </a:solidFill>
              <a:latin typeface="UTM Avo" panose="02040603050506020204" pitchFamily="18" charset="0"/>
            </a:endParaRPr>
          </a:p>
        </p:txBody>
      </p:sp>
      <p:sp>
        <p:nvSpPr>
          <p:cNvPr id="6" name="TextBox 5">
            <a:extLst>
              <a:ext uri="{FF2B5EF4-FFF2-40B4-BE49-F238E27FC236}">
                <a16:creationId xmlns:a16="http://schemas.microsoft.com/office/drawing/2014/main" id="{E7A4EF9C-A9CE-152F-2085-3A15DF32F3FB}"/>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a16="http://schemas.microsoft.com/office/drawing/2014/main" id="{8882FE18-AE17-98E6-C86C-0E0744D2333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923B065-D288-1790-2541-F18DEC62CD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4"/>
                                        </p:tgtEl>
                                        <p:attrNameLst>
                                          <p:attrName>fillcolor</p:attrName>
                                        </p:attrNameLst>
                                      </p:cBhvr>
                                      <p:to>
                                        <a:srgbClr val="C5E0B3"/>
                                      </p:to>
                                    </p:animClr>
                                    <p:set>
                                      <p:cBhvr>
                                        <p:cTn id="12" dur="1000" fill="hold"/>
                                        <p:tgtEl>
                                          <p:spTgt spid="4"/>
                                        </p:tgtEl>
                                        <p:attrNameLst>
                                          <p:attrName>fill.type</p:attrName>
                                        </p:attrNameLst>
                                      </p:cBhvr>
                                      <p:to>
                                        <p:strVal val="solid"/>
                                      </p:to>
                                    </p:set>
                                    <p:set>
                                      <p:cBhvr>
                                        <p:cTn id="13" dur="1000" fill="hold"/>
                                        <p:tgtEl>
                                          <p:spTgt spid="4"/>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2"/>
                                        </p:tgtEl>
                                        <p:attrNameLst>
                                          <p:attrName>style.color</p:attrName>
                                        </p:attrNameLst>
                                      </p:cBhvr>
                                      <p:by>
                                        <p:hsl h="7200000" s="0" l="0"/>
                                      </p:by>
                                    </p:animClr>
                                    <p:animClr clrSpc="hsl" dir="cw">
                                      <p:cBhvr>
                                        <p:cTn id="16" dur="1000" fill="hold"/>
                                        <p:tgtEl>
                                          <p:spTgt spid="2"/>
                                        </p:tgtEl>
                                        <p:attrNameLst>
                                          <p:attrName>fillcolor</p:attrName>
                                        </p:attrNameLst>
                                      </p:cBhvr>
                                      <p:by>
                                        <p:hsl h="7200000" s="0" l="0"/>
                                      </p:by>
                                    </p:animClr>
                                    <p:animClr clrSpc="hsl" dir="cw">
                                      <p:cBhvr>
                                        <p:cTn id="17" dur="1000" fill="hold"/>
                                        <p:tgtEl>
                                          <p:spTgt spid="2"/>
                                        </p:tgtEl>
                                        <p:attrNameLst>
                                          <p:attrName>stroke.color</p:attrName>
                                        </p:attrNameLst>
                                      </p:cBhvr>
                                      <p:by>
                                        <p:hsl h="7200000" s="0" l="0"/>
                                      </p:by>
                                    </p:animClr>
                                    <p:set>
                                      <p:cBhvr>
                                        <p:cTn id="18"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C4353662-9307-5030-3A43-A0B54DBA831A}"/>
              </a:ext>
            </a:extLst>
          </p:cNvPr>
          <p:cNvPicPr>
            <a:picLocks noChangeAspect="1"/>
          </p:cNvPicPr>
          <p:nvPr/>
        </p:nvPicPr>
        <p:blipFill>
          <a:blip r:embed="rId5"/>
          <a:stretch>
            <a:fillRect/>
          </a:stretch>
        </p:blipFill>
        <p:spPr>
          <a:xfrm>
            <a:off x="4501082" y="3147800"/>
            <a:ext cx="3189835" cy="17647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3" name="Google Shape;1530;p14">
            <a:extLst>
              <a:ext uri="{FF2B5EF4-FFF2-40B4-BE49-F238E27FC236}">
                <a16:creationId xmlns:a16="http://schemas.microsoft.com/office/drawing/2014/main" id="{F58FF871-8FB2-FE39-311C-570C4542F9F5}"/>
              </a:ext>
            </a:extLst>
          </p:cNvPr>
          <p:cNvSpPr txBox="1">
            <a:spLocks noGrp="1"/>
          </p:cNvSpPr>
          <p:nvPr>
            <p:ph type="title"/>
          </p:nvPr>
        </p:nvSpPr>
        <p:spPr>
          <a:xfrm>
            <a:off x="2912322" y="1493827"/>
            <a:ext cx="6367355"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800" b="1" dirty="0">
                <a:solidFill>
                  <a:schemeClr val="tx1"/>
                </a:solidFill>
                <a:latin typeface="UTM Avo" panose="02040603050506020204" pitchFamily="18"/>
                <a:cs typeface="Arial" panose="020B0604020202020204" pitchFamily="34" charset="0"/>
              </a:rPr>
              <a:t>I. OXYGEN</a:t>
            </a:r>
          </a:p>
        </p:txBody>
      </p:sp>
      <p:sp>
        <p:nvSpPr>
          <p:cNvPr id="4" name="Text Placeholder 3">
            <a:extLst>
              <a:ext uri="{FF2B5EF4-FFF2-40B4-BE49-F238E27FC236}">
                <a16:creationId xmlns:a16="http://schemas.microsoft.com/office/drawing/2014/main" id="{D8868340-B821-D11C-CBA0-9A3CB9B4A1F3}"/>
              </a:ext>
            </a:extLst>
          </p:cNvPr>
          <p:cNvSpPr>
            <a:spLocks noGrp="1"/>
          </p:cNvSpPr>
          <p:nvPr>
            <p:ph type="body" idx="1"/>
          </p:nvPr>
        </p:nvSpPr>
        <p:spPr>
          <a:xfrm>
            <a:off x="4661551" y="2424614"/>
            <a:ext cx="2868897" cy="478861"/>
          </a:xfrm>
        </p:spPr>
        <p:txBody>
          <a:bodyPr>
            <a:normAutofit fontScale="92500" lnSpcReduction="10000"/>
          </a:bodyPr>
          <a:lstStyle/>
          <a:p>
            <a:pPr marL="101600" indent="0">
              <a:buNone/>
            </a:pPr>
            <a:r>
              <a:rPr lang="en-GB" sz="2300" dirty="0">
                <a:solidFill>
                  <a:schemeClr val="tx1"/>
                </a:solidFill>
                <a:latin typeface="UTM Avo" panose="02040603050506020204" pitchFamily="18"/>
                <a:cs typeface="Arial" panose="020B0604020202020204" pitchFamily="34" charset="0"/>
              </a:rPr>
              <a:t>Oxygen </a:t>
            </a:r>
            <a:r>
              <a:rPr lang="en-GB" sz="2300" dirty="0" err="1">
                <a:solidFill>
                  <a:schemeClr val="tx1"/>
                </a:solidFill>
                <a:latin typeface="UTM Avo" panose="02040603050506020204" pitchFamily="18"/>
                <a:cs typeface="Arial" panose="020B0604020202020204" pitchFamily="34" charset="0"/>
              </a:rPr>
              <a:t>có</a:t>
            </a:r>
            <a:r>
              <a:rPr lang="en-GB" sz="2300" dirty="0">
                <a:solidFill>
                  <a:schemeClr val="tx1"/>
                </a:solidFill>
                <a:latin typeface="UTM Avo" panose="02040603050506020204" pitchFamily="18"/>
                <a:cs typeface="Arial" panose="020B0604020202020204" pitchFamily="34" charset="0"/>
              </a:rPr>
              <a:t> ở </a:t>
            </a:r>
            <a:r>
              <a:rPr lang="en-GB" sz="2300" dirty="0" err="1">
                <a:solidFill>
                  <a:schemeClr val="tx1"/>
                </a:solidFill>
                <a:latin typeface="UTM Avo" panose="02040603050506020204" pitchFamily="18"/>
                <a:cs typeface="Arial" panose="020B0604020202020204" pitchFamily="34" charset="0"/>
              </a:rPr>
              <a:t>đâu</a:t>
            </a:r>
            <a:r>
              <a:rPr lang="en-GB" sz="2300" dirty="0">
                <a:solidFill>
                  <a:schemeClr val="tx1"/>
                </a:solidFill>
                <a:latin typeface="UTM Avo" panose="02040603050506020204" pitchFamily="18"/>
                <a:cs typeface="Arial" panose="020B0604020202020204" pitchFamily="34" charset="0"/>
              </a:rPr>
              <a:t>?</a:t>
            </a:r>
            <a:endParaRPr lang="en-US" sz="2300" dirty="0">
              <a:solidFill>
                <a:schemeClr val="tx1"/>
              </a:solidFill>
              <a:latin typeface="UTM Avo" panose="02040603050506020204" pitchFamily="18"/>
              <a:cs typeface="Arial" panose="020B0604020202020204" pitchFamily="34" charset="0"/>
            </a:endParaRPr>
          </a:p>
        </p:txBody>
      </p:sp>
      <p:pic>
        <p:nvPicPr>
          <p:cNvPr id="5" name="Picture 4">
            <a:extLst>
              <a:ext uri="{FF2B5EF4-FFF2-40B4-BE49-F238E27FC236}">
                <a16:creationId xmlns:a16="http://schemas.microsoft.com/office/drawing/2014/main" id="{FD5134D7-ABBB-609D-F15B-8D96AE245B25}"/>
              </a:ext>
            </a:extLst>
          </p:cNvPr>
          <p:cNvPicPr>
            <a:picLocks noChangeAspect="1"/>
          </p:cNvPicPr>
          <p:nvPr/>
        </p:nvPicPr>
        <p:blipFill>
          <a:blip r:embed="rId4"/>
          <a:stretch>
            <a:fillRect/>
          </a:stretch>
        </p:blipFill>
        <p:spPr>
          <a:xfrm>
            <a:off x="4095346" y="2228592"/>
            <a:ext cx="478222" cy="632667"/>
          </a:xfrm>
          <a:prstGeom prst="rect">
            <a:avLst/>
          </a:prstGeom>
        </p:spPr>
      </p:pic>
      <p:grpSp>
        <p:nvGrpSpPr>
          <p:cNvPr id="16" name="Group 15">
            <a:extLst>
              <a:ext uri="{FF2B5EF4-FFF2-40B4-BE49-F238E27FC236}">
                <a16:creationId xmlns:a16="http://schemas.microsoft.com/office/drawing/2014/main" id="{DF5BA7B0-A940-C199-E09D-462B00B44BF4}"/>
              </a:ext>
            </a:extLst>
          </p:cNvPr>
          <p:cNvGrpSpPr/>
          <p:nvPr/>
        </p:nvGrpSpPr>
        <p:grpSpPr>
          <a:xfrm>
            <a:off x="726862" y="3429000"/>
            <a:ext cx="10583736" cy="2568794"/>
            <a:chOff x="579080" y="3940809"/>
            <a:chExt cx="10583736" cy="2568794"/>
          </a:xfrm>
        </p:grpSpPr>
        <p:grpSp>
          <p:nvGrpSpPr>
            <p:cNvPr id="15" name="Group 14">
              <a:extLst>
                <a:ext uri="{FF2B5EF4-FFF2-40B4-BE49-F238E27FC236}">
                  <a16:creationId xmlns:a16="http://schemas.microsoft.com/office/drawing/2014/main" id="{F957FE53-5DE9-EE6F-FDF9-7975708536FC}"/>
                </a:ext>
              </a:extLst>
            </p:cNvPr>
            <p:cNvGrpSpPr/>
            <p:nvPr/>
          </p:nvGrpSpPr>
          <p:grpSpPr>
            <a:xfrm>
              <a:off x="579080" y="3940809"/>
              <a:ext cx="3196468" cy="2568794"/>
              <a:chOff x="1770790" y="1890127"/>
              <a:chExt cx="3196468" cy="2568794"/>
            </a:xfrm>
          </p:grpSpPr>
          <p:sp>
            <p:nvSpPr>
              <p:cNvPr id="6" name="Google Shape;212;p13">
                <a:extLst>
                  <a:ext uri="{FF2B5EF4-FFF2-40B4-BE49-F238E27FC236}">
                    <a16:creationId xmlns:a16="http://schemas.microsoft.com/office/drawing/2014/main" id="{E7AACB60-C48B-F2B5-E51B-6FCDE0E712A6}"/>
                  </a:ext>
                </a:extLst>
              </p:cNvPr>
              <p:cNvSpPr txBox="1">
                <a:spLocks/>
              </p:cNvSpPr>
              <p:nvPr/>
            </p:nvSpPr>
            <p:spPr>
              <a:xfrm>
                <a:off x="1770790" y="3782992"/>
                <a:ext cx="3196468" cy="675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1pPr>
                <a:lvl2pPr marR="0" lvl="1"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2pPr>
                <a:lvl3pPr marR="0" lvl="2"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3pPr>
                <a:lvl4pPr marR="0" lvl="3"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4pPr>
                <a:lvl5pPr marR="0" lvl="4"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5pPr>
                <a:lvl6pPr marR="0" lvl="5"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6pPr>
                <a:lvl7pPr marR="0" lvl="6"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7pPr>
                <a:lvl8pPr marR="0" lvl="7"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8pPr>
                <a:lvl9pPr marR="0" lvl="8"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9pPr>
              </a:lstStyle>
              <a:p>
                <a:pPr>
                  <a:lnSpc>
                    <a:spcPct val="135000"/>
                  </a:lnSpc>
                </a:pPr>
                <a:r>
                  <a:rPr lang="en-GB" sz="2100" b="0" dirty="0" err="1">
                    <a:solidFill>
                      <a:schemeClr val="tx1"/>
                    </a:solidFill>
                    <a:latin typeface="UTM Avo" panose="02040603050506020204" pitchFamily="18"/>
                    <a:cs typeface="Arial" panose="020B0604020202020204" pitchFamily="34" charset="0"/>
                  </a:rPr>
                  <a:t>Môi</a:t>
                </a:r>
                <a:r>
                  <a:rPr lang="en-GB" sz="2100" b="0" dirty="0">
                    <a:solidFill>
                      <a:schemeClr val="tx1"/>
                    </a:solidFill>
                    <a:latin typeface="UTM Avo" panose="02040603050506020204" pitchFamily="18"/>
                    <a:cs typeface="Arial" panose="020B0604020202020204" pitchFamily="34" charset="0"/>
                  </a:rPr>
                  <a:t> </a:t>
                </a:r>
                <a:r>
                  <a:rPr lang="en-GB" sz="2100" b="0" dirty="0" err="1">
                    <a:solidFill>
                      <a:schemeClr val="tx1"/>
                    </a:solidFill>
                    <a:latin typeface="UTM Avo" panose="02040603050506020204" pitchFamily="18"/>
                    <a:cs typeface="Arial" panose="020B0604020202020204" pitchFamily="34" charset="0"/>
                  </a:rPr>
                  <a:t>trường</a:t>
                </a:r>
                <a:r>
                  <a:rPr lang="en-GB" sz="2100" b="0" dirty="0">
                    <a:solidFill>
                      <a:schemeClr val="tx1"/>
                    </a:solidFill>
                    <a:latin typeface="UTM Avo" panose="02040603050506020204" pitchFamily="18"/>
                    <a:cs typeface="Arial" panose="020B0604020202020204" pitchFamily="34" charset="0"/>
                  </a:rPr>
                  <a:t> </a:t>
                </a:r>
                <a:r>
                  <a:rPr lang="en-GB" sz="2100" b="0" dirty="0" err="1">
                    <a:solidFill>
                      <a:schemeClr val="tx1"/>
                    </a:solidFill>
                    <a:latin typeface="UTM Avo" panose="02040603050506020204" pitchFamily="18"/>
                    <a:cs typeface="Arial" panose="020B0604020202020204" pitchFamily="34" charset="0"/>
                  </a:rPr>
                  <a:t>không</a:t>
                </a:r>
                <a:r>
                  <a:rPr lang="en-GB" sz="2100" b="0" dirty="0">
                    <a:solidFill>
                      <a:schemeClr val="tx1"/>
                    </a:solidFill>
                    <a:latin typeface="UTM Avo" panose="02040603050506020204" pitchFamily="18"/>
                    <a:cs typeface="Arial" panose="020B0604020202020204" pitchFamily="34" charset="0"/>
                  </a:rPr>
                  <a:t> </a:t>
                </a:r>
                <a:r>
                  <a:rPr lang="en-GB" sz="2100" b="0" dirty="0" err="1">
                    <a:solidFill>
                      <a:schemeClr val="tx1"/>
                    </a:solidFill>
                    <a:latin typeface="UTM Avo" panose="02040603050506020204" pitchFamily="18"/>
                    <a:cs typeface="Arial" panose="020B0604020202020204" pitchFamily="34" charset="0"/>
                  </a:rPr>
                  <a:t>khí</a:t>
                </a:r>
                <a:endParaRPr lang="vi-VN" sz="2100" b="0" dirty="0">
                  <a:solidFill>
                    <a:schemeClr val="tx1"/>
                  </a:solidFill>
                  <a:latin typeface="UTM Avo" panose="02040603050506020204" pitchFamily="18"/>
                  <a:cs typeface="Arial" panose="020B0604020202020204" pitchFamily="34" charset="0"/>
                </a:endParaRPr>
              </a:p>
            </p:txBody>
          </p:sp>
          <p:pic>
            <p:nvPicPr>
              <p:cNvPr id="7" name="Picture 4" descr="Vì sao chim chẳng bao giờ đâm vào nhau khi bay trên trời?">
                <a:extLst>
                  <a:ext uri="{FF2B5EF4-FFF2-40B4-BE49-F238E27FC236}">
                    <a16:creationId xmlns:a16="http://schemas.microsoft.com/office/drawing/2014/main" id="{75BFE557-A2E7-733F-C664-8DC8B391F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397" y="1890127"/>
                <a:ext cx="2931319" cy="19376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584A9208-DFBB-38ED-D1CF-41FC06381694}"/>
                </a:ext>
              </a:extLst>
            </p:cNvPr>
            <p:cNvGrpSpPr/>
            <p:nvPr/>
          </p:nvGrpSpPr>
          <p:grpSpPr>
            <a:xfrm>
              <a:off x="8231498" y="3940809"/>
              <a:ext cx="2931318" cy="2528674"/>
              <a:chOff x="7261680" y="1890127"/>
              <a:chExt cx="2931318" cy="2528674"/>
            </a:xfrm>
          </p:grpSpPr>
          <p:pic>
            <p:nvPicPr>
              <p:cNvPr id="8" name="Picture 10" descr="Những lưu ý khi đặt bể cá trong nhà theo phong thủy - Địa ốc Hợp Phát - Mua  bán nhà đất, Bất động sản Quy Nhơn - Bình Định">
                <a:extLst>
                  <a:ext uri="{FF2B5EF4-FFF2-40B4-BE49-F238E27FC236}">
                    <a16:creationId xmlns:a16="http://schemas.microsoft.com/office/drawing/2014/main" id="{7077D31A-C220-0228-D27B-8863C0E4E3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1680" y="1890127"/>
                <a:ext cx="2931318" cy="198378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12;p13">
                <a:extLst>
                  <a:ext uri="{FF2B5EF4-FFF2-40B4-BE49-F238E27FC236}">
                    <a16:creationId xmlns:a16="http://schemas.microsoft.com/office/drawing/2014/main" id="{67424DE2-4501-BCC5-8673-B5C6B0A3BFE5}"/>
                  </a:ext>
                </a:extLst>
              </p:cNvPr>
              <p:cNvSpPr txBox="1">
                <a:spLocks/>
              </p:cNvSpPr>
              <p:nvPr/>
            </p:nvSpPr>
            <p:spPr>
              <a:xfrm>
                <a:off x="7416054" y="3722903"/>
                <a:ext cx="2765910" cy="695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1pPr>
                <a:lvl2pPr marR="0" lvl="1"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2pPr>
                <a:lvl3pPr marR="0" lvl="2"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3pPr>
                <a:lvl4pPr marR="0" lvl="3"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4pPr>
                <a:lvl5pPr marR="0" lvl="4"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5pPr>
                <a:lvl6pPr marR="0" lvl="5"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6pPr>
                <a:lvl7pPr marR="0" lvl="6"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7pPr>
                <a:lvl8pPr marR="0" lvl="7"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8pPr>
                <a:lvl9pPr marR="0" lvl="8"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9pPr>
              </a:lstStyle>
              <a:p>
                <a:pPr>
                  <a:lnSpc>
                    <a:spcPct val="135000"/>
                  </a:lnSpc>
                </a:pPr>
                <a:r>
                  <a:rPr lang="en-GB" sz="2100" b="0" dirty="0" err="1">
                    <a:solidFill>
                      <a:schemeClr val="tx1"/>
                    </a:solidFill>
                    <a:latin typeface="UTM Avo" panose="02040603050506020204" pitchFamily="18"/>
                    <a:cs typeface="Arial" panose="020B0604020202020204" pitchFamily="34" charset="0"/>
                  </a:rPr>
                  <a:t>Môi</a:t>
                </a:r>
                <a:r>
                  <a:rPr lang="en-GB" sz="2100" b="0" dirty="0">
                    <a:solidFill>
                      <a:schemeClr val="tx1"/>
                    </a:solidFill>
                    <a:latin typeface="UTM Avo" panose="02040603050506020204" pitchFamily="18"/>
                    <a:cs typeface="Arial" panose="020B0604020202020204" pitchFamily="34" charset="0"/>
                  </a:rPr>
                  <a:t> </a:t>
                </a:r>
                <a:r>
                  <a:rPr lang="en-GB" sz="2100" b="0" dirty="0" err="1">
                    <a:solidFill>
                      <a:schemeClr val="tx1"/>
                    </a:solidFill>
                    <a:latin typeface="UTM Avo" panose="02040603050506020204" pitchFamily="18"/>
                    <a:cs typeface="Arial" panose="020B0604020202020204" pitchFamily="34" charset="0"/>
                  </a:rPr>
                  <a:t>trường</a:t>
                </a:r>
                <a:r>
                  <a:rPr lang="en-GB" sz="2100" b="0" dirty="0">
                    <a:solidFill>
                      <a:schemeClr val="tx1"/>
                    </a:solidFill>
                    <a:latin typeface="UTM Avo" panose="02040603050506020204" pitchFamily="18"/>
                    <a:cs typeface="Arial" panose="020B0604020202020204" pitchFamily="34" charset="0"/>
                  </a:rPr>
                  <a:t> </a:t>
                </a:r>
                <a:r>
                  <a:rPr lang="en-GB" sz="2100" b="0" dirty="0" err="1">
                    <a:solidFill>
                      <a:schemeClr val="tx1"/>
                    </a:solidFill>
                    <a:latin typeface="UTM Avo" panose="02040603050506020204" pitchFamily="18"/>
                    <a:cs typeface="Arial" panose="020B0604020202020204" pitchFamily="34" charset="0"/>
                  </a:rPr>
                  <a:t>nước</a:t>
                </a:r>
                <a:endParaRPr lang="vi-VN" sz="2100" b="0" dirty="0">
                  <a:solidFill>
                    <a:schemeClr val="tx1"/>
                  </a:solidFill>
                  <a:latin typeface="UTM Avo" panose="02040603050506020204" pitchFamily="18"/>
                  <a:cs typeface="Arial" panose="020B0604020202020204" pitchFamily="34" charset="0"/>
                </a:endParaRPr>
              </a:p>
            </p:txBody>
          </p:sp>
        </p:grpSp>
        <p:grpSp>
          <p:nvGrpSpPr>
            <p:cNvPr id="14" name="Group 13">
              <a:extLst>
                <a:ext uri="{FF2B5EF4-FFF2-40B4-BE49-F238E27FC236}">
                  <a16:creationId xmlns:a16="http://schemas.microsoft.com/office/drawing/2014/main" id="{119B5C37-83C6-1840-2A52-752944422924}"/>
                </a:ext>
              </a:extLst>
            </p:cNvPr>
            <p:cNvGrpSpPr/>
            <p:nvPr/>
          </p:nvGrpSpPr>
          <p:grpSpPr>
            <a:xfrm>
              <a:off x="4630340" y="3993627"/>
              <a:ext cx="2931318" cy="2515976"/>
              <a:chOff x="1943398" y="4422238"/>
              <a:chExt cx="2931318" cy="2515976"/>
            </a:xfrm>
          </p:grpSpPr>
          <p:pic>
            <p:nvPicPr>
              <p:cNvPr id="10" name="Picture 12" descr="Tầm quan trọng của hệ sinh vật trong đất - WAO Nông nghiệp thuận thiên">
                <a:extLst>
                  <a:ext uri="{FF2B5EF4-FFF2-40B4-BE49-F238E27FC236}">
                    <a16:creationId xmlns:a16="http://schemas.microsoft.com/office/drawing/2014/main" id="{805C4434-E191-2100-6A41-7B8014C78E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398" y="4422238"/>
                <a:ext cx="2931318" cy="1937633"/>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12;p13">
                <a:extLst>
                  <a:ext uri="{FF2B5EF4-FFF2-40B4-BE49-F238E27FC236}">
                    <a16:creationId xmlns:a16="http://schemas.microsoft.com/office/drawing/2014/main" id="{C6E703D3-C10A-BAE2-00B2-CDA307C9F46B}"/>
                  </a:ext>
                </a:extLst>
              </p:cNvPr>
              <p:cNvSpPr txBox="1">
                <a:spLocks/>
              </p:cNvSpPr>
              <p:nvPr/>
            </p:nvSpPr>
            <p:spPr>
              <a:xfrm>
                <a:off x="2160844" y="6162076"/>
                <a:ext cx="2448728" cy="7761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1pPr>
                <a:lvl2pPr marR="0" lvl="1"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2pPr>
                <a:lvl3pPr marR="0" lvl="2"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3pPr>
                <a:lvl4pPr marR="0" lvl="3"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4pPr>
                <a:lvl5pPr marR="0" lvl="4"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5pPr>
                <a:lvl6pPr marR="0" lvl="5"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6pPr>
                <a:lvl7pPr marR="0" lvl="6"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7pPr>
                <a:lvl8pPr marR="0" lvl="7"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8pPr>
                <a:lvl9pPr marR="0" lvl="8"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9pPr>
              </a:lstStyle>
              <a:p>
                <a:pPr>
                  <a:lnSpc>
                    <a:spcPct val="135000"/>
                  </a:lnSpc>
                </a:pPr>
                <a:r>
                  <a:rPr lang="en-GB" sz="2100" b="0" dirty="0" err="1">
                    <a:solidFill>
                      <a:schemeClr val="tx1"/>
                    </a:solidFill>
                    <a:latin typeface="UTM Avo" panose="02040603050506020204" pitchFamily="18"/>
                    <a:cs typeface="Arial" panose="020B0604020202020204" pitchFamily="34" charset="0"/>
                  </a:rPr>
                  <a:t>Môi</a:t>
                </a:r>
                <a:r>
                  <a:rPr lang="en-GB" sz="2100" b="0" dirty="0">
                    <a:solidFill>
                      <a:schemeClr val="tx1"/>
                    </a:solidFill>
                    <a:latin typeface="UTM Avo" panose="02040603050506020204" pitchFamily="18"/>
                    <a:cs typeface="Arial" panose="020B0604020202020204" pitchFamily="34" charset="0"/>
                  </a:rPr>
                  <a:t> </a:t>
                </a:r>
                <a:r>
                  <a:rPr lang="en-GB" sz="2100" b="0" dirty="0" err="1">
                    <a:solidFill>
                      <a:schemeClr val="tx1"/>
                    </a:solidFill>
                    <a:latin typeface="UTM Avo" panose="02040603050506020204" pitchFamily="18"/>
                    <a:cs typeface="Arial" panose="020B0604020202020204" pitchFamily="34" charset="0"/>
                  </a:rPr>
                  <a:t>trường</a:t>
                </a:r>
                <a:r>
                  <a:rPr lang="en-GB" sz="2100" b="0" dirty="0">
                    <a:solidFill>
                      <a:schemeClr val="tx1"/>
                    </a:solidFill>
                    <a:latin typeface="UTM Avo" panose="02040603050506020204" pitchFamily="18"/>
                    <a:cs typeface="Arial" panose="020B0604020202020204" pitchFamily="34" charset="0"/>
                  </a:rPr>
                  <a:t> </a:t>
                </a:r>
                <a:r>
                  <a:rPr lang="en-GB" sz="2100" b="0" dirty="0" err="1">
                    <a:solidFill>
                      <a:schemeClr val="tx1"/>
                    </a:solidFill>
                    <a:latin typeface="UTM Avo" panose="02040603050506020204" pitchFamily="18"/>
                    <a:cs typeface="Arial" panose="020B0604020202020204" pitchFamily="34" charset="0"/>
                  </a:rPr>
                  <a:t>đất</a:t>
                </a:r>
                <a:endParaRPr lang="vi-VN" sz="2100" b="0" dirty="0">
                  <a:solidFill>
                    <a:schemeClr val="tx1"/>
                  </a:solidFill>
                  <a:latin typeface="UTM Avo" panose="02040603050506020204" pitchFamily="18"/>
                  <a:cs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9" name="Google Shape;1530;p14">
            <a:extLst>
              <a:ext uri="{FF2B5EF4-FFF2-40B4-BE49-F238E27FC236}">
                <a16:creationId xmlns:a16="http://schemas.microsoft.com/office/drawing/2014/main" id="{2D69990F-5437-BED3-7BDF-340101AA8383}"/>
              </a:ext>
            </a:extLst>
          </p:cNvPr>
          <p:cNvSpPr txBox="1">
            <a:spLocks noGrp="1"/>
          </p:cNvSpPr>
          <p:nvPr>
            <p:ph type="title"/>
          </p:nvPr>
        </p:nvSpPr>
        <p:spPr>
          <a:xfrm>
            <a:off x="2625229" y="1816179"/>
            <a:ext cx="6941541"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200" b="1" dirty="0">
                <a:solidFill>
                  <a:schemeClr val="tx1"/>
                </a:solidFill>
                <a:latin typeface="UTM Avo" panose="02040603050506020204" pitchFamily="18"/>
                <a:cs typeface="Arial" panose="020B0604020202020204" pitchFamily="34" charset="0"/>
              </a:rPr>
              <a:t>1. </a:t>
            </a:r>
            <a:r>
              <a:rPr lang="en-US" sz="3200" b="1" dirty="0" err="1">
                <a:solidFill>
                  <a:schemeClr val="tx1"/>
                </a:solidFill>
                <a:latin typeface="UTM Avo" panose="02040603050506020204" pitchFamily="18"/>
                <a:cs typeface="Arial" panose="020B0604020202020204" pitchFamily="34" charset="0"/>
              </a:rPr>
              <a:t>Tính</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chất</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vật</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lí</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của</a:t>
            </a:r>
            <a:r>
              <a:rPr lang="en-US" sz="3200" b="1" dirty="0">
                <a:solidFill>
                  <a:schemeClr val="tx1"/>
                </a:solidFill>
                <a:latin typeface="UTM Avo" panose="02040603050506020204" pitchFamily="18"/>
                <a:cs typeface="Arial" panose="020B0604020202020204" pitchFamily="34" charset="0"/>
              </a:rPr>
              <a:t> oxygen</a:t>
            </a:r>
          </a:p>
        </p:txBody>
      </p:sp>
      <p:pic>
        <p:nvPicPr>
          <p:cNvPr id="10" name="Picture 2" descr="Bầu không khí xung quanh bạn thực sự trong sạch">
            <a:extLst>
              <a:ext uri="{FF2B5EF4-FFF2-40B4-BE49-F238E27FC236}">
                <a16:creationId xmlns:a16="http://schemas.microsoft.com/office/drawing/2014/main" id="{A5A8C9F8-AB7B-54C0-1DE2-08A894898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430" y="2692906"/>
            <a:ext cx="6251283" cy="35132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767D05D-20D1-E8E2-1704-FE5A35C7F464}"/>
              </a:ext>
            </a:extLst>
          </p:cNvPr>
          <p:cNvSpPr/>
          <p:nvPr/>
        </p:nvSpPr>
        <p:spPr>
          <a:xfrm>
            <a:off x="391978" y="3650673"/>
            <a:ext cx="4789622" cy="647165"/>
          </a:xfrm>
          <a:prstGeom prst="rect">
            <a:avLst/>
          </a:prstGeom>
        </p:spPr>
        <p:txBody>
          <a:bodyPr wrap="square">
            <a:spAutoFit/>
          </a:bodyPr>
          <a:lstStyle/>
          <a:p>
            <a:pPr>
              <a:lnSpc>
                <a:spcPct val="150000"/>
              </a:lnSpc>
            </a:pPr>
            <a:r>
              <a:rPr lang="nl-NL" sz="2800" dirty="0">
                <a:solidFill>
                  <a:schemeClr val="tx1"/>
                </a:solidFill>
                <a:latin typeface="UTM Avo" panose="02040603050506020204" pitchFamily="18"/>
                <a:ea typeface="Calibri" panose="020F0502020204030204" pitchFamily="34" charset="0"/>
                <a:cs typeface="Arial" panose="020B0604020202020204" pitchFamily="34" charset="0"/>
              </a:rPr>
              <a:t>Em đã biết gì về oxygen?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3" name="Rectangle 2">
            <a:extLst>
              <a:ext uri="{FF2B5EF4-FFF2-40B4-BE49-F238E27FC236}">
                <a16:creationId xmlns:a16="http://schemas.microsoft.com/office/drawing/2014/main" id="{740A38F8-BBFE-A482-69D2-C5BEBEF6B10E}"/>
              </a:ext>
            </a:extLst>
          </p:cNvPr>
          <p:cNvSpPr/>
          <p:nvPr/>
        </p:nvSpPr>
        <p:spPr>
          <a:xfrm>
            <a:off x="3190493" y="2747916"/>
            <a:ext cx="7794459" cy="1807867"/>
          </a:xfrm>
          <a:prstGeom prst="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150000"/>
              </a:lnSpc>
              <a:spcBef>
                <a:spcPts val="600"/>
              </a:spcBef>
              <a:spcAft>
                <a:spcPts val="600"/>
              </a:spcAft>
            </a:pP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Ở</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điều</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kiện</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thường</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oxygen</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ở</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thể</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khí</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không</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màu</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không</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mùi</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không</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vị</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ít</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tan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trong</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nước</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và</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nặng</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hơn</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không</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 </a:t>
            </a:r>
            <a:r>
              <a:rPr lang="nl-NL" sz="2600" dirty="0" err="1">
                <a:solidFill>
                  <a:schemeClr val="tx1"/>
                </a:solidFill>
                <a:latin typeface="UTM Avo" panose="02040603050506020204" pitchFamily="18"/>
                <a:ea typeface="Arial" panose="020B0604020202020204" pitchFamily="34" charset="0"/>
                <a:cs typeface="Arial" panose="020B0604020202020204" pitchFamily="34" charset="0"/>
              </a:rPr>
              <a:t>khí</a:t>
            </a:r>
            <a:r>
              <a:rPr lang="nl-NL" sz="2600" dirty="0">
                <a:solidFill>
                  <a:schemeClr val="tx1"/>
                </a:solidFill>
                <a:latin typeface="UTM Avo" panose="02040603050506020204" pitchFamily="18"/>
                <a:ea typeface="Arial" panose="020B0604020202020204" pitchFamily="34" charset="0"/>
                <a:cs typeface="Arial" panose="020B0604020202020204" pitchFamily="34" charset="0"/>
              </a:rPr>
              <a:t>.</a:t>
            </a:r>
            <a:endParaRPr lang="en-US" sz="2600" dirty="0">
              <a:solidFill>
                <a:schemeClr val="tx1"/>
              </a:solidFill>
              <a:latin typeface="UTM Avo" panose="02040603050506020204" pitchFamily="18"/>
              <a:ea typeface="Arial" panose="020B0604020202020204" pitchFamily="34" charset="0"/>
              <a:cs typeface="Arial" panose="020B0604020202020204" pitchFamily="34" charset="0"/>
            </a:endParaRPr>
          </a:p>
        </p:txBody>
      </p:sp>
      <p:pic>
        <p:nvPicPr>
          <p:cNvPr id="4" name="Picture 2" descr="Câu nào dưới đây không có bộ phận trả lời cho câu hỏi Ở đâu ?">
            <a:extLst>
              <a:ext uri="{FF2B5EF4-FFF2-40B4-BE49-F238E27FC236}">
                <a16:creationId xmlns:a16="http://schemas.microsoft.com/office/drawing/2014/main" id="{33AC1E3E-4D2D-81F5-C871-9BA73D33F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82114" y="2533090"/>
            <a:ext cx="2073260" cy="2022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Cloud 1">
            <a:extLst>
              <a:ext uri="{FF2B5EF4-FFF2-40B4-BE49-F238E27FC236}">
                <a16:creationId xmlns:a16="http://schemas.microsoft.com/office/drawing/2014/main" id="{2B1B4660-719F-B94B-C9D1-9BB66678E421}"/>
              </a:ext>
            </a:extLst>
          </p:cNvPr>
          <p:cNvSpPr/>
          <p:nvPr/>
        </p:nvSpPr>
        <p:spPr>
          <a:xfrm>
            <a:off x="4886706" y="1592160"/>
            <a:ext cx="4812268" cy="2687109"/>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600">
              <a:latin typeface="UTM Avo" panose="02040603050506020204" pitchFamily="18"/>
            </a:endParaRPr>
          </a:p>
        </p:txBody>
      </p:sp>
      <p:sp>
        <p:nvSpPr>
          <p:cNvPr id="5" name="Rectangle 4">
            <a:extLst>
              <a:ext uri="{FF2B5EF4-FFF2-40B4-BE49-F238E27FC236}">
                <a16:creationId xmlns:a16="http://schemas.microsoft.com/office/drawing/2014/main" id="{B5A347A3-DD0A-E087-8600-1BFAFC5F665E}"/>
              </a:ext>
            </a:extLst>
          </p:cNvPr>
          <p:cNvSpPr/>
          <p:nvPr/>
        </p:nvSpPr>
        <p:spPr>
          <a:xfrm>
            <a:off x="5436362" y="2031782"/>
            <a:ext cx="3712956" cy="1807867"/>
          </a:xfrm>
          <a:prstGeom prst="rect">
            <a:avLst/>
          </a:prstGeom>
        </p:spPr>
        <p:txBody>
          <a:bodyPr wrap="square">
            <a:spAutoFit/>
          </a:bodyPr>
          <a:lstStyle/>
          <a:p>
            <a:pPr algn="ctr">
              <a:lnSpc>
                <a:spcPct val="150000"/>
              </a:lnSpc>
            </a:pPr>
            <a:r>
              <a:rPr lang="nl-NL" sz="2600" dirty="0" err="1">
                <a:solidFill>
                  <a:schemeClr val="tx1"/>
                </a:solidFill>
                <a:latin typeface="UTM Avo" panose="02040603050506020204" pitchFamily="18"/>
                <a:ea typeface="Calibri" panose="020F0502020204030204" pitchFamily="34" charset="0"/>
                <a:cs typeface="Arial" panose="020B0604020202020204" pitchFamily="34" charset="0"/>
              </a:rPr>
              <a:t>Hiện</a:t>
            </a:r>
            <a:r>
              <a:rPr lang="nl-NL" sz="26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600" dirty="0" err="1">
                <a:solidFill>
                  <a:schemeClr val="tx1"/>
                </a:solidFill>
                <a:latin typeface="UTM Avo" panose="02040603050506020204" pitchFamily="18"/>
                <a:ea typeface="Calibri" panose="020F0502020204030204" pitchFamily="34" charset="0"/>
                <a:cs typeface="Arial" panose="020B0604020202020204" pitchFamily="34" charset="0"/>
              </a:rPr>
              <a:t>tượng</a:t>
            </a:r>
            <a:r>
              <a:rPr lang="nl-NL" sz="26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600" dirty="0" err="1">
                <a:solidFill>
                  <a:schemeClr val="tx1"/>
                </a:solidFill>
                <a:latin typeface="UTM Avo" panose="02040603050506020204" pitchFamily="18"/>
                <a:ea typeface="Calibri" panose="020F0502020204030204" pitchFamily="34" charset="0"/>
                <a:cs typeface="Arial" panose="020B0604020202020204" pitchFamily="34" charset="0"/>
              </a:rPr>
              <a:t>thực</a:t>
            </a:r>
            <a:r>
              <a:rPr lang="nl-NL" sz="26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600" dirty="0" err="1">
                <a:solidFill>
                  <a:schemeClr val="tx1"/>
                </a:solidFill>
                <a:latin typeface="UTM Avo" panose="02040603050506020204" pitchFamily="18"/>
                <a:ea typeface="Calibri" panose="020F0502020204030204" pitchFamily="34" charset="0"/>
                <a:cs typeface="Arial" panose="020B0604020202020204" pitchFamily="34" charset="0"/>
              </a:rPr>
              <a:t>tế</a:t>
            </a:r>
            <a:r>
              <a:rPr lang="nl-NL" sz="26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600" dirty="0" err="1">
                <a:solidFill>
                  <a:schemeClr val="tx1"/>
                </a:solidFill>
                <a:latin typeface="UTM Avo" panose="02040603050506020204" pitchFamily="18"/>
                <a:ea typeface="Calibri" panose="020F0502020204030204" pitchFamily="34" charset="0"/>
                <a:cs typeface="Arial" panose="020B0604020202020204" pitchFamily="34" charset="0"/>
              </a:rPr>
              <a:t>nào</a:t>
            </a:r>
            <a:r>
              <a:rPr lang="nl-NL" sz="26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600" dirty="0" err="1">
                <a:solidFill>
                  <a:schemeClr val="tx1"/>
                </a:solidFill>
                <a:latin typeface="UTM Avo" panose="02040603050506020204" pitchFamily="18"/>
                <a:ea typeface="Calibri" panose="020F0502020204030204" pitchFamily="34" charset="0"/>
                <a:cs typeface="Arial" panose="020B0604020202020204" pitchFamily="34" charset="0"/>
              </a:rPr>
              <a:t>chứng</a:t>
            </a:r>
            <a:r>
              <a:rPr lang="nl-NL" sz="26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600" dirty="0" err="1">
                <a:solidFill>
                  <a:schemeClr val="tx1"/>
                </a:solidFill>
                <a:latin typeface="UTM Avo" panose="02040603050506020204" pitchFamily="18"/>
                <a:ea typeface="Calibri" panose="020F0502020204030204" pitchFamily="34" charset="0"/>
                <a:cs typeface="Arial" panose="020B0604020202020204" pitchFamily="34" charset="0"/>
              </a:rPr>
              <a:t>tỏ</a:t>
            </a:r>
            <a:r>
              <a:rPr lang="nl-NL" sz="26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600" dirty="0" err="1">
                <a:solidFill>
                  <a:schemeClr val="tx1"/>
                </a:solidFill>
                <a:latin typeface="UTM Avo" panose="02040603050506020204" pitchFamily="18"/>
                <a:ea typeface="Calibri" panose="020F0502020204030204" pitchFamily="34" charset="0"/>
                <a:cs typeface="Arial" panose="020B0604020202020204" pitchFamily="34" charset="0"/>
              </a:rPr>
              <a:t>oxygen</a:t>
            </a:r>
            <a:r>
              <a:rPr lang="nl-NL" sz="26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600" dirty="0" err="1">
                <a:solidFill>
                  <a:schemeClr val="tx1"/>
                </a:solidFill>
                <a:latin typeface="UTM Avo" panose="02040603050506020204" pitchFamily="18"/>
                <a:ea typeface="Calibri" panose="020F0502020204030204" pitchFamily="34" charset="0"/>
                <a:cs typeface="Arial" panose="020B0604020202020204" pitchFamily="34" charset="0"/>
              </a:rPr>
              <a:t>ít</a:t>
            </a:r>
            <a:r>
              <a:rPr lang="nl-NL" sz="2600" dirty="0">
                <a:solidFill>
                  <a:schemeClr val="tx1"/>
                </a:solidFill>
                <a:latin typeface="UTM Avo" panose="02040603050506020204" pitchFamily="18"/>
                <a:ea typeface="Calibri" panose="020F0502020204030204" pitchFamily="34" charset="0"/>
                <a:cs typeface="Arial" panose="020B0604020202020204" pitchFamily="34" charset="0"/>
              </a:rPr>
              <a:t> tan </a:t>
            </a:r>
            <a:r>
              <a:rPr lang="nl-NL" sz="2600" dirty="0" err="1">
                <a:solidFill>
                  <a:schemeClr val="tx1"/>
                </a:solidFill>
                <a:latin typeface="UTM Avo" panose="02040603050506020204" pitchFamily="18"/>
                <a:ea typeface="Calibri" panose="020F0502020204030204" pitchFamily="34" charset="0"/>
                <a:cs typeface="Arial" panose="020B0604020202020204" pitchFamily="34" charset="0"/>
              </a:rPr>
              <a:t>trong</a:t>
            </a:r>
            <a:r>
              <a:rPr lang="nl-NL" sz="26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600" dirty="0" err="1">
                <a:solidFill>
                  <a:schemeClr val="tx1"/>
                </a:solidFill>
                <a:latin typeface="UTM Avo" panose="02040603050506020204" pitchFamily="18"/>
                <a:ea typeface="Calibri" panose="020F0502020204030204" pitchFamily="34" charset="0"/>
                <a:cs typeface="Arial" panose="020B0604020202020204" pitchFamily="34" charset="0"/>
              </a:rPr>
              <a:t>nước</a:t>
            </a:r>
            <a:r>
              <a:rPr lang="nl-NL" sz="2600" dirty="0">
                <a:solidFill>
                  <a:schemeClr val="tx1"/>
                </a:solidFill>
                <a:latin typeface="UTM Avo" panose="02040603050506020204" pitchFamily="18"/>
                <a:ea typeface="Calibri" panose="020F0502020204030204" pitchFamily="34" charset="0"/>
                <a:cs typeface="Arial" panose="020B0604020202020204" pitchFamily="34" charset="0"/>
              </a:rPr>
              <a:t>?</a:t>
            </a:r>
          </a:p>
        </p:txBody>
      </p:sp>
      <p:pic>
        <p:nvPicPr>
          <p:cNvPr id="1028" name="Picture 4">
            <a:extLst>
              <a:ext uri="{FF2B5EF4-FFF2-40B4-BE49-F238E27FC236}">
                <a16:creationId xmlns:a16="http://schemas.microsoft.com/office/drawing/2014/main" id="{9D6394CC-3078-B300-A6CC-4CA1FB306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68" y="2031782"/>
            <a:ext cx="521970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04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23E270B-4BF6-45E5-91CD-DFE6D47B3D51}"/>
              </a:ext>
            </a:extLst>
          </p:cNvPr>
          <p:cNvSpPr txBox="1">
            <a:spLocks/>
          </p:cNvSpPr>
          <p:nvPr/>
        </p:nvSpPr>
        <p:spPr>
          <a:xfrm>
            <a:off x="2735081" y="2335021"/>
            <a:ext cx="6721836" cy="8449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1pPr>
            <a:lvl2pPr marL="914400" marR="0" lvl="1" indent="-355600" algn="l" rtl="0">
              <a:lnSpc>
                <a:spcPct val="100000"/>
              </a:lnSpc>
              <a:spcBef>
                <a:spcPts val="600"/>
              </a:spcBef>
              <a:spcAft>
                <a:spcPts val="0"/>
              </a:spcAft>
              <a:buClr>
                <a:schemeClr val="accent3"/>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2pPr>
            <a:lvl3pPr marL="1371600" marR="0" lvl="2" indent="-355600" algn="l" rtl="0">
              <a:lnSpc>
                <a:spcPct val="100000"/>
              </a:lnSpc>
              <a:spcBef>
                <a:spcPts val="600"/>
              </a:spcBef>
              <a:spcAft>
                <a:spcPts val="0"/>
              </a:spcAft>
              <a:buClr>
                <a:schemeClr val="accent4"/>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3pPr>
            <a:lvl4pPr marL="1828800" marR="0" lvl="3"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4pPr>
            <a:lvl5pPr marL="2286000" marR="0" lvl="4"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5pPr>
            <a:lvl6pPr marL="2743200" marR="0" lvl="5"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6pPr>
            <a:lvl7pPr marL="3200400" marR="0" lvl="6"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7pPr>
            <a:lvl8pPr marL="3657600" marR="0" lvl="7"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8pPr>
            <a:lvl9pPr marL="4114800" marR="0" lvl="8" indent="-355600" algn="l" rtl="0">
              <a:lnSpc>
                <a:spcPct val="100000"/>
              </a:lnSpc>
              <a:spcBef>
                <a:spcPts val="600"/>
              </a:spcBef>
              <a:spcAft>
                <a:spcPts val="60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9pPr>
          </a:lstStyle>
          <a:p>
            <a:pPr marL="0" indent="0" algn="ctr">
              <a:lnSpc>
                <a:spcPct val="135000"/>
              </a:lnSpc>
              <a:spcBef>
                <a:spcPts val="600"/>
              </a:spcBef>
              <a:spcAft>
                <a:spcPts val="600"/>
              </a:spcAft>
              <a:buNone/>
            </a:pPr>
            <a:r>
              <a:rPr lang="en-GB" sz="2600" b="1" dirty="0" err="1">
                <a:solidFill>
                  <a:schemeClr val="tx1"/>
                </a:solidFill>
                <a:latin typeface="UTM Avo" panose="02040603050506020204" pitchFamily="18"/>
                <a:cs typeface="Arial" panose="020B0604020202020204" pitchFamily="34" charset="0"/>
              </a:rPr>
              <a:t>Thí</a:t>
            </a:r>
            <a:r>
              <a:rPr lang="en-GB" sz="2600" b="1" dirty="0">
                <a:solidFill>
                  <a:schemeClr val="tx1"/>
                </a:solidFill>
                <a:latin typeface="UTM Avo" panose="02040603050506020204" pitchFamily="18"/>
                <a:cs typeface="Arial" panose="020B0604020202020204" pitchFamily="34" charset="0"/>
              </a:rPr>
              <a:t> </a:t>
            </a:r>
            <a:r>
              <a:rPr lang="en-GB" sz="2600" b="1" dirty="0" err="1">
                <a:solidFill>
                  <a:schemeClr val="tx1"/>
                </a:solidFill>
                <a:latin typeface="UTM Avo" panose="02040603050506020204" pitchFamily="18"/>
                <a:cs typeface="Arial" panose="020B0604020202020204" pitchFamily="34" charset="0"/>
              </a:rPr>
              <a:t>nghiệm</a:t>
            </a:r>
            <a:r>
              <a:rPr lang="en-GB" sz="2600" b="1" dirty="0">
                <a:solidFill>
                  <a:schemeClr val="tx1"/>
                </a:solidFill>
                <a:latin typeface="UTM Avo" panose="02040603050506020204" pitchFamily="18"/>
                <a:cs typeface="Arial" panose="020B0604020202020204" pitchFamily="34" charset="0"/>
              </a:rPr>
              <a:t> 1: </a:t>
            </a:r>
            <a:r>
              <a:rPr lang="en-GB" sz="2400" b="1" dirty="0">
                <a:latin typeface="UTM Avo" panose="02040603050506020204" pitchFamily="18"/>
              </a:rPr>
              <a:t>Oxygen </a:t>
            </a:r>
            <a:r>
              <a:rPr lang="en-GB" sz="2400" b="1" dirty="0" err="1">
                <a:latin typeface="UTM Avo" panose="02040603050506020204" pitchFamily="18"/>
              </a:rPr>
              <a:t>duy</a:t>
            </a:r>
            <a:r>
              <a:rPr lang="en-GB" sz="2400" b="1" dirty="0">
                <a:latin typeface="UTM Avo" panose="02040603050506020204" pitchFamily="18"/>
              </a:rPr>
              <a:t> </a:t>
            </a:r>
            <a:r>
              <a:rPr lang="en-GB" sz="2400" b="1" dirty="0" err="1">
                <a:latin typeface="UTM Avo" panose="02040603050506020204" pitchFamily="18"/>
              </a:rPr>
              <a:t>trì</a:t>
            </a:r>
            <a:r>
              <a:rPr lang="en-GB" sz="2400" b="1" dirty="0">
                <a:latin typeface="UTM Avo" panose="02040603050506020204" pitchFamily="18"/>
              </a:rPr>
              <a:t> </a:t>
            </a:r>
            <a:r>
              <a:rPr lang="en-GB" sz="2400" b="1" dirty="0" err="1">
                <a:latin typeface="UTM Avo" panose="02040603050506020204" pitchFamily="18"/>
              </a:rPr>
              <a:t>sự</a:t>
            </a:r>
            <a:r>
              <a:rPr lang="en-GB" sz="2400" b="1" dirty="0">
                <a:latin typeface="UTM Avo" panose="02040603050506020204" pitchFamily="18"/>
              </a:rPr>
              <a:t> </a:t>
            </a:r>
            <a:r>
              <a:rPr lang="en-GB" sz="2400" b="1" dirty="0" err="1">
                <a:latin typeface="UTM Avo" panose="02040603050506020204" pitchFamily="18"/>
              </a:rPr>
              <a:t>cháy</a:t>
            </a:r>
            <a:endParaRPr lang="en-US" sz="2400" b="1" dirty="0">
              <a:latin typeface="UTM Avo" panose="02040603050506020204" pitchFamily="18"/>
            </a:endParaRPr>
          </a:p>
          <a:p>
            <a:pPr marL="0" indent="0" algn="ctr">
              <a:lnSpc>
                <a:spcPct val="135000"/>
              </a:lnSpc>
              <a:spcBef>
                <a:spcPts val="600"/>
              </a:spcBef>
              <a:spcAft>
                <a:spcPts val="600"/>
              </a:spcAft>
              <a:buFont typeface="Quicksand Light"/>
              <a:buNone/>
            </a:pPr>
            <a:endParaRPr lang="en-US" sz="2600" dirty="0">
              <a:solidFill>
                <a:schemeClr val="tx1"/>
              </a:solidFill>
              <a:latin typeface="UTM Avo" panose="02040603050506020204" pitchFamily="18"/>
              <a:cs typeface="Arial" panose="020B0604020202020204" pitchFamily="34" charset="0"/>
            </a:endParaRPr>
          </a:p>
        </p:txBody>
      </p:sp>
      <p:sp>
        <p:nvSpPr>
          <p:cNvPr id="3" name="Google Shape;1530;p14">
            <a:extLst>
              <a:ext uri="{FF2B5EF4-FFF2-40B4-BE49-F238E27FC236}">
                <a16:creationId xmlns:a16="http://schemas.microsoft.com/office/drawing/2014/main" id="{10EC69B4-35D9-EF53-17FD-08205379A158}"/>
              </a:ext>
            </a:extLst>
          </p:cNvPr>
          <p:cNvSpPr txBox="1">
            <a:spLocks noGrp="1"/>
          </p:cNvSpPr>
          <p:nvPr>
            <p:ph type="title"/>
          </p:nvPr>
        </p:nvSpPr>
        <p:spPr>
          <a:xfrm>
            <a:off x="2912322" y="1864830"/>
            <a:ext cx="6367355"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000" b="1" dirty="0">
                <a:solidFill>
                  <a:schemeClr val="tx1"/>
                </a:solidFill>
                <a:latin typeface="UTM Avo" panose="02040603050506020204" pitchFamily="18"/>
                <a:cs typeface="Arial" panose="020B0604020202020204" pitchFamily="34" charset="0"/>
              </a:rPr>
              <a:t>2. </a:t>
            </a:r>
            <a:r>
              <a:rPr lang="en-US" sz="3000" b="1" dirty="0" err="1">
                <a:solidFill>
                  <a:schemeClr val="tx1"/>
                </a:solidFill>
                <a:latin typeface="UTM Avo" panose="02040603050506020204" pitchFamily="18"/>
                <a:cs typeface="Arial" panose="020B0604020202020204" pitchFamily="34" charset="0"/>
              </a:rPr>
              <a:t>Tầm</a:t>
            </a:r>
            <a:r>
              <a:rPr lang="en-US" sz="3000" b="1" dirty="0">
                <a:solidFill>
                  <a:schemeClr val="tx1"/>
                </a:solidFill>
                <a:latin typeface="UTM Avo" panose="02040603050506020204" pitchFamily="18"/>
                <a:cs typeface="Arial" panose="020B0604020202020204" pitchFamily="34" charset="0"/>
              </a:rPr>
              <a:t> </a:t>
            </a:r>
            <a:r>
              <a:rPr lang="en-US" sz="3000" b="1" dirty="0" err="1">
                <a:solidFill>
                  <a:schemeClr val="tx1"/>
                </a:solidFill>
                <a:latin typeface="UTM Avo" panose="02040603050506020204" pitchFamily="18"/>
                <a:cs typeface="Arial" panose="020B0604020202020204" pitchFamily="34" charset="0"/>
              </a:rPr>
              <a:t>quan</a:t>
            </a:r>
            <a:r>
              <a:rPr lang="en-US" sz="3000" b="1" dirty="0">
                <a:solidFill>
                  <a:schemeClr val="tx1"/>
                </a:solidFill>
                <a:latin typeface="UTM Avo" panose="02040603050506020204" pitchFamily="18"/>
                <a:cs typeface="Arial" panose="020B0604020202020204" pitchFamily="34" charset="0"/>
              </a:rPr>
              <a:t> </a:t>
            </a:r>
            <a:r>
              <a:rPr lang="en-US" sz="3000" b="1" dirty="0" err="1">
                <a:solidFill>
                  <a:schemeClr val="tx1"/>
                </a:solidFill>
                <a:latin typeface="UTM Avo" panose="02040603050506020204" pitchFamily="18"/>
                <a:cs typeface="Arial" panose="020B0604020202020204" pitchFamily="34" charset="0"/>
              </a:rPr>
              <a:t>trọng</a:t>
            </a:r>
            <a:r>
              <a:rPr lang="en-US" sz="3000" b="1" dirty="0">
                <a:solidFill>
                  <a:schemeClr val="tx1"/>
                </a:solidFill>
                <a:latin typeface="UTM Avo" panose="02040603050506020204" pitchFamily="18"/>
                <a:cs typeface="Arial" panose="020B0604020202020204" pitchFamily="34" charset="0"/>
              </a:rPr>
              <a:t> </a:t>
            </a:r>
            <a:r>
              <a:rPr lang="en-US" sz="3000" b="1" dirty="0" err="1">
                <a:solidFill>
                  <a:schemeClr val="tx1"/>
                </a:solidFill>
                <a:latin typeface="UTM Avo" panose="02040603050506020204" pitchFamily="18"/>
                <a:cs typeface="Arial" panose="020B0604020202020204" pitchFamily="34" charset="0"/>
              </a:rPr>
              <a:t>của</a:t>
            </a:r>
            <a:r>
              <a:rPr lang="en-US" sz="3000" b="1" dirty="0">
                <a:solidFill>
                  <a:schemeClr val="tx1"/>
                </a:solidFill>
                <a:latin typeface="UTM Avo" panose="02040603050506020204" pitchFamily="18"/>
                <a:cs typeface="Arial" panose="020B0604020202020204" pitchFamily="34" charset="0"/>
              </a:rPr>
              <a:t> oxygen</a:t>
            </a:r>
          </a:p>
        </p:txBody>
      </p:sp>
      <p:sp>
        <p:nvSpPr>
          <p:cNvPr id="6" name="TextBox 5">
            <a:extLst>
              <a:ext uri="{FF2B5EF4-FFF2-40B4-BE49-F238E27FC236}">
                <a16:creationId xmlns:a16="http://schemas.microsoft.com/office/drawing/2014/main" id="{1537A61B-E51F-CFBE-52BA-5A704E99305D}"/>
              </a:ext>
            </a:extLst>
          </p:cNvPr>
          <p:cNvSpPr txBox="1"/>
          <p:nvPr/>
        </p:nvSpPr>
        <p:spPr>
          <a:xfrm>
            <a:off x="1625599" y="3058987"/>
            <a:ext cx="8940799" cy="2783839"/>
          </a:xfrm>
          <a:prstGeom prst="rect">
            <a:avLst/>
          </a:prstGeom>
          <a:noFill/>
        </p:spPr>
        <p:txBody>
          <a:bodyPr wrap="square">
            <a:spAutoFit/>
          </a:bodyPr>
          <a:lstStyle/>
          <a:p>
            <a:pPr algn="just">
              <a:lnSpc>
                <a:spcPct val="150000"/>
              </a:lnSpc>
            </a:pPr>
            <a:r>
              <a:rPr lang="en-GB" sz="2400" b="1" dirty="0" err="1">
                <a:latin typeface="UTM Avo" panose="02040603050506020204" pitchFamily="18"/>
              </a:rPr>
              <a:t>Dụng</a:t>
            </a:r>
            <a:r>
              <a:rPr lang="en-GB" sz="2400" b="1" dirty="0">
                <a:latin typeface="UTM Avo" panose="02040603050506020204" pitchFamily="18"/>
              </a:rPr>
              <a:t> </a:t>
            </a:r>
            <a:r>
              <a:rPr lang="en-GB" sz="2400" b="1" dirty="0" err="1">
                <a:latin typeface="UTM Avo" panose="02040603050506020204" pitchFamily="18"/>
              </a:rPr>
              <a:t>cụ</a:t>
            </a:r>
            <a:r>
              <a:rPr lang="en-GB" sz="2400" b="1" dirty="0">
                <a:latin typeface="UTM Avo" panose="02040603050506020204" pitchFamily="18"/>
              </a:rPr>
              <a:t>: </a:t>
            </a:r>
            <a:r>
              <a:rPr lang="en-GB" sz="2400" dirty="0">
                <a:latin typeface="UTM Avo" panose="02040603050506020204" pitchFamily="18"/>
              </a:rPr>
              <a:t>2 </a:t>
            </a:r>
            <a:r>
              <a:rPr lang="en-GB" sz="2400" dirty="0" err="1">
                <a:latin typeface="UTM Avo" panose="02040603050506020204" pitchFamily="18"/>
              </a:rPr>
              <a:t>ống</a:t>
            </a:r>
            <a:r>
              <a:rPr lang="en-GB" sz="2400" baseline="0" dirty="0">
                <a:latin typeface="UTM Avo" panose="02040603050506020204" pitchFamily="18"/>
              </a:rPr>
              <a:t> </a:t>
            </a:r>
            <a:r>
              <a:rPr lang="en-GB" sz="2400" baseline="0" dirty="0" err="1">
                <a:latin typeface="UTM Avo" panose="02040603050506020204" pitchFamily="18"/>
              </a:rPr>
              <a:t>nghiệm</a:t>
            </a:r>
            <a:r>
              <a:rPr lang="en-GB" sz="2400" baseline="0" dirty="0">
                <a:latin typeface="UTM Avo" panose="02040603050506020204" pitchFamily="18"/>
              </a:rPr>
              <a:t> (</a:t>
            </a:r>
            <a:r>
              <a:rPr lang="en-GB" sz="2400" baseline="0" dirty="0" err="1">
                <a:latin typeface="UTM Avo" panose="02040603050506020204" pitchFamily="18"/>
              </a:rPr>
              <a:t>ống</a:t>
            </a:r>
            <a:r>
              <a:rPr lang="en-GB" sz="2400" baseline="0" dirty="0">
                <a:latin typeface="UTM Avo" panose="02040603050506020204" pitchFamily="18"/>
              </a:rPr>
              <a:t> 1, </a:t>
            </a:r>
            <a:r>
              <a:rPr lang="en-GB" sz="2400" baseline="0" dirty="0" err="1">
                <a:latin typeface="UTM Avo" panose="02040603050506020204" pitchFamily="18"/>
              </a:rPr>
              <a:t>ống</a:t>
            </a:r>
            <a:r>
              <a:rPr lang="en-GB" sz="2400" baseline="0" dirty="0">
                <a:latin typeface="UTM Avo" panose="02040603050506020204" pitchFamily="18"/>
              </a:rPr>
              <a:t> 2) </a:t>
            </a:r>
            <a:r>
              <a:rPr lang="en-GB" sz="2400" baseline="0" dirty="0" err="1">
                <a:latin typeface="UTM Avo" panose="02040603050506020204" pitchFamily="18"/>
              </a:rPr>
              <a:t>chứa</a:t>
            </a:r>
            <a:r>
              <a:rPr lang="en-GB" sz="2400" baseline="0" dirty="0">
                <a:latin typeface="UTM Avo" panose="02040603050506020204" pitchFamily="18"/>
              </a:rPr>
              <a:t> oxygen, </a:t>
            </a:r>
            <a:r>
              <a:rPr lang="en-GB" sz="2400" baseline="0" dirty="0" err="1">
                <a:latin typeface="UTM Avo" panose="02040603050506020204" pitchFamily="18"/>
              </a:rPr>
              <a:t>diêm</a:t>
            </a:r>
            <a:endParaRPr lang="en-GB" sz="2400" baseline="0" dirty="0">
              <a:latin typeface="UTM Avo" panose="02040603050506020204" pitchFamily="18"/>
            </a:endParaRPr>
          </a:p>
          <a:p>
            <a:pPr algn="just">
              <a:lnSpc>
                <a:spcPct val="150000"/>
              </a:lnSpc>
            </a:pPr>
            <a:r>
              <a:rPr lang="en-GB" sz="2400" b="1" dirty="0" err="1">
                <a:latin typeface="UTM Avo" panose="02040603050506020204" pitchFamily="18"/>
              </a:rPr>
              <a:t>Tiến</a:t>
            </a:r>
            <a:r>
              <a:rPr lang="en-GB" sz="2400" b="1" dirty="0">
                <a:latin typeface="UTM Avo" panose="02040603050506020204" pitchFamily="18"/>
              </a:rPr>
              <a:t> </a:t>
            </a:r>
            <a:r>
              <a:rPr lang="en-GB" sz="2400" b="1" dirty="0" err="1">
                <a:latin typeface="UTM Avo" panose="02040603050506020204" pitchFamily="18"/>
              </a:rPr>
              <a:t>hành</a:t>
            </a:r>
            <a:r>
              <a:rPr lang="en-GB" sz="2400" b="1" dirty="0">
                <a:latin typeface="UTM Avo" panose="02040603050506020204" pitchFamily="18"/>
              </a:rPr>
              <a:t>: </a:t>
            </a:r>
          </a:p>
          <a:p>
            <a:pPr algn="just">
              <a:lnSpc>
                <a:spcPct val="150000"/>
              </a:lnSpc>
            </a:pPr>
            <a:r>
              <a:rPr lang="en-GB" sz="2400" dirty="0">
                <a:latin typeface="UTM Avo" panose="02040603050506020204" pitchFamily="18"/>
              </a:rPr>
              <a:t>- </a:t>
            </a:r>
            <a:r>
              <a:rPr lang="en-GB" sz="2400" dirty="0" err="1">
                <a:latin typeface="UTM Avo" panose="02040603050506020204" pitchFamily="18"/>
              </a:rPr>
              <a:t>Đưa</a:t>
            </a:r>
            <a:r>
              <a:rPr lang="en-GB" sz="2400" baseline="0" dirty="0">
                <a:latin typeface="UTM Avo" panose="02040603050506020204" pitchFamily="18"/>
              </a:rPr>
              <a:t> que </a:t>
            </a:r>
            <a:r>
              <a:rPr lang="en-GB" sz="2400" baseline="0" dirty="0" err="1">
                <a:latin typeface="UTM Avo" panose="02040603050506020204" pitchFamily="18"/>
              </a:rPr>
              <a:t>diêm</a:t>
            </a:r>
            <a:r>
              <a:rPr lang="en-GB" sz="2400" baseline="0" dirty="0">
                <a:latin typeface="UTM Avo" panose="02040603050506020204" pitchFamily="18"/>
              </a:rPr>
              <a:t> </a:t>
            </a:r>
            <a:r>
              <a:rPr lang="en-GB" sz="2400" baseline="0" dirty="0" err="1">
                <a:latin typeface="UTM Avo" panose="02040603050506020204" pitchFamily="18"/>
              </a:rPr>
              <a:t>đã</a:t>
            </a:r>
            <a:r>
              <a:rPr lang="en-GB" sz="2400" baseline="0" dirty="0">
                <a:latin typeface="UTM Avo" panose="02040603050506020204" pitchFamily="18"/>
              </a:rPr>
              <a:t> </a:t>
            </a:r>
            <a:r>
              <a:rPr lang="en-GB" sz="2400" baseline="0" dirty="0" err="1">
                <a:latin typeface="UTM Avo" panose="02040603050506020204" pitchFamily="18"/>
              </a:rPr>
              <a:t>tắt</a:t>
            </a:r>
            <a:r>
              <a:rPr lang="en-GB" sz="2400" baseline="0" dirty="0">
                <a:latin typeface="UTM Avo" panose="02040603050506020204" pitchFamily="18"/>
              </a:rPr>
              <a:t> </a:t>
            </a:r>
            <a:r>
              <a:rPr lang="en-GB" sz="2400" baseline="0" dirty="0" err="1">
                <a:latin typeface="UTM Avo" panose="02040603050506020204" pitchFamily="18"/>
              </a:rPr>
              <a:t>không</a:t>
            </a:r>
            <a:r>
              <a:rPr lang="en-GB" sz="2400" baseline="0" dirty="0">
                <a:latin typeface="UTM Avo" panose="02040603050506020204" pitchFamily="18"/>
              </a:rPr>
              <a:t> </a:t>
            </a:r>
            <a:r>
              <a:rPr lang="en-GB" sz="2400" baseline="0" dirty="0" err="1">
                <a:latin typeface="UTM Avo" panose="02040603050506020204" pitchFamily="18"/>
              </a:rPr>
              <a:t>còn</a:t>
            </a:r>
            <a:r>
              <a:rPr lang="en-GB" sz="2400" baseline="0" dirty="0">
                <a:latin typeface="UTM Avo" panose="02040603050506020204" pitchFamily="18"/>
              </a:rPr>
              <a:t> </a:t>
            </a:r>
            <a:r>
              <a:rPr lang="en-GB" sz="2400" baseline="0" dirty="0" err="1">
                <a:latin typeface="UTM Avo" panose="02040603050506020204" pitchFamily="18"/>
              </a:rPr>
              <a:t>tàn</a:t>
            </a:r>
            <a:r>
              <a:rPr lang="en-GB" sz="2400" baseline="0" dirty="0">
                <a:latin typeface="UTM Avo" panose="02040603050506020204" pitchFamily="18"/>
              </a:rPr>
              <a:t> </a:t>
            </a:r>
            <a:r>
              <a:rPr lang="en-GB" sz="2400" baseline="0" dirty="0" err="1">
                <a:latin typeface="UTM Avo" panose="02040603050506020204" pitchFamily="18"/>
              </a:rPr>
              <a:t>đỏ</a:t>
            </a:r>
            <a:r>
              <a:rPr lang="en-GB" sz="2400" baseline="0" dirty="0">
                <a:latin typeface="UTM Avo" panose="02040603050506020204" pitchFamily="18"/>
              </a:rPr>
              <a:t> </a:t>
            </a:r>
            <a:r>
              <a:rPr lang="en-GB" sz="2400" baseline="0" dirty="0" err="1">
                <a:latin typeface="UTM Avo" panose="02040603050506020204" pitchFamily="18"/>
              </a:rPr>
              <a:t>vào</a:t>
            </a:r>
            <a:r>
              <a:rPr lang="en-GB" sz="2400" baseline="0" dirty="0">
                <a:latin typeface="UTM Avo" panose="02040603050506020204" pitchFamily="18"/>
              </a:rPr>
              <a:t> </a:t>
            </a:r>
            <a:r>
              <a:rPr lang="en-GB" sz="2400" baseline="0" dirty="0" err="1">
                <a:latin typeface="UTM Avo" panose="02040603050506020204" pitchFamily="18"/>
              </a:rPr>
              <a:t>ống</a:t>
            </a:r>
            <a:r>
              <a:rPr lang="en-GB" sz="2400" baseline="0" dirty="0">
                <a:latin typeface="UTM Avo" panose="02040603050506020204" pitchFamily="18"/>
              </a:rPr>
              <a:t> 1.</a:t>
            </a:r>
          </a:p>
          <a:p>
            <a:pPr algn="just">
              <a:lnSpc>
                <a:spcPct val="150000"/>
              </a:lnSpc>
            </a:pPr>
            <a:r>
              <a:rPr lang="en-GB" sz="2400" baseline="0" dirty="0">
                <a:latin typeface="UTM Avo" panose="02040603050506020204" pitchFamily="18"/>
              </a:rPr>
              <a:t>- </a:t>
            </a:r>
            <a:r>
              <a:rPr lang="en-GB" sz="2400" baseline="0" dirty="0" err="1">
                <a:latin typeface="UTM Avo" panose="02040603050506020204" pitchFamily="18"/>
              </a:rPr>
              <a:t>Đưa</a:t>
            </a:r>
            <a:r>
              <a:rPr lang="en-GB" sz="2400" baseline="0" dirty="0">
                <a:latin typeface="UTM Avo" panose="02040603050506020204" pitchFamily="18"/>
              </a:rPr>
              <a:t> que </a:t>
            </a:r>
            <a:r>
              <a:rPr lang="en-GB" sz="2400" baseline="0" dirty="0" err="1">
                <a:latin typeface="UTM Avo" panose="02040603050506020204" pitchFamily="18"/>
              </a:rPr>
              <a:t>diêm</a:t>
            </a:r>
            <a:r>
              <a:rPr lang="en-GB" sz="2400" baseline="0" dirty="0">
                <a:latin typeface="UTM Avo" panose="02040603050506020204" pitchFamily="18"/>
              </a:rPr>
              <a:t> </a:t>
            </a:r>
            <a:r>
              <a:rPr lang="en-GB" sz="2400" baseline="0" dirty="0" err="1">
                <a:latin typeface="UTM Avo" panose="02040603050506020204" pitchFamily="18"/>
              </a:rPr>
              <a:t>còn</a:t>
            </a:r>
            <a:r>
              <a:rPr lang="en-GB" sz="2400" baseline="0" dirty="0">
                <a:latin typeface="UTM Avo" panose="02040603050506020204" pitchFamily="18"/>
              </a:rPr>
              <a:t> </a:t>
            </a:r>
            <a:r>
              <a:rPr lang="en-GB" sz="2400" baseline="0" dirty="0" err="1">
                <a:latin typeface="UTM Avo" panose="02040603050506020204" pitchFamily="18"/>
              </a:rPr>
              <a:t>tàn</a:t>
            </a:r>
            <a:r>
              <a:rPr lang="en-GB" sz="2400" baseline="0" dirty="0">
                <a:latin typeface="UTM Avo" panose="02040603050506020204" pitchFamily="18"/>
              </a:rPr>
              <a:t> </a:t>
            </a:r>
            <a:r>
              <a:rPr lang="en-GB" sz="2400" baseline="0" dirty="0" err="1">
                <a:latin typeface="UTM Avo" panose="02040603050506020204" pitchFamily="18"/>
              </a:rPr>
              <a:t>đỏ</a:t>
            </a:r>
            <a:r>
              <a:rPr lang="en-GB" sz="2400" baseline="0" dirty="0">
                <a:latin typeface="UTM Avo" panose="02040603050506020204" pitchFamily="18"/>
              </a:rPr>
              <a:t> </a:t>
            </a:r>
            <a:r>
              <a:rPr lang="en-GB" sz="2400" baseline="0" dirty="0" err="1">
                <a:latin typeface="UTM Avo" panose="02040603050506020204" pitchFamily="18"/>
              </a:rPr>
              <a:t>vào</a:t>
            </a:r>
            <a:r>
              <a:rPr lang="en-GB" sz="2400" baseline="0" dirty="0">
                <a:latin typeface="UTM Avo" panose="02040603050506020204" pitchFamily="18"/>
              </a:rPr>
              <a:t> </a:t>
            </a:r>
            <a:r>
              <a:rPr lang="en-GB" sz="2400" baseline="0" dirty="0" err="1">
                <a:latin typeface="UTM Avo" panose="02040603050506020204" pitchFamily="18"/>
              </a:rPr>
              <a:t>ống</a:t>
            </a:r>
            <a:r>
              <a:rPr lang="en-GB" sz="2400" baseline="0" dirty="0">
                <a:latin typeface="UTM Avo" panose="02040603050506020204" pitchFamily="18"/>
              </a:rPr>
              <a:t> 2</a:t>
            </a:r>
            <a:endParaRPr lang="en-US" sz="2400" dirty="0">
              <a:latin typeface="UTM Avo" panose="02040603050506020204" pitchFamily="18"/>
            </a:endParaRPr>
          </a:p>
          <a:p>
            <a:pPr algn="just">
              <a:lnSpc>
                <a:spcPct val="150000"/>
              </a:lnSpc>
            </a:pPr>
            <a:endParaRPr lang="en-US" sz="2400" dirty="0">
              <a:latin typeface="UTM Avo" panose="02040603050506020204" pitchFamily="18"/>
            </a:endParaRPr>
          </a:p>
        </p:txBody>
      </p:sp>
      <p:pic>
        <p:nvPicPr>
          <p:cNvPr id="2052" name="Picture 4">
            <a:extLst>
              <a:ext uri="{FF2B5EF4-FFF2-40B4-BE49-F238E27FC236}">
                <a16:creationId xmlns:a16="http://schemas.microsoft.com/office/drawing/2014/main" id="{37183769-AAB2-F6CE-247D-210C37B7E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0182" y="4571480"/>
            <a:ext cx="3810866" cy="228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7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1294</Words>
  <Application>Microsoft Office PowerPoint</Application>
  <PresentationFormat>Widescreen</PresentationFormat>
  <Paragraphs>107</Paragraphs>
  <Slides>33</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Itim</vt:lpstr>
      <vt:lpstr>Quicksand Light</vt:lpstr>
      <vt:lpstr>UTM Avo</vt:lpstr>
      <vt:lpstr>Varela Round</vt:lpstr>
      <vt:lpstr>Wingdings</vt:lpstr>
      <vt:lpstr>Office Theme</vt:lpstr>
      <vt:lpstr>PowerPoint Presentation</vt:lpstr>
      <vt:lpstr>PowerPoint Presentation</vt:lpstr>
      <vt:lpstr>PowerPoint Presentation</vt:lpstr>
      <vt:lpstr>PowerPoint Presentation</vt:lpstr>
      <vt:lpstr>I. OXYGEN</vt:lpstr>
      <vt:lpstr>1. Tính chất vật lí của oxygen</vt:lpstr>
      <vt:lpstr>PowerPoint Presentation</vt:lpstr>
      <vt:lpstr>PowerPoint Presentation</vt:lpstr>
      <vt:lpstr>2. Tầm quan trọng của oxygen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4 Oxygen và không khí</dc:title>
  <dc:creator>Huy Nguyễn</dc:creator>
  <cp:lastModifiedBy>Huy Nguyễn</cp:lastModifiedBy>
  <cp:revision>10</cp:revision>
  <dcterms:created xsi:type="dcterms:W3CDTF">2023-10-18T06:55:26Z</dcterms:created>
  <dcterms:modified xsi:type="dcterms:W3CDTF">2023-12-06T03:24:37Z</dcterms:modified>
</cp:coreProperties>
</file>