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0.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1.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17" r:id="rId5"/>
    <p:sldMasterId id="2147483732" r:id="rId6"/>
    <p:sldMasterId id="2147483747" r:id="rId7"/>
    <p:sldMasterId id="2147483762" r:id="rId8"/>
    <p:sldMasterId id="2147483777" r:id="rId9"/>
    <p:sldMasterId id="2147483803" r:id="rId10"/>
    <p:sldMasterId id="2147483817" r:id="rId11"/>
    <p:sldMasterId id="2147483858" r:id="rId12"/>
    <p:sldMasterId id="2147483871" r:id="rId13"/>
    <p:sldMasterId id="2147483885" r:id="rId14"/>
    <p:sldMasterId id="2147483899" r:id="rId15"/>
    <p:sldMasterId id="2147483913" r:id="rId16"/>
    <p:sldMasterId id="2147483927" r:id="rId17"/>
    <p:sldMasterId id="2147483940" r:id="rId18"/>
    <p:sldMasterId id="2147483953" r:id="rId19"/>
  </p:sldMasterIdLst>
  <p:notesMasterIdLst>
    <p:notesMasterId r:id="rId90"/>
  </p:notesMasterIdLst>
  <p:handoutMasterIdLst>
    <p:handoutMasterId r:id="rId91"/>
  </p:handoutMasterIdLst>
  <p:sldIdLst>
    <p:sldId id="433" r:id="rId20"/>
    <p:sldId id="434" r:id="rId21"/>
    <p:sldId id="454" r:id="rId22"/>
    <p:sldId id="435" r:id="rId23"/>
    <p:sldId id="436" r:id="rId24"/>
    <p:sldId id="437" r:id="rId25"/>
    <p:sldId id="438" r:id="rId26"/>
    <p:sldId id="439" r:id="rId27"/>
    <p:sldId id="320" r:id="rId28"/>
    <p:sldId id="324" r:id="rId29"/>
    <p:sldId id="326" r:id="rId30"/>
    <p:sldId id="327" r:id="rId31"/>
    <p:sldId id="328" r:id="rId32"/>
    <p:sldId id="443" r:id="rId33"/>
    <p:sldId id="444" r:id="rId34"/>
    <p:sldId id="442" r:id="rId35"/>
    <p:sldId id="293" r:id="rId36"/>
    <p:sldId id="334" r:id="rId37"/>
    <p:sldId id="350" r:id="rId38"/>
    <p:sldId id="351" r:id="rId39"/>
    <p:sldId id="451" r:id="rId40"/>
    <p:sldId id="452" r:id="rId41"/>
    <p:sldId id="445" r:id="rId42"/>
    <p:sldId id="446" r:id="rId43"/>
    <p:sldId id="447" r:id="rId44"/>
    <p:sldId id="448" r:id="rId45"/>
    <p:sldId id="340" r:id="rId46"/>
    <p:sldId id="341" r:id="rId47"/>
    <p:sldId id="449" r:id="rId48"/>
    <p:sldId id="353" r:id="rId49"/>
    <p:sldId id="354" r:id="rId50"/>
    <p:sldId id="450" r:id="rId51"/>
    <p:sldId id="346" r:id="rId52"/>
    <p:sldId id="347" r:id="rId53"/>
    <p:sldId id="348" r:id="rId54"/>
    <p:sldId id="349" r:id="rId55"/>
    <p:sldId id="357" r:id="rId56"/>
    <p:sldId id="358" r:id="rId57"/>
    <p:sldId id="359" r:id="rId58"/>
    <p:sldId id="360" r:id="rId59"/>
    <p:sldId id="361" r:id="rId60"/>
    <p:sldId id="362" r:id="rId61"/>
    <p:sldId id="355" r:id="rId62"/>
    <p:sldId id="364" r:id="rId63"/>
    <p:sldId id="365" r:id="rId64"/>
    <p:sldId id="371" r:id="rId65"/>
    <p:sldId id="377" r:id="rId66"/>
    <p:sldId id="378" r:id="rId67"/>
    <p:sldId id="382" r:id="rId68"/>
    <p:sldId id="383" r:id="rId69"/>
    <p:sldId id="384" r:id="rId70"/>
    <p:sldId id="385" r:id="rId71"/>
    <p:sldId id="386" r:id="rId72"/>
    <p:sldId id="379" r:id="rId73"/>
    <p:sldId id="406" r:id="rId74"/>
    <p:sldId id="402" r:id="rId75"/>
    <p:sldId id="401" r:id="rId76"/>
    <p:sldId id="403" r:id="rId77"/>
    <p:sldId id="405" r:id="rId78"/>
    <p:sldId id="453" r:id="rId79"/>
    <p:sldId id="407" r:id="rId80"/>
    <p:sldId id="408" r:id="rId81"/>
    <p:sldId id="409" r:id="rId82"/>
    <p:sldId id="410" r:id="rId83"/>
    <p:sldId id="412" r:id="rId84"/>
    <p:sldId id="411" r:id="rId85"/>
    <p:sldId id="413" r:id="rId86"/>
    <p:sldId id="414" r:id="rId87"/>
    <p:sldId id="415" r:id="rId88"/>
    <p:sldId id="41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422"/>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554" autoAdjust="0"/>
  </p:normalViewPr>
  <p:slideViewPr>
    <p:cSldViewPr snapToGrid="0">
      <p:cViewPr varScale="1">
        <p:scale>
          <a:sx n="66" d="100"/>
          <a:sy n="66" d="100"/>
        </p:scale>
        <p:origin x="852" y="78"/>
      </p:cViewPr>
      <p:guideLst>
        <p:guide orient="horz" pos="2160"/>
        <p:guide pos="3840"/>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2/25/2025</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2/25/2025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81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aca33d7c17_0_2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aca33d7c17_0_2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9210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85CAC7B-6D2D-4014-B81D-361521BAE1C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93019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smtClean="0">
              <a:latin typeface="Calibri" panose="020F0502020204030204" pitchFamily="34"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5C60D2D-6F09-4418-AF47-4BE5808ADCDA}"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029886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xmlns=""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2" y="3385642"/>
            <a:ext cx="6858001"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6001" y="86714"/>
            <a:ext cx="6009287" cy="4068402"/>
          </a:xfrm>
          <a:solidFill>
            <a:schemeClr val="tx1">
              <a:alpha val="80000"/>
            </a:schemeClr>
          </a:solidFill>
        </p:spPr>
        <p:txBody>
          <a:bodyPr lIns="288000" rIns="432000" bIns="144000" anchor="b"/>
          <a:lstStyle>
            <a:lvl1pPr algn="r">
              <a:defRPr sz="3150" spc="-113">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6001" y="4152672"/>
            <a:ext cx="6009287" cy="1818422"/>
          </a:xfrm>
          <a:solidFill>
            <a:schemeClr val="bg1">
              <a:lumMod val="95000"/>
              <a:alpha val="80000"/>
            </a:schemeClr>
          </a:solidFill>
        </p:spPr>
        <p:txBody>
          <a:bodyPr lIns="288000" tIns="144000" rIns="432000"/>
          <a:lstStyle>
            <a:lvl1pPr marL="0" indent="0" algn="r">
              <a:buNone/>
              <a:defRPr sz="15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900" dirty="0">
              <a:solidFill>
                <a:prstClr val="black">
                  <a:lumMod val="75000"/>
                  <a:lumOff val="25000"/>
                </a:prstClr>
              </a:solidFill>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1"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2790776947"/>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24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87479840"/>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24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US" noProof="0" dirty="0"/>
          </a:p>
        </p:txBody>
      </p:sp>
    </p:spTree>
    <p:extLst>
      <p:ext uri="{BB962C8B-B14F-4D97-AF65-F5344CB8AC3E}">
        <p14:creationId xmlns:p14="http://schemas.microsoft.com/office/powerpoint/2010/main" val="3442285627"/>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1750288447"/>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33494-A34C-4A63-B761-F037101906E1}"/>
              </a:ext>
            </a:extLst>
          </p:cNvPr>
          <p:cNvSpPr>
            <a:spLocks noGrp="1" noChangeArrowheads="1"/>
          </p:cNvSpPr>
          <p:nvPr>
            <p:ph type="dt" sz="half" idx="10"/>
          </p:nvPr>
        </p:nvSpPr>
        <p:spPr>
          <a:xfrm>
            <a:off x="609600" y="6356353"/>
            <a:ext cx="2844800" cy="365125"/>
          </a:xfrm>
          <a:prstGeom prst="rect">
            <a:avLst/>
          </a:prstGeom>
          <a:ln/>
        </p:spPr>
        <p:txBody>
          <a:bodyPr/>
          <a:lstStyle>
            <a:lvl1pPr>
              <a:defRPr/>
            </a:lvl1pPr>
          </a:lstStyle>
          <a:p>
            <a:pPr>
              <a:defRPr/>
            </a:pPr>
            <a:endParaRPr lang="en-US">
              <a:solidFill>
                <a:prstClr val="black"/>
              </a:solidFill>
            </a:endParaRPr>
          </a:p>
        </p:txBody>
      </p:sp>
      <p:sp>
        <p:nvSpPr>
          <p:cNvPr id="6" name="Rectangle 6">
            <a:extLst>
              <a:ext uri="{FF2B5EF4-FFF2-40B4-BE49-F238E27FC236}">
                <a16:creationId xmlns:a16="http://schemas.microsoft.com/office/drawing/2014/main" id="{B7CA72B3-B98E-4B13-AD73-EF50731BBF15}"/>
              </a:ext>
            </a:extLst>
          </p:cNvPr>
          <p:cNvSpPr>
            <a:spLocks noGrp="1" noChangeArrowheads="1"/>
          </p:cNvSpPr>
          <p:nvPr>
            <p:ph type="sldNum" sz="quarter" idx="11"/>
          </p:nvPr>
        </p:nvSpPr>
        <p:spPr>
          <a:ln/>
        </p:spPr>
        <p:txBody>
          <a:bodyPr/>
          <a:lstStyle>
            <a:lvl1pPr>
              <a:defRPr/>
            </a:lvl1pPr>
          </a:lstStyle>
          <a:p>
            <a:pPr>
              <a:defRPr/>
            </a:pPr>
            <a:fld id="{E7CA14BC-45E1-479C-AD66-125CB288E32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53782902"/>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smtClean="0"/>
            </a:lvl1pPr>
          </a:lstStyle>
          <a:p>
            <a:pPr>
              <a:defRPr/>
            </a:pPr>
            <a:endParaRPr lang="en-US">
              <a:solidFill>
                <a:prstClr val="black"/>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smtClean="0"/>
            </a:lvl1pPr>
          </a:lstStyle>
          <a:p>
            <a:pPr>
              <a:defRPr/>
            </a:pPr>
            <a:endParaRPr lang="en-US">
              <a:solidFill>
                <a:prstClr val="black">
                  <a:lumMod val="75000"/>
                  <a:lumOff val="25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pPr>
              <a:defRPr/>
            </a:pPr>
            <a:fld id="{A22183EC-6F71-49BE-A356-8FEA7EA98B9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486666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147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5720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4180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921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4282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1324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1779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3585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768848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9174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898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 name="Google Shape;181;p7"/>
          <p:cNvGrpSpPr/>
          <p:nvPr/>
        </p:nvGrpSpPr>
        <p:grpSpPr>
          <a:xfrm rot="7179494">
            <a:off x="9871762" y="4381969"/>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185;p7"/>
          <p:cNvGrpSpPr/>
          <p:nvPr/>
        </p:nvGrpSpPr>
        <p:grpSpPr>
          <a:xfrm>
            <a:off x="914809"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189;p7"/>
          <p:cNvGrpSpPr/>
          <p:nvPr/>
        </p:nvGrpSpPr>
        <p:grpSpPr>
          <a:xfrm rot="-2241120">
            <a:off x="9980548"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192;p7"/>
          <p:cNvGrpSpPr/>
          <p:nvPr/>
        </p:nvGrpSpPr>
        <p:grpSpPr>
          <a:xfrm rot="1583875">
            <a:off x="11416249" y="5923792"/>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6" name="Google Shape;195;p7"/>
          <p:cNvGrpSpPr/>
          <p:nvPr/>
        </p:nvGrpSpPr>
        <p:grpSpPr>
          <a:xfrm rot="4025085">
            <a:off x="720416" y="6196650"/>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7" name="Google Shape;198;p7"/>
          <p:cNvGrpSpPr/>
          <p:nvPr/>
        </p:nvGrpSpPr>
        <p:grpSpPr>
          <a:xfrm rot="-5243946">
            <a:off x="617108" y="677641"/>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8" name="Google Shape;201;p7"/>
          <p:cNvGrpSpPr/>
          <p:nvPr/>
        </p:nvGrpSpPr>
        <p:grpSpPr>
          <a:xfrm rot="-2700000">
            <a:off x="2573521"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9" name="Google Shape;204;p7"/>
          <p:cNvGrpSpPr/>
          <p:nvPr/>
        </p:nvGrpSpPr>
        <p:grpSpPr>
          <a:xfrm rot="3320916">
            <a:off x="11453327" y="1044894"/>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207" name="Google Shape;207;p7"/>
          <p:cNvSpPr/>
          <p:nvPr/>
        </p:nvSpPr>
        <p:spPr>
          <a:xfrm>
            <a:off x="374933" y="5058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8" name="Google Shape;208;p7"/>
          <p:cNvSpPr/>
          <p:nvPr/>
        </p:nvSpPr>
        <p:spPr>
          <a:xfrm>
            <a:off x="8364800" y="8493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9" name="Google Shape;209;p7"/>
          <p:cNvSpPr/>
          <p:nvPr/>
        </p:nvSpPr>
        <p:spPr>
          <a:xfrm>
            <a:off x="7439533" y="643256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1" name="Google Shape;211;p7"/>
          <p:cNvSpPr/>
          <p:nvPr/>
        </p:nvSpPr>
        <p:spPr>
          <a:xfrm>
            <a:off x="5571500" y="60915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Tree>
    <p:extLst>
      <p:ext uri="{BB962C8B-B14F-4D97-AF65-F5344CB8AC3E}">
        <p14:creationId xmlns:p14="http://schemas.microsoft.com/office/powerpoint/2010/main" val="3077696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2356747701"/>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28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802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0345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43779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9351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95008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2426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0450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134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0595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672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 name="Google Shape;181;p7"/>
          <p:cNvGrpSpPr/>
          <p:nvPr/>
        </p:nvGrpSpPr>
        <p:grpSpPr>
          <a:xfrm rot="7179494">
            <a:off x="9871762" y="4381969"/>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185;p7"/>
          <p:cNvGrpSpPr/>
          <p:nvPr/>
        </p:nvGrpSpPr>
        <p:grpSpPr>
          <a:xfrm>
            <a:off x="914809"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189;p7"/>
          <p:cNvGrpSpPr/>
          <p:nvPr/>
        </p:nvGrpSpPr>
        <p:grpSpPr>
          <a:xfrm rot="-2241120">
            <a:off x="9980548"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192;p7"/>
          <p:cNvGrpSpPr/>
          <p:nvPr/>
        </p:nvGrpSpPr>
        <p:grpSpPr>
          <a:xfrm rot="1583875">
            <a:off x="11416249" y="5923792"/>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6" name="Google Shape;195;p7"/>
          <p:cNvGrpSpPr/>
          <p:nvPr/>
        </p:nvGrpSpPr>
        <p:grpSpPr>
          <a:xfrm rot="4025085">
            <a:off x="720416" y="6196650"/>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7" name="Google Shape;198;p7"/>
          <p:cNvGrpSpPr/>
          <p:nvPr/>
        </p:nvGrpSpPr>
        <p:grpSpPr>
          <a:xfrm rot="-5243946">
            <a:off x="617108" y="677641"/>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8" name="Google Shape;201;p7"/>
          <p:cNvGrpSpPr/>
          <p:nvPr/>
        </p:nvGrpSpPr>
        <p:grpSpPr>
          <a:xfrm rot="-2700000">
            <a:off x="2573521"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9" name="Google Shape;204;p7"/>
          <p:cNvGrpSpPr/>
          <p:nvPr/>
        </p:nvGrpSpPr>
        <p:grpSpPr>
          <a:xfrm rot="3320916">
            <a:off x="11453327" y="1044894"/>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207" name="Google Shape;207;p7"/>
          <p:cNvSpPr/>
          <p:nvPr/>
        </p:nvSpPr>
        <p:spPr>
          <a:xfrm>
            <a:off x="374933" y="5058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8" name="Google Shape;208;p7"/>
          <p:cNvSpPr/>
          <p:nvPr/>
        </p:nvSpPr>
        <p:spPr>
          <a:xfrm>
            <a:off x="8364800" y="8493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9" name="Google Shape;209;p7"/>
          <p:cNvSpPr/>
          <p:nvPr/>
        </p:nvSpPr>
        <p:spPr>
          <a:xfrm>
            <a:off x="7439533" y="643256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1" name="Google Shape;211;p7"/>
          <p:cNvSpPr/>
          <p:nvPr/>
        </p:nvSpPr>
        <p:spPr>
          <a:xfrm>
            <a:off x="5571500" y="60915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Tree>
    <p:extLst>
      <p:ext uri="{BB962C8B-B14F-4D97-AF65-F5344CB8AC3E}">
        <p14:creationId xmlns:p14="http://schemas.microsoft.com/office/powerpoint/2010/main" val="7594323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4177901992"/>
      </p:ext>
    </p:extLst>
  </p:cSld>
  <p:clrMapOvr>
    <a:masterClrMapping/>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784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6299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1760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8334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0844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4182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5794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601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transition spd="slow">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3514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0514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0112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745965277"/>
      </p:ext>
    </p:extLst>
  </p:cSld>
  <p:clrMapOvr>
    <a:masterClrMapping/>
  </p:clrMapOvr>
  <p:transition spd="slow">
    <p:wip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47ECF0-5CC2-444D-ACEF-688428953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4122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089C51-5510-4192-A1F4-6B3674CA4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67193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23548C-729C-4BDF-AF57-B206F3FD6B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19335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AE7638-5CCF-4B57-AFEB-E92A8E1BB8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46859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68C0727-7A1F-4A1E-A2AB-1DA7F4155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6403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126C64B-C156-4AD0-907D-A099E6CF57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65375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transition spd="slow">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35F479-85D6-4A0A-921D-B6DC1437F1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63569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A21ABE-B833-4E3F-8EB8-7C757DA96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7829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68643A5-CB96-4E2D-8895-D0FDE5752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55372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061455-7340-441F-8326-0961EE5A73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1932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55FDC7-8A40-4AB1-9022-253A19953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23220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317903-9FF8-4820-B448-E8491BC9CF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792338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61B8F25-EE4F-4332-B709-850D989D29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0353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47ECF0-5CC2-444D-ACEF-688428953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61866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089C51-5510-4192-A1F4-6B3674CA4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76020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23548C-729C-4BDF-AF57-B206F3FD6B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608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98965872"/>
      </p:ext>
    </p:extLst>
  </p:cSld>
  <p:clrMapOvr>
    <a:masterClrMapping/>
  </p:clrMapOvr>
  <p:transition spd="slow">
    <p:wip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AE7638-5CCF-4B57-AFEB-E92A8E1BB8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86068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68C0727-7A1F-4A1E-A2AB-1DA7F4155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5057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126C64B-C156-4AD0-907D-A099E6CF57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83816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35F479-85D6-4A0A-921D-B6DC1437F1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23721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A21ABE-B833-4E3F-8EB8-7C757DA96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57708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68643A5-CB96-4E2D-8895-D0FDE5752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803349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061455-7340-441F-8326-0961EE5A73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87346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55FDC7-8A40-4AB1-9022-253A19953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8088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317903-9FF8-4820-B448-E8491BC9CF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9046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61B8F25-EE4F-4332-B709-850D989D29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46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0335047"/>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47ECF0-5CC2-444D-ACEF-688428953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777045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089C51-5510-4192-A1F4-6B3674CA4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479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23548C-729C-4BDF-AF57-B206F3FD6B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4869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AE7638-5CCF-4B57-AFEB-E92A8E1BB8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48148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68C0727-7A1F-4A1E-A2AB-1DA7F4155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08682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126C64B-C156-4AD0-907D-A099E6CF57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21652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35F479-85D6-4A0A-921D-B6DC1437F1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30198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A21ABE-B833-4E3F-8EB8-7C757DA96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43681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68643A5-CB96-4E2D-8895-D0FDE5752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76757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061455-7340-441F-8326-0961EE5A73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685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475950605"/>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55FDC7-8A40-4AB1-9022-253A19953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746082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317903-9FF8-4820-B448-E8491BC9CF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80324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61B8F25-EE4F-4332-B709-850D989D29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08998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747ECF0-5CC2-444D-ACEF-688428953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1755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6089C51-5510-4192-A1F4-6B3674CA4B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30390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623548C-729C-4BDF-AF57-B206F3FD6B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91771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5AE7638-5CCF-4B57-AFEB-E92A8E1BB8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51138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68C0727-7A1F-4A1E-A2AB-1DA7F4155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94465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126C64B-C156-4AD0-907D-A099E6CF57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99851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35F479-85D6-4A0A-921D-B6DC1437F1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2238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5716576"/>
      </p:ext>
    </p:extLst>
  </p:cSld>
  <p:clrMapOvr>
    <a:masterClrMapping/>
  </p:clrMapOvr>
  <p:transition spd="slow">
    <p:wip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A21ABE-B833-4E3F-8EB8-7C757DA967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172958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68643A5-CB96-4E2D-8895-D0FDE5752E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16347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B061455-7340-441F-8326-0961EE5A73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08222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55FDC7-8A40-4AB1-9022-253A19953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62408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3317903-9FF8-4820-B448-E8491BC9CF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9657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61B8F25-EE4F-4332-B709-850D989D29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33650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032FE4-B618-4840-BDBC-B3914807A7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15477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B551B6-6543-4AEA-86CD-C7A4DCA90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72927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083AD2D-E583-4D6B-AF62-1916EB2D9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14054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070792-ABFE-4F3E-BEF3-48CEFF6DCA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704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0025282"/>
      </p:ext>
    </p:extLst>
  </p:cSld>
  <p:clrMapOvr>
    <a:masterClrMapping/>
  </p:clrMapOvr>
  <p:transition spd="slow">
    <p:wip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462084F-9974-4581-8E28-8D4984409C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1685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4E85F0D-17A3-41F4-899D-D773CED27B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3226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CC12F1C-39C3-4DA9-B5B1-338E4933D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421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2C43535-F1A2-4049-AE6E-2BC4B650C8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9717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C226497-09DE-4CD5-9F95-D07F9C5223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5944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E42A9-A81E-44B2-9D12-4A21CD12A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42822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4CD6A05-C7D3-4513-8DA5-37EA32628F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299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D226B7AA-DD0E-4325-BF53-F132F9B3E2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776522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8032FE4-B618-4840-BDBC-B3914807A7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06226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4B551B6-6543-4AEA-86CD-C7A4DCA90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3445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2331131"/>
      </p:ext>
    </p:extLst>
  </p:cSld>
  <p:clrMapOvr>
    <a:masterClrMapping/>
  </p:clrMapOvr>
  <p:transition spd="slow">
    <p:wip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083AD2D-E583-4D6B-AF62-1916EB2D9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96665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6070792-ABFE-4F3E-BEF3-48CEFF6DCA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33730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462084F-9974-4581-8E28-8D4984409C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71014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4E85F0D-17A3-41F4-899D-D773CED27B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131236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CC12F1C-39C3-4DA9-B5B1-338E4933DB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8462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2C43535-F1A2-4049-AE6E-2BC4B650C8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9933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C226497-09DE-4CD5-9F95-D07F9C5223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82595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E42A9-A81E-44B2-9D12-4A21CD12A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71199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4CD6A05-C7D3-4513-8DA5-37EA32628F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95921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D226B7AA-DD0E-4325-BF53-F132F9B3E2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6227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994763127"/>
      </p:ext>
    </p:extLst>
  </p:cSld>
  <p:clrMapOvr>
    <a:masterClrMapping/>
  </p:clrMapOvr>
  <p:transition spd="slow">
    <p:wip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30D6678-54C0-44B1-98F1-8E0C1BA2B8E2}"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208668A-1132-477C-822D-5A93541CC2F3}" type="slidenum">
              <a:rPr lang="en-US"/>
              <a:pPr/>
              <a:t>‹#›</a:t>
            </a:fld>
            <a:endParaRPr lang="en-US"/>
          </a:p>
        </p:txBody>
      </p:sp>
    </p:spTree>
    <p:extLst>
      <p:ext uri="{BB962C8B-B14F-4D97-AF65-F5344CB8AC3E}">
        <p14:creationId xmlns:p14="http://schemas.microsoft.com/office/powerpoint/2010/main" val="32667737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E36E07-6BA0-4D27-BA6D-E76E03BC7A66}"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0F45143-8217-4B98-BDDA-F5F097B8F889}" type="slidenum">
              <a:rPr lang="en-US"/>
              <a:pPr/>
              <a:t>‹#›</a:t>
            </a:fld>
            <a:endParaRPr lang="en-US"/>
          </a:p>
        </p:txBody>
      </p:sp>
    </p:spTree>
    <p:extLst>
      <p:ext uri="{BB962C8B-B14F-4D97-AF65-F5344CB8AC3E}">
        <p14:creationId xmlns:p14="http://schemas.microsoft.com/office/powerpoint/2010/main" val="13271246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0B4504E-76D9-4C69-9079-645A6D38C97C}"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51B43CC-99B8-4DBC-B1AC-33A3BE72B913}" type="slidenum">
              <a:rPr lang="en-US"/>
              <a:pPr/>
              <a:t>‹#›</a:t>
            </a:fld>
            <a:endParaRPr lang="en-US"/>
          </a:p>
        </p:txBody>
      </p:sp>
    </p:spTree>
    <p:extLst>
      <p:ext uri="{BB962C8B-B14F-4D97-AF65-F5344CB8AC3E}">
        <p14:creationId xmlns:p14="http://schemas.microsoft.com/office/powerpoint/2010/main" val="17766202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2FAB77E-6A99-4DAA-95EF-7AB9AF187562}" type="datetimeFigureOut">
              <a:rPr lang="en-US">
                <a:solidFill>
                  <a:prstClr val="black">
                    <a:tint val="75000"/>
                  </a:prstClr>
                </a:solidFill>
              </a:rPr>
              <a:pPr>
                <a:defRPr/>
              </a:pPr>
              <a:t>2/25/2025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5C7BE15-9BD6-4270-AFFE-C958A5211C30}" type="slidenum">
              <a:rPr lang="en-US"/>
              <a:pPr/>
              <a:t>‹#›</a:t>
            </a:fld>
            <a:endParaRPr lang="en-US"/>
          </a:p>
        </p:txBody>
      </p:sp>
    </p:spTree>
    <p:extLst>
      <p:ext uri="{BB962C8B-B14F-4D97-AF65-F5344CB8AC3E}">
        <p14:creationId xmlns:p14="http://schemas.microsoft.com/office/powerpoint/2010/main" val="251897272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87B44B2-53E1-4194-89A5-825BF6FED11E}" type="datetimeFigureOut">
              <a:rPr lang="en-US">
                <a:solidFill>
                  <a:prstClr val="black">
                    <a:tint val="75000"/>
                  </a:prstClr>
                </a:solidFill>
              </a:rPr>
              <a:pPr>
                <a:defRPr/>
              </a:pPr>
              <a:t>2/25/2025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BC44BB-48E5-4290-90F6-004683C22E47}" type="slidenum">
              <a:rPr lang="en-US"/>
              <a:pPr/>
              <a:t>‹#›</a:t>
            </a:fld>
            <a:endParaRPr lang="en-US"/>
          </a:p>
        </p:txBody>
      </p:sp>
    </p:spTree>
    <p:extLst>
      <p:ext uri="{BB962C8B-B14F-4D97-AF65-F5344CB8AC3E}">
        <p14:creationId xmlns:p14="http://schemas.microsoft.com/office/powerpoint/2010/main" val="21650646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A31490B-21EC-4D60-AE40-9D3823389758}" type="datetimeFigureOut">
              <a:rPr lang="en-US">
                <a:solidFill>
                  <a:prstClr val="black">
                    <a:tint val="75000"/>
                  </a:prstClr>
                </a:solidFill>
              </a:rPr>
              <a:pPr>
                <a:defRPr/>
              </a:pPr>
              <a:t>2/25/2025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CD011A1-F19E-4DD1-9CAF-D5DF73284BBE}" type="slidenum">
              <a:rPr lang="en-US"/>
              <a:pPr/>
              <a:t>‹#›</a:t>
            </a:fld>
            <a:endParaRPr lang="en-US"/>
          </a:p>
        </p:txBody>
      </p:sp>
    </p:spTree>
    <p:extLst>
      <p:ext uri="{BB962C8B-B14F-4D97-AF65-F5344CB8AC3E}">
        <p14:creationId xmlns:p14="http://schemas.microsoft.com/office/powerpoint/2010/main" val="165265252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FBF591-7939-435E-93DA-E9EF53E6E9A5}" type="datetimeFigureOut">
              <a:rPr lang="en-US">
                <a:solidFill>
                  <a:prstClr val="black">
                    <a:tint val="75000"/>
                  </a:prstClr>
                </a:solidFill>
              </a:rPr>
              <a:pPr>
                <a:defRPr/>
              </a:pPr>
              <a:t>2/25/2025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9A6C96F-59BB-4F85-B9EC-60FBF2A0549D}" type="slidenum">
              <a:rPr lang="en-US"/>
              <a:pPr/>
              <a:t>‹#›</a:t>
            </a:fld>
            <a:endParaRPr lang="en-US"/>
          </a:p>
        </p:txBody>
      </p:sp>
    </p:spTree>
    <p:extLst>
      <p:ext uri="{BB962C8B-B14F-4D97-AF65-F5344CB8AC3E}">
        <p14:creationId xmlns:p14="http://schemas.microsoft.com/office/powerpoint/2010/main" val="38596819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B6FBAA-739F-4562-B708-3050C11B1EFD}" type="datetimeFigureOut">
              <a:rPr lang="en-US">
                <a:solidFill>
                  <a:prstClr val="black">
                    <a:tint val="75000"/>
                  </a:prstClr>
                </a:solidFill>
              </a:rPr>
              <a:pPr>
                <a:defRPr/>
              </a:pPr>
              <a:t>2/25/2025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D04AD86-FA2D-49FE-B803-4023DD17F9C1}" type="slidenum">
              <a:rPr lang="en-US"/>
              <a:pPr/>
              <a:t>‹#›</a:t>
            </a:fld>
            <a:endParaRPr lang="en-US"/>
          </a:p>
        </p:txBody>
      </p:sp>
    </p:spTree>
    <p:extLst>
      <p:ext uri="{BB962C8B-B14F-4D97-AF65-F5344CB8AC3E}">
        <p14:creationId xmlns:p14="http://schemas.microsoft.com/office/powerpoint/2010/main" val="157575562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7C1FC0-4939-4FF3-886F-79FF2480C339}" type="datetimeFigureOut">
              <a:rPr lang="en-US">
                <a:solidFill>
                  <a:prstClr val="black">
                    <a:tint val="75000"/>
                  </a:prstClr>
                </a:solidFill>
              </a:rPr>
              <a:pPr>
                <a:defRPr/>
              </a:pPr>
              <a:t>2/25/2025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E02346-B009-4173-8573-C00A49AE3390}" type="slidenum">
              <a:rPr lang="en-US"/>
              <a:pPr/>
              <a:t>‹#›</a:t>
            </a:fld>
            <a:endParaRPr lang="en-US"/>
          </a:p>
        </p:txBody>
      </p:sp>
    </p:spTree>
    <p:extLst>
      <p:ext uri="{BB962C8B-B14F-4D97-AF65-F5344CB8AC3E}">
        <p14:creationId xmlns:p14="http://schemas.microsoft.com/office/powerpoint/2010/main" val="356487637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609C93F-B16C-4B37-8079-262AEF03A05C}"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E0E32D-A53A-4CE5-8402-90FDBC26A67C}" type="slidenum">
              <a:rPr lang="en-US"/>
              <a:pPr/>
              <a:t>‹#›</a:t>
            </a:fld>
            <a:endParaRPr lang="en-US"/>
          </a:p>
        </p:txBody>
      </p:sp>
    </p:spTree>
    <p:extLst>
      <p:ext uri="{BB962C8B-B14F-4D97-AF65-F5344CB8AC3E}">
        <p14:creationId xmlns:p14="http://schemas.microsoft.com/office/powerpoint/2010/main" val="7017020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transition spd="slow">
    <p:wip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F58A03-EBCC-466A-9918-DF1578C38D3F}"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1F442BA-0160-4B43-8679-6FD573275F4C}" type="slidenum">
              <a:rPr lang="en-US"/>
              <a:pPr/>
              <a:t>‹#›</a:t>
            </a:fld>
            <a:endParaRPr lang="en-US"/>
          </a:p>
        </p:txBody>
      </p:sp>
    </p:spTree>
    <p:extLst>
      <p:ext uri="{BB962C8B-B14F-4D97-AF65-F5344CB8AC3E}">
        <p14:creationId xmlns:p14="http://schemas.microsoft.com/office/powerpoint/2010/main" val="34293342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4495800"/>
          </a:xfrm>
        </p:spPr>
        <p:txBody>
          <a:bodyPr rtlCol="0">
            <a:normAutofit/>
          </a:bodyPr>
          <a:lstStyle/>
          <a:p>
            <a:pPr lvl="0"/>
            <a:endParaRPr lang="en-US" noProof="0"/>
          </a:p>
        </p:txBody>
      </p:sp>
      <p:sp>
        <p:nvSpPr>
          <p:cNvPr id="4" name="Date Placeholder 3"/>
          <p:cNvSpPr>
            <a:spLocks noGrp="1"/>
          </p:cNvSpPr>
          <p:nvPr>
            <p:ph type="dt" sz="half" idx="10"/>
          </p:nvPr>
        </p:nvSpPr>
        <p:spPr>
          <a:xfrm>
            <a:off x="609600" y="6248400"/>
            <a:ext cx="2844800" cy="457200"/>
          </a:xfrm>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8400"/>
            <a:ext cx="2844800" cy="457200"/>
          </a:xfrm>
        </p:spPr>
        <p:txBody>
          <a:bodyPr/>
          <a:lstStyle>
            <a:lvl1pPr>
              <a:defRPr/>
            </a:lvl1pPr>
          </a:lstStyle>
          <a:p>
            <a:fld id="{F572BB99-776B-443D-A42D-167EE8AC2250}" type="slidenum">
              <a:rPr lang="en-US"/>
              <a:pPr/>
              <a:t>‹#›</a:t>
            </a:fld>
            <a:endParaRPr lang="en-US"/>
          </a:p>
        </p:txBody>
      </p:sp>
    </p:spTree>
    <p:extLst>
      <p:ext uri="{BB962C8B-B14F-4D97-AF65-F5344CB8AC3E}">
        <p14:creationId xmlns:p14="http://schemas.microsoft.com/office/powerpoint/2010/main" val="917644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33494-A34C-4A63-B761-F037101906E1}"/>
              </a:ext>
            </a:extLst>
          </p:cNvPr>
          <p:cNvSpPr>
            <a:spLocks noGrp="1" noChangeArrowheads="1"/>
          </p:cNvSpPr>
          <p:nvPr>
            <p:ph type="dt" sz="half" idx="10"/>
          </p:nvPr>
        </p:nvSpPr>
        <p:spPr>
          <a:xfrm>
            <a:off x="609600" y="6356351"/>
            <a:ext cx="2844800" cy="365125"/>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CA72B3-B98E-4B13-AD73-EF50731BBF15}"/>
              </a:ext>
            </a:extLst>
          </p:cNvPr>
          <p:cNvSpPr>
            <a:spLocks noGrp="1" noChangeArrowheads="1"/>
          </p:cNvSpPr>
          <p:nvPr>
            <p:ph type="sldNum" sz="quarter" idx="11"/>
          </p:nvPr>
        </p:nvSpPr>
        <p:spPr>
          <a:ln/>
        </p:spPr>
        <p:txBody>
          <a:bodyPr/>
          <a:lstStyle>
            <a:lvl1pPr>
              <a:defRPr/>
            </a:lvl1pPr>
          </a:lstStyle>
          <a:p>
            <a:pPr>
              <a:defRPr/>
            </a:pPr>
            <a:fld id="{E7CA14BC-45E1-479C-AD66-125CB288E325}" type="slidenum">
              <a:rPr lang="en-US"/>
              <a:pPr>
                <a:defRPr/>
              </a:pPr>
              <a:t>‹#›</a:t>
            </a:fld>
            <a:endParaRPr lang="en-US"/>
          </a:p>
        </p:txBody>
      </p:sp>
    </p:spTree>
    <p:extLst>
      <p:ext uri="{BB962C8B-B14F-4D97-AF65-F5344CB8AC3E}">
        <p14:creationId xmlns:p14="http://schemas.microsoft.com/office/powerpoint/2010/main" val="2519754280"/>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995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547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495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098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33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7283000"/>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9572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1512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57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660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863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787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 name="Google Shape;181;p7"/>
          <p:cNvGrpSpPr/>
          <p:nvPr/>
        </p:nvGrpSpPr>
        <p:grpSpPr>
          <a:xfrm rot="7179494">
            <a:off x="9871762" y="4381969"/>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185;p7"/>
          <p:cNvGrpSpPr/>
          <p:nvPr/>
        </p:nvGrpSpPr>
        <p:grpSpPr>
          <a:xfrm>
            <a:off x="914809"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189;p7"/>
          <p:cNvGrpSpPr/>
          <p:nvPr/>
        </p:nvGrpSpPr>
        <p:grpSpPr>
          <a:xfrm rot="-2241120">
            <a:off x="9980548"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192;p7"/>
          <p:cNvGrpSpPr/>
          <p:nvPr/>
        </p:nvGrpSpPr>
        <p:grpSpPr>
          <a:xfrm rot="1583875">
            <a:off x="11416249" y="5923792"/>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6" name="Google Shape;195;p7"/>
          <p:cNvGrpSpPr/>
          <p:nvPr/>
        </p:nvGrpSpPr>
        <p:grpSpPr>
          <a:xfrm rot="4025085">
            <a:off x="720416" y="6196650"/>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7" name="Google Shape;198;p7"/>
          <p:cNvGrpSpPr/>
          <p:nvPr/>
        </p:nvGrpSpPr>
        <p:grpSpPr>
          <a:xfrm rot="-5243946">
            <a:off x="617108" y="677641"/>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8" name="Google Shape;201;p7"/>
          <p:cNvGrpSpPr/>
          <p:nvPr/>
        </p:nvGrpSpPr>
        <p:grpSpPr>
          <a:xfrm rot="-2700000">
            <a:off x="2573521"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9" name="Google Shape;204;p7"/>
          <p:cNvGrpSpPr/>
          <p:nvPr/>
        </p:nvGrpSpPr>
        <p:grpSpPr>
          <a:xfrm rot="3320916">
            <a:off x="11453327" y="1044894"/>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207" name="Google Shape;207;p7"/>
          <p:cNvSpPr/>
          <p:nvPr/>
        </p:nvSpPr>
        <p:spPr>
          <a:xfrm>
            <a:off x="374933" y="5058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8" name="Google Shape;208;p7"/>
          <p:cNvSpPr/>
          <p:nvPr/>
        </p:nvSpPr>
        <p:spPr>
          <a:xfrm>
            <a:off x="8364800" y="8493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9" name="Google Shape;209;p7"/>
          <p:cNvSpPr/>
          <p:nvPr/>
        </p:nvSpPr>
        <p:spPr>
          <a:xfrm>
            <a:off x="7439533" y="643256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1" name="Google Shape;211;p7"/>
          <p:cNvSpPr/>
          <p:nvPr/>
        </p:nvSpPr>
        <p:spPr>
          <a:xfrm>
            <a:off x="5571500" y="60915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Tree>
    <p:extLst>
      <p:ext uri="{BB962C8B-B14F-4D97-AF65-F5344CB8AC3E}">
        <p14:creationId xmlns:p14="http://schemas.microsoft.com/office/powerpoint/2010/main" val="3730741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019547089"/>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2" name="Google Shape;735;p21"/>
          <p:cNvGrpSpPr/>
          <p:nvPr/>
        </p:nvGrpSpPr>
        <p:grpSpPr>
          <a:xfrm rot="-2241120">
            <a:off x="11651332" y="499493"/>
            <a:ext cx="223377" cy="314312"/>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738;p21"/>
          <p:cNvGrpSpPr/>
          <p:nvPr/>
        </p:nvGrpSpPr>
        <p:grpSpPr>
          <a:xfrm rot="-2700000">
            <a:off x="656354" y="613931"/>
            <a:ext cx="139484" cy="196264"/>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741;p21"/>
          <p:cNvGrpSpPr/>
          <p:nvPr/>
        </p:nvGrpSpPr>
        <p:grpSpPr>
          <a:xfrm rot="3488692">
            <a:off x="11664385" y="1111983"/>
            <a:ext cx="1201097" cy="1656627"/>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745;p21"/>
          <p:cNvGrpSpPr/>
          <p:nvPr/>
        </p:nvGrpSpPr>
        <p:grpSpPr>
          <a:xfrm rot="3488692">
            <a:off x="-568350" y="1653316"/>
            <a:ext cx="1201097" cy="1656627"/>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49" name="Google Shape;749;p21"/>
          <p:cNvSpPr/>
          <p:nvPr/>
        </p:nvSpPr>
        <p:spPr>
          <a:xfrm>
            <a:off x="415600" y="46081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0" name="Google Shape;750;p21"/>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grpSp>
        <p:nvGrpSpPr>
          <p:cNvPr id="6" name="Google Shape;751;p21"/>
          <p:cNvGrpSpPr/>
          <p:nvPr/>
        </p:nvGrpSpPr>
        <p:grpSpPr>
          <a:xfrm rot="3488692">
            <a:off x="5226952" y="5477400"/>
            <a:ext cx="1201097" cy="1656627"/>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55" name="Google Shape;755;p21"/>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6" name="Google Shape;756;p21"/>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7" name="Google Shape;757;p21"/>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640759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150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347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829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560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416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238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662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722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848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3931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28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 name="Google Shape;181;p7"/>
          <p:cNvGrpSpPr/>
          <p:nvPr/>
        </p:nvGrpSpPr>
        <p:grpSpPr>
          <a:xfrm rot="7179494">
            <a:off x="9871762" y="4381969"/>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185;p7"/>
          <p:cNvGrpSpPr/>
          <p:nvPr/>
        </p:nvGrpSpPr>
        <p:grpSpPr>
          <a:xfrm>
            <a:off x="914809"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189;p7"/>
          <p:cNvGrpSpPr/>
          <p:nvPr/>
        </p:nvGrpSpPr>
        <p:grpSpPr>
          <a:xfrm rot="-2241120">
            <a:off x="9980548"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192;p7"/>
          <p:cNvGrpSpPr/>
          <p:nvPr/>
        </p:nvGrpSpPr>
        <p:grpSpPr>
          <a:xfrm rot="1583875">
            <a:off x="11416249" y="5923792"/>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6" name="Google Shape;195;p7"/>
          <p:cNvGrpSpPr/>
          <p:nvPr/>
        </p:nvGrpSpPr>
        <p:grpSpPr>
          <a:xfrm rot="4025085">
            <a:off x="720416" y="6196650"/>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7" name="Google Shape;198;p7"/>
          <p:cNvGrpSpPr/>
          <p:nvPr/>
        </p:nvGrpSpPr>
        <p:grpSpPr>
          <a:xfrm rot="-5243946">
            <a:off x="617108" y="677641"/>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8" name="Google Shape;201;p7"/>
          <p:cNvGrpSpPr/>
          <p:nvPr/>
        </p:nvGrpSpPr>
        <p:grpSpPr>
          <a:xfrm rot="-2700000">
            <a:off x="2573521"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9" name="Google Shape;204;p7"/>
          <p:cNvGrpSpPr/>
          <p:nvPr/>
        </p:nvGrpSpPr>
        <p:grpSpPr>
          <a:xfrm rot="3320916">
            <a:off x="11453327" y="1044894"/>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207" name="Google Shape;207;p7"/>
          <p:cNvSpPr/>
          <p:nvPr/>
        </p:nvSpPr>
        <p:spPr>
          <a:xfrm>
            <a:off x="374933" y="5058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8" name="Google Shape;208;p7"/>
          <p:cNvSpPr/>
          <p:nvPr/>
        </p:nvSpPr>
        <p:spPr>
          <a:xfrm>
            <a:off x="8364800" y="8493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9" name="Google Shape;209;p7"/>
          <p:cNvSpPr/>
          <p:nvPr/>
        </p:nvSpPr>
        <p:spPr>
          <a:xfrm>
            <a:off x="7439533" y="643256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1" name="Google Shape;211;p7"/>
          <p:cNvSpPr/>
          <p:nvPr/>
        </p:nvSpPr>
        <p:spPr>
          <a:xfrm>
            <a:off x="5571500" y="60915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Tree>
    <p:extLst>
      <p:ext uri="{BB962C8B-B14F-4D97-AF65-F5344CB8AC3E}">
        <p14:creationId xmlns:p14="http://schemas.microsoft.com/office/powerpoint/2010/main" val="2662079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3134815224"/>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2" name="Google Shape;735;p21"/>
          <p:cNvGrpSpPr/>
          <p:nvPr/>
        </p:nvGrpSpPr>
        <p:grpSpPr>
          <a:xfrm rot="-2241120">
            <a:off x="11651332" y="499493"/>
            <a:ext cx="223377" cy="314312"/>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738;p21"/>
          <p:cNvGrpSpPr/>
          <p:nvPr/>
        </p:nvGrpSpPr>
        <p:grpSpPr>
          <a:xfrm rot="-2700000">
            <a:off x="656354" y="613931"/>
            <a:ext cx="139484" cy="196264"/>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741;p21"/>
          <p:cNvGrpSpPr/>
          <p:nvPr/>
        </p:nvGrpSpPr>
        <p:grpSpPr>
          <a:xfrm rot="3488692">
            <a:off x="11664385" y="1111983"/>
            <a:ext cx="1201097" cy="1656627"/>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745;p21"/>
          <p:cNvGrpSpPr/>
          <p:nvPr/>
        </p:nvGrpSpPr>
        <p:grpSpPr>
          <a:xfrm rot="3488692">
            <a:off x="-568350" y="1653316"/>
            <a:ext cx="1201097" cy="1656627"/>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49" name="Google Shape;749;p21"/>
          <p:cNvSpPr/>
          <p:nvPr/>
        </p:nvSpPr>
        <p:spPr>
          <a:xfrm>
            <a:off x="415600" y="46081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0" name="Google Shape;750;p21"/>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grpSp>
        <p:nvGrpSpPr>
          <p:cNvPr id="6" name="Google Shape;751;p21"/>
          <p:cNvGrpSpPr/>
          <p:nvPr/>
        </p:nvGrpSpPr>
        <p:grpSpPr>
          <a:xfrm rot="3488692">
            <a:off x="5226952" y="5477400"/>
            <a:ext cx="1201097" cy="1656627"/>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55" name="Google Shape;755;p21"/>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6" name="Google Shape;756;p21"/>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7" name="Google Shape;757;p21"/>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789514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567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2336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243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664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4076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8827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2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957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545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259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220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 name="Google Shape;181;p7"/>
          <p:cNvGrpSpPr/>
          <p:nvPr/>
        </p:nvGrpSpPr>
        <p:grpSpPr>
          <a:xfrm rot="7179494">
            <a:off x="9871762" y="4381969"/>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185;p7"/>
          <p:cNvGrpSpPr/>
          <p:nvPr/>
        </p:nvGrpSpPr>
        <p:grpSpPr>
          <a:xfrm>
            <a:off x="914809"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189;p7"/>
          <p:cNvGrpSpPr/>
          <p:nvPr/>
        </p:nvGrpSpPr>
        <p:grpSpPr>
          <a:xfrm rot="-2241120">
            <a:off x="9980548"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192;p7"/>
          <p:cNvGrpSpPr/>
          <p:nvPr/>
        </p:nvGrpSpPr>
        <p:grpSpPr>
          <a:xfrm rot="1583875">
            <a:off x="11416249" y="5923792"/>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6" name="Google Shape;195;p7"/>
          <p:cNvGrpSpPr/>
          <p:nvPr/>
        </p:nvGrpSpPr>
        <p:grpSpPr>
          <a:xfrm rot="4025085">
            <a:off x="720416" y="6196650"/>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7" name="Google Shape;198;p7"/>
          <p:cNvGrpSpPr/>
          <p:nvPr/>
        </p:nvGrpSpPr>
        <p:grpSpPr>
          <a:xfrm rot="-5243946">
            <a:off x="617108" y="677641"/>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8" name="Google Shape;201;p7"/>
          <p:cNvGrpSpPr/>
          <p:nvPr/>
        </p:nvGrpSpPr>
        <p:grpSpPr>
          <a:xfrm rot="-2700000">
            <a:off x="2573521"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9" name="Google Shape;204;p7"/>
          <p:cNvGrpSpPr/>
          <p:nvPr/>
        </p:nvGrpSpPr>
        <p:grpSpPr>
          <a:xfrm rot="3320916">
            <a:off x="11453327" y="1044894"/>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207" name="Google Shape;207;p7"/>
          <p:cNvSpPr/>
          <p:nvPr/>
        </p:nvSpPr>
        <p:spPr>
          <a:xfrm>
            <a:off x="374933" y="5058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8" name="Google Shape;208;p7"/>
          <p:cNvSpPr/>
          <p:nvPr/>
        </p:nvSpPr>
        <p:spPr>
          <a:xfrm>
            <a:off x="8364800" y="8493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9" name="Google Shape;209;p7"/>
          <p:cNvSpPr/>
          <p:nvPr/>
        </p:nvSpPr>
        <p:spPr>
          <a:xfrm>
            <a:off x="7439533" y="643256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1" name="Google Shape;211;p7"/>
          <p:cNvSpPr/>
          <p:nvPr/>
        </p:nvSpPr>
        <p:spPr>
          <a:xfrm>
            <a:off x="5571500" y="60915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Tree>
    <p:extLst>
      <p:ext uri="{BB962C8B-B14F-4D97-AF65-F5344CB8AC3E}">
        <p14:creationId xmlns:p14="http://schemas.microsoft.com/office/powerpoint/2010/main" val="466762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3916355140"/>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2" name="Google Shape;735;p21"/>
          <p:cNvGrpSpPr/>
          <p:nvPr/>
        </p:nvGrpSpPr>
        <p:grpSpPr>
          <a:xfrm rot="-2241120">
            <a:off x="11651332" y="499493"/>
            <a:ext cx="223377" cy="314312"/>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738;p21"/>
          <p:cNvGrpSpPr/>
          <p:nvPr/>
        </p:nvGrpSpPr>
        <p:grpSpPr>
          <a:xfrm rot="-2700000">
            <a:off x="656354" y="613931"/>
            <a:ext cx="139484" cy="196264"/>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741;p21"/>
          <p:cNvGrpSpPr/>
          <p:nvPr/>
        </p:nvGrpSpPr>
        <p:grpSpPr>
          <a:xfrm rot="3488692">
            <a:off x="11664385" y="1111983"/>
            <a:ext cx="1201097" cy="1656627"/>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745;p21"/>
          <p:cNvGrpSpPr/>
          <p:nvPr/>
        </p:nvGrpSpPr>
        <p:grpSpPr>
          <a:xfrm rot="3488692">
            <a:off x="-568350" y="1653316"/>
            <a:ext cx="1201097" cy="1656627"/>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49" name="Google Shape;749;p21"/>
          <p:cNvSpPr/>
          <p:nvPr/>
        </p:nvSpPr>
        <p:spPr>
          <a:xfrm>
            <a:off x="415600" y="46081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0" name="Google Shape;750;p21"/>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grpSp>
        <p:nvGrpSpPr>
          <p:cNvPr id="6" name="Google Shape;751;p21"/>
          <p:cNvGrpSpPr/>
          <p:nvPr/>
        </p:nvGrpSpPr>
        <p:grpSpPr>
          <a:xfrm rot="3488692">
            <a:off x="5226952" y="5477400"/>
            <a:ext cx="1201097" cy="1656627"/>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55" name="Google Shape;755;p21"/>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6" name="Google Shape;756;p21"/>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7" name="Google Shape;757;p21"/>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8201991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750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3921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91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4081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967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865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3338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024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76097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919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7459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2524567" y="1818760"/>
            <a:ext cx="7142800" cy="225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0" name="Google Shape;180;p7"/>
          <p:cNvSpPr txBox="1">
            <a:spLocks noGrp="1"/>
          </p:cNvSpPr>
          <p:nvPr>
            <p:ph type="subTitle" idx="1"/>
          </p:nvPr>
        </p:nvSpPr>
        <p:spPr>
          <a:xfrm>
            <a:off x="3034233" y="4050440"/>
            <a:ext cx="6123600" cy="98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 name="Google Shape;181;p7"/>
          <p:cNvGrpSpPr/>
          <p:nvPr/>
        </p:nvGrpSpPr>
        <p:grpSpPr>
          <a:xfrm rot="7179494">
            <a:off x="9871762" y="4381969"/>
            <a:ext cx="1201005" cy="1656601"/>
            <a:chOff x="330281" y="38723"/>
            <a:chExt cx="1614914" cy="2227176"/>
          </a:xfrm>
        </p:grpSpPr>
        <p:sp>
          <p:nvSpPr>
            <p:cNvPr id="182" name="Google Shape;182;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3" name="Google Shape;183;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4" name="Google Shape;184;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185;p7"/>
          <p:cNvGrpSpPr/>
          <p:nvPr/>
        </p:nvGrpSpPr>
        <p:grpSpPr>
          <a:xfrm>
            <a:off x="914809" y="547402"/>
            <a:ext cx="1232287" cy="1640092"/>
            <a:chOff x="330281" y="38723"/>
            <a:chExt cx="1614914" cy="2227176"/>
          </a:xfrm>
        </p:grpSpPr>
        <p:sp>
          <p:nvSpPr>
            <p:cNvPr id="186" name="Google Shape;186;p7"/>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7" name="Google Shape;187;p7"/>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88" name="Google Shape;188;p7"/>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189;p7"/>
          <p:cNvGrpSpPr/>
          <p:nvPr/>
        </p:nvGrpSpPr>
        <p:grpSpPr>
          <a:xfrm rot="-2241120">
            <a:off x="9980548" y="499493"/>
            <a:ext cx="223377" cy="314312"/>
            <a:chOff x="5248950" y="2607450"/>
            <a:chExt cx="27575" cy="38800"/>
          </a:xfrm>
        </p:grpSpPr>
        <p:sp>
          <p:nvSpPr>
            <p:cNvPr id="190" name="Google Shape;190;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1" name="Google Shape;191;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192;p7"/>
          <p:cNvGrpSpPr/>
          <p:nvPr/>
        </p:nvGrpSpPr>
        <p:grpSpPr>
          <a:xfrm rot="1583875">
            <a:off x="11416249" y="5923792"/>
            <a:ext cx="213065" cy="299803"/>
            <a:chOff x="5248950" y="2607450"/>
            <a:chExt cx="27575" cy="38800"/>
          </a:xfrm>
        </p:grpSpPr>
        <p:sp>
          <p:nvSpPr>
            <p:cNvPr id="193" name="Google Shape;193;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4" name="Google Shape;194;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6" name="Google Shape;195;p7"/>
          <p:cNvGrpSpPr/>
          <p:nvPr/>
        </p:nvGrpSpPr>
        <p:grpSpPr>
          <a:xfrm rot="4025085">
            <a:off x="720416" y="6196650"/>
            <a:ext cx="140875" cy="198223"/>
            <a:chOff x="5248950" y="2607450"/>
            <a:chExt cx="27575" cy="38800"/>
          </a:xfrm>
        </p:grpSpPr>
        <p:sp>
          <p:nvSpPr>
            <p:cNvPr id="196" name="Google Shape;196;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197" name="Google Shape;197;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7" name="Google Shape;198;p7"/>
          <p:cNvGrpSpPr/>
          <p:nvPr/>
        </p:nvGrpSpPr>
        <p:grpSpPr>
          <a:xfrm rot="-5243946">
            <a:off x="617108" y="677641"/>
            <a:ext cx="223379" cy="314309"/>
            <a:chOff x="5248950" y="2607450"/>
            <a:chExt cx="27575" cy="38800"/>
          </a:xfrm>
        </p:grpSpPr>
        <p:sp>
          <p:nvSpPr>
            <p:cNvPr id="199" name="Google Shape;199;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0" name="Google Shape;200;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8" name="Google Shape;201;p7"/>
          <p:cNvGrpSpPr/>
          <p:nvPr/>
        </p:nvGrpSpPr>
        <p:grpSpPr>
          <a:xfrm rot="-2700000">
            <a:off x="2573521" y="383864"/>
            <a:ext cx="139484" cy="196264"/>
            <a:chOff x="5248950" y="2607450"/>
            <a:chExt cx="27575" cy="38800"/>
          </a:xfrm>
        </p:grpSpPr>
        <p:sp>
          <p:nvSpPr>
            <p:cNvPr id="202" name="Google Shape;202;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3" name="Google Shape;203;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9" name="Google Shape;204;p7"/>
          <p:cNvGrpSpPr/>
          <p:nvPr/>
        </p:nvGrpSpPr>
        <p:grpSpPr>
          <a:xfrm rot="3320916">
            <a:off x="11453327" y="1044894"/>
            <a:ext cx="139487" cy="196267"/>
            <a:chOff x="5248950" y="2607450"/>
            <a:chExt cx="27575" cy="38800"/>
          </a:xfrm>
        </p:grpSpPr>
        <p:sp>
          <p:nvSpPr>
            <p:cNvPr id="205" name="Google Shape;205;p7"/>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6" name="Google Shape;206;p7"/>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207" name="Google Shape;207;p7"/>
          <p:cNvSpPr/>
          <p:nvPr/>
        </p:nvSpPr>
        <p:spPr>
          <a:xfrm>
            <a:off x="374933" y="5058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8" name="Google Shape;208;p7"/>
          <p:cNvSpPr/>
          <p:nvPr/>
        </p:nvSpPr>
        <p:spPr>
          <a:xfrm>
            <a:off x="8364800" y="8493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09" name="Google Shape;209;p7"/>
          <p:cNvSpPr/>
          <p:nvPr/>
        </p:nvSpPr>
        <p:spPr>
          <a:xfrm>
            <a:off x="7439533" y="643256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0" name="Google Shape;210;p7"/>
          <p:cNvSpPr/>
          <p:nvPr/>
        </p:nvSpPr>
        <p:spPr>
          <a:xfrm>
            <a:off x="11277133" y="19186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1" name="Google Shape;211;p7"/>
          <p:cNvSpPr/>
          <p:nvPr/>
        </p:nvSpPr>
        <p:spPr>
          <a:xfrm>
            <a:off x="5571500" y="60915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212" name="Google Shape;212;p7"/>
          <p:cNvSpPr/>
          <p:nvPr/>
        </p:nvSpPr>
        <p:spPr>
          <a:xfrm>
            <a:off x="2124900" y="2019400"/>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Tree>
    <p:extLst>
      <p:ext uri="{BB962C8B-B14F-4D97-AF65-F5344CB8AC3E}">
        <p14:creationId xmlns:p14="http://schemas.microsoft.com/office/powerpoint/2010/main" val="14954361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283118988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36286456"/>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34"/>
        <p:cNvGrpSpPr/>
        <p:nvPr/>
      </p:nvGrpSpPr>
      <p:grpSpPr>
        <a:xfrm>
          <a:off x="0" y="0"/>
          <a:ext cx="0" cy="0"/>
          <a:chOff x="0" y="0"/>
          <a:chExt cx="0" cy="0"/>
        </a:xfrm>
      </p:grpSpPr>
      <p:grpSp>
        <p:nvGrpSpPr>
          <p:cNvPr id="2" name="Google Shape;735;p21"/>
          <p:cNvGrpSpPr/>
          <p:nvPr/>
        </p:nvGrpSpPr>
        <p:grpSpPr>
          <a:xfrm rot="-2241120">
            <a:off x="11651332" y="499493"/>
            <a:ext cx="223377" cy="314312"/>
            <a:chOff x="5248950" y="2607450"/>
            <a:chExt cx="27575" cy="38800"/>
          </a:xfrm>
        </p:grpSpPr>
        <p:sp>
          <p:nvSpPr>
            <p:cNvPr id="736" name="Google Shape;736;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37" name="Google Shape;737;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3" name="Google Shape;738;p21"/>
          <p:cNvGrpSpPr/>
          <p:nvPr/>
        </p:nvGrpSpPr>
        <p:grpSpPr>
          <a:xfrm rot="-2700000">
            <a:off x="656354" y="613931"/>
            <a:ext cx="139484" cy="196264"/>
            <a:chOff x="5248950" y="2607450"/>
            <a:chExt cx="27575" cy="38800"/>
          </a:xfrm>
        </p:grpSpPr>
        <p:sp>
          <p:nvSpPr>
            <p:cNvPr id="739" name="Google Shape;739;p21"/>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0" name="Google Shape;740;p21"/>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4" name="Google Shape;741;p21"/>
          <p:cNvGrpSpPr/>
          <p:nvPr/>
        </p:nvGrpSpPr>
        <p:grpSpPr>
          <a:xfrm rot="3488692">
            <a:off x="11664385" y="1111983"/>
            <a:ext cx="1201097" cy="1656627"/>
            <a:chOff x="330281" y="38723"/>
            <a:chExt cx="1614914" cy="2227176"/>
          </a:xfrm>
        </p:grpSpPr>
        <p:sp>
          <p:nvSpPr>
            <p:cNvPr id="742" name="Google Shape;74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3" name="Google Shape;74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4" name="Google Shape;74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grpSp>
        <p:nvGrpSpPr>
          <p:cNvPr id="5" name="Google Shape;745;p21"/>
          <p:cNvGrpSpPr/>
          <p:nvPr/>
        </p:nvGrpSpPr>
        <p:grpSpPr>
          <a:xfrm rot="3488692">
            <a:off x="-568350" y="1653316"/>
            <a:ext cx="1201097" cy="1656627"/>
            <a:chOff x="330281" y="38723"/>
            <a:chExt cx="1614914" cy="2227176"/>
          </a:xfrm>
        </p:grpSpPr>
        <p:sp>
          <p:nvSpPr>
            <p:cNvPr id="746" name="Google Shape;746;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7" name="Google Shape;747;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48" name="Google Shape;748;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49" name="Google Shape;749;p21"/>
          <p:cNvSpPr/>
          <p:nvPr/>
        </p:nvSpPr>
        <p:spPr>
          <a:xfrm>
            <a:off x="415600" y="4608119"/>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0" name="Google Shape;750;p21"/>
          <p:cNvSpPr/>
          <p:nvPr/>
        </p:nvSpPr>
        <p:spPr>
          <a:xfrm>
            <a:off x="10060151" y="60411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grpSp>
        <p:nvGrpSpPr>
          <p:cNvPr id="6" name="Google Shape;751;p21"/>
          <p:cNvGrpSpPr/>
          <p:nvPr/>
        </p:nvGrpSpPr>
        <p:grpSpPr>
          <a:xfrm rot="3488692">
            <a:off x="5226952" y="5477400"/>
            <a:ext cx="1201097" cy="1656627"/>
            <a:chOff x="330281" y="38723"/>
            <a:chExt cx="1614914" cy="2227176"/>
          </a:xfrm>
        </p:grpSpPr>
        <p:sp>
          <p:nvSpPr>
            <p:cNvPr id="752" name="Google Shape;752;p21"/>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3" name="Google Shape;753;p21"/>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4" name="Google Shape;754;p21"/>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endParaRPr sz="1800">
                <a:solidFill>
                  <a:prstClr val="black"/>
                </a:solidFill>
              </a:endParaRPr>
            </a:p>
          </p:txBody>
        </p:sp>
      </p:grpSp>
      <p:sp>
        <p:nvSpPr>
          <p:cNvPr id="755" name="Google Shape;755;p21"/>
          <p:cNvSpPr/>
          <p:nvPr/>
        </p:nvSpPr>
        <p:spPr>
          <a:xfrm>
            <a:off x="2256667"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6" name="Google Shape;756;p21"/>
          <p:cNvSpPr/>
          <p:nvPr/>
        </p:nvSpPr>
        <p:spPr>
          <a:xfrm>
            <a:off x="7716300" y="6255335"/>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91425" tIns="91425" rIns="91425" bIns="91425" anchor="ctr" anchorCtr="0">
            <a:noAutofit/>
          </a:bodyPr>
          <a:lstStyle/>
          <a:p>
            <a:endParaRPr sz="1800">
              <a:solidFill>
                <a:prstClr val="black"/>
              </a:solidFill>
            </a:endParaRPr>
          </a:p>
        </p:txBody>
      </p:sp>
      <p:sp>
        <p:nvSpPr>
          <p:cNvPr id="757" name="Google Shape;757;p21"/>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989369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825"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3150" spc="-113">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Tree>
    <p:extLst>
      <p:ext uri="{BB962C8B-B14F-4D97-AF65-F5344CB8AC3E}">
        <p14:creationId xmlns:p14="http://schemas.microsoft.com/office/powerpoint/2010/main" val="3208502695"/>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2" y="3385642"/>
            <a:ext cx="6858001"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6009285" cy="6684572"/>
          </a:xfrm>
          <a:solidFill>
            <a:schemeClr val="bg1">
              <a:lumMod val="85000"/>
            </a:schemeClr>
          </a:solidFill>
        </p:spPr>
        <p:txBody>
          <a:bodyPr lIns="0" tIns="0" anchor="ctr"/>
          <a:lstStyle>
            <a:lvl1pPr marL="0" indent="0" algn="ctr">
              <a:buNone/>
              <a:defRPr sz="825"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6001" y="86714"/>
            <a:ext cx="6009287" cy="4068402"/>
          </a:xfrm>
          <a:solidFill>
            <a:schemeClr val="tx1">
              <a:alpha val="80000"/>
            </a:schemeClr>
          </a:solidFill>
        </p:spPr>
        <p:txBody>
          <a:bodyPr lIns="288000" rIns="432000" bIns="144000" anchor="b"/>
          <a:lstStyle>
            <a:lvl1pPr algn="r">
              <a:defRPr sz="3150" spc="-113">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6001" y="4152672"/>
            <a:ext cx="6009287" cy="1818422"/>
          </a:xfrm>
          <a:solidFill>
            <a:schemeClr val="bg1">
              <a:lumMod val="95000"/>
              <a:alpha val="80000"/>
            </a:schemeClr>
          </a:solidFill>
        </p:spPr>
        <p:txBody>
          <a:bodyPr lIns="288000" tIns="144000" rIns="432000"/>
          <a:lstStyle>
            <a:lvl1pPr marL="0" indent="0" algn="r">
              <a:buNone/>
              <a:defRPr sz="1575">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900" dirty="0">
              <a:solidFill>
                <a:prstClr val="black">
                  <a:lumMod val="75000"/>
                  <a:lumOff val="25000"/>
                </a:prstClr>
              </a:solidFill>
            </a:endParaRPr>
          </a:p>
        </p:txBody>
      </p:sp>
    </p:spTree>
    <p:extLst>
      <p:ext uri="{BB962C8B-B14F-4D97-AF65-F5344CB8AC3E}">
        <p14:creationId xmlns:p14="http://schemas.microsoft.com/office/powerpoint/2010/main" val="3358865347"/>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3150" spc="-113">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2"/>
            <a:ext cx="6012000" cy="1845743"/>
          </a:xfrm>
          <a:solidFill>
            <a:schemeClr val="tx1">
              <a:lumMod val="85000"/>
              <a:lumOff val="15000"/>
            </a:schemeClr>
          </a:solidFill>
        </p:spPr>
        <p:txBody>
          <a:bodyPr lIns="288000" tIns="144000" rIns="432000"/>
          <a:lstStyle>
            <a:lvl1pPr marL="0" indent="0" algn="r">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900" dirty="0">
              <a:solidFill>
                <a:prstClr val="black">
                  <a:lumMod val="75000"/>
                  <a:lumOff val="25000"/>
                </a:prstClr>
              </a:solidFill>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5"/>
            <a:ext cx="6009285" cy="3431187"/>
          </a:xfrm>
          <a:solidFill>
            <a:srgbClr val="333333"/>
          </a:solidFill>
        </p:spPr>
        <p:txBody>
          <a:bodyPr lIns="0" tIns="0" anchor="ctr"/>
          <a:lstStyle>
            <a:lvl1pPr marL="0" indent="0" algn="ctr">
              <a:buNone/>
              <a:defRPr sz="825"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1"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10263769"/>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2"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9"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7"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8"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9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9" y="24755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9" y="63112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80"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3" y="90155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1"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3"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3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1638776328"/>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2"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9"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7"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8"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9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9" y="24755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9" y="63112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80"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3" y="90155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1"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3"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3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93616659"/>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2"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9"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7"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8"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9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9" y="24755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9" y="63112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80"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3" y="90155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1"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3"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3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49" y="1152002"/>
            <a:ext cx="3600451"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49" y="1152002"/>
            <a:ext cx="3600451"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65021303"/>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3" y="1152527"/>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3" y="1152527"/>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3" y="1148060"/>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3" y="1152527"/>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93036411"/>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2"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9"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7"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8"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9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9" y="24755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9" y="63112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80"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3" y="90155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1"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3"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3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4" y="1013723"/>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1" y="1152002"/>
            <a:ext cx="2951603" cy="2196235"/>
          </a:xfrm>
        </p:spPr>
        <p:txBody>
          <a:bodyPr anchor="b"/>
          <a:lstStyle>
            <a:lvl1pPr marL="0" indent="0">
              <a:buNone/>
              <a:defRPr sz="2100">
                <a:solidFill>
                  <a:schemeClr val="tx1">
                    <a:lumMod val="75000"/>
                    <a:lumOff val="25000"/>
                  </a:schemeClr>
                </a:solidFill>
              </a:defRPr>
            </a:lvl1pPr>
            <a:lvl2pPr marL="200025" indent="0">
              <a:buNone/>
              <a:defRPr sz="1800">
                <a:solidFill>
                  <a:schemeClr val="tx1">
                    <a:lumMod val="75000"/>
                    <a:lumOff val="25000"/>
                  </a:schemeClr>
                </a:solidFill>
              </a:defRPr>
            </a:lvl2pPr>
            <a:lvl3pPr marL="407194" indent="0">
              <a:buNone/>
              <a:defRPr sz="1500">
                <a:solidFill>
                  <a:schemeClr val="tx1">
                    <a:lumMod val="75000"/>
                    <a:lumOff val="25000"/>
                  </a:schemeClr>
                </a:solidFill>
              </a:defRPr>
            </a:lvl3pPr>
            <a:lvl4pPr marL="607219" indent="0">
              <a:buNone/>
              <a:defRPr sz="1500">
                <a:solidFill>
                  <a:schemeClr val="tx1">
                    <a:lumMod val="75000"/>
                    <a:lumOff val="25000"/>
                  </a:schemeClr>
                </a:solidFill>
              </a:defRPr>
            </a:lvl4pPr>
            <a:lvl5pPr marL="807244" indent="0">
              <a:buNone/>
              <a:defRPr sz="15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7" y="1376359"/>
            <a:ext cx="6333545" cy="4379625"/>
          </a:xfrm>
          <a:prstGeom prst="roundRect">
            <a:avLst>
              <a:gd name="adj" fmla="val 1356"/>
            </a:avLst>
          </a:prstGeom>
          <a:solidFill>
            <a:schemeClr val="bg1">
              <a:lumMod val="95000"/>
            </a:schemeClr>
          </a:solidFill>
          <a:ln>
            <a:noFill/>
          </a:ln>
        </p:spPr>
        <p:txBody>
          <a:bodyPr anchor="ct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825" i="1">
                <a:latin typeface="Times New Roman" panose="02020603050405020304" pitchFamily="18" charset="0"/>
                <a:cs typeface="Times New Roman" panose="02020603050405020304" pitchFamily="18"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1" y="3509768"/>
            <a:ext cx="2951163" cy="23227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01545417"/>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1"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2"/>
            <a:ext cx="4522315"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2" y="3429000"/>
            <a:ext cx="4522407" cy="2762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4" y="2278065"/>
            <a:ext cx="4522787" cy="885825"/>
          </a:xfrm>
        </p:spPr>
        <p:txBody>
          <a:bodyPr anchor="ctr"/>
          <a:lstStyle>
            <a:lvl1pPr marL="0" indent="0">
              <a:buNone/>
              <a:defRPr sz="6000" b="1">
                <a:latin typeface="+mj-lt"/>
              </a:defRPr>
            </a:lvl1pPr>
            <a:lvl2pPr marL="200025" indent="0">
              <a:buNone/>
              <a:defRPr sz="6000">
                <a:latin typeface="+mj-lt"/>
              </a:defRPr>
            </a:lvl2pPr>
            <a:lvl3pPr marL="407194" indent="0">
              <a:buNone/>
              <a:defRPr sz="6000">
                <a:latin typeface="+mj-lt"/>
              </a:defRPr>
            </a:lvl3pPr>
            <a:lvl4pPr marL="607219" indent="0">
              <a:buNone/>
              <a:defRPr sz="6000">
                <a:latin typeface="+mj-lt"/>
              </a:defRPr>
            </a:lvl4pPr>
            <a:lvl5pPr marL="807244" indent="0">
              <a:buNone/>
              <a:defRPr sz="6000">
                <a:latin typeface="+mj-lt"/>
              </a:defRPr>
            </a:lvl5pPr>
          </a:lstStyle>
          <a:p>
            <a:pPr lvl="0"/>
            <a:r>
              <a:rPr lang="en-US" noProof="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1" y="2278065"/>
            <a:ext cx="4522787" cy="885825"/>
          </a:xfrm>
        </p:spPr>
        <p:txBody>
          <a:bodyPr anchor="ctr"/>
          <a:lstStyle>
            <a:lvl1pPr marL="0" indent="0">
              <a:buNone/>
              <a:defRPr sz="6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xmlns="" val="1"/>
              </a:ext>
            </a:extLst>
          </p:cNvPr>
          <p:cNvCxnSpPr>
            <a:cxnSpLocks/>
          </p:cNvCxnSpPr>
          <p:nvPr userDrawn="1"/>
        </p:nvCxnSpPr>
        <p:spPr>
          <a:xfrm>
            <a:off x="6096000" y="1391765"/>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09333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xmlns=""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3"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2"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9"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7"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8"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91"/>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9" y="24755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9" y="631129"/>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80"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3" y="901550"/>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1"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7"/>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3"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30"/>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9" cy="354868"/>
          </a:xfrm>
        </p:spPr>
        <p:txBody>
          <a:bodyPr vert="horz" lIns="0" tIns="0" rIns="0" bIns="0" rtlCol="0" anchor="t">
            <a:noAutofit/>
          </a:bodyPr>
          <a:lstStyle>
            <a:lvl1pPr marL="0" indent="0">
              <a:buNone/>
              <a:defRPr lang="en-US" sz="1800" b="1"/>
            </a:lvl1pPr>
          </a:lstStyle>
          <a:p>
            <a:pPr marL="200025" lvl="0" indent="-200025"/>
            <a:r>
              <a:rPr lang="en-US" noProof="0"/>
              <a:t>Click to 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xmlns=""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830724"/>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7" y="2463938"/>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6"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9" cy="648000"/>
          </a:xfrm>
          <a:ln>
            <a:solidFill>
              <a:schemeClr val="accent1"/>
            </a:solidFill>
          </a:ln>
        </p:spPr>
        <p:txBody>
          <a:bodyPr tIns="108000" anchor="t"/>
          <a:lstStyle>
            <a:lvl1pPr marL="0" indent="0" algn="ctr">
              <a:buNone/>
              <a:defRPr>
                <a:latin typeface="+mj-lt"/>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9"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5" y="1647240"/>
            <a:ext cx="2975579"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2961206171"/>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1"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05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801"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7"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4"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2"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05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9"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5"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2"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3"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9"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7"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70"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8"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6001"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3"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30"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8"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5"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1"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8"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9"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6"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3"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6"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4" y="3597398"/>
            <a:ext cx="377825" cy="201776"/>
          </a:xfrm>
        </p:spPr>
        <p:txBody>
          <a:bodyPr/>
          <a:lstStyle>
            <a:lvl1pPr marL="0" indent="0" algn="ctr">
              <a:buNone/>
              <a:defRPr sz="9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9" y="2190752"/>
            <a:ext cx="1793875" cy="561975"/>
          </a:xfrm>
          <a:noFill/>
          <a:ln>
            <a:noFill/>
          </a:ln>
        </p:spPr>
        <p:txBody>
          <a:bodyPr tIns="36000" anchor="t"/>
          <a:lstStyle>
            <a:lvl1pPr marL="0" indent="0" algn="ctr">
              <a:buNone/>
              <a:defRPr sz="12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5" cy="185808"/>
          </a:xfrm>
          <a:solidFill>
            <a:schemeClr val="bg1">
              <a:lumMod val="95000"/>
            </a:schemeClr>
          </a:solidFill>
        </p:spPr>
        <p:txBody>
          <a:bodyPr anchor="ctr"/>
          <a:lstStyle>
            <a:lvl1pPr marL="0" indent="0" algn="ctr">
              <a:buNone/>
              <a:defRPr sz="9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692285632"/>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2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8" y="3995705"/>
            <a:ext cx="1964171" cy="216000"/>
          </a:xfrm>
        </p:spPr>
        <p:txBody>
          <a:bodyPr/>
          <a:lstStyle>
            <a:lvl1pPr marL="0" indent="0" algn="l">
              <a:buNone/>
              <a:defRPr sz="12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2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1"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8"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29" y="3424428"/>
            <a:ext cx="1964171"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1" y="2808242"/>
            <a:ext cx="1505967"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7"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7"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6" y="4311393"/>
            <a:ext cx="1964172" cy="1130300"/>
          </a:xfrm>
        </p:spPr>
        <p:txBody>
          <a:bodyPr/>
          <a:lstStyle>
            <a:lvl1pPr marL="0" indent="0">
              <a:buFont typeface="Arial" panose="020B0604020202020204" pitchFamily="34" charse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9"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446164049"/>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2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7" y="4505325"/>
            <a:ext cx="1800000" cy="900000"/>
          </a:xfrm>
        </p:spPr>
        <p:txBody>
          <a:bodyPr/>
          <a:lstStyle>
            <a:lvl1pPr marL="0" indent="0" algn="ctr">
              <a:buNone/>
              <a:defRPr sz="12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2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2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7"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2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9" y="2160706"/>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2" y="2160706"/>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6" y="2160706"/>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9" y="2160706"/>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1" y="2160706"/>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3" y="2160706"/>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90"/>
            <a:ext cx="1800000" cy="504825"/>
          </a:xfrm>
        </p:spPr>
        <p:txBody>
          <a:bodyPr/>
          <a:lstStyle>
            <a:lvl1pPr marL="0" indent="0" algn="ctr">
              <a:buNone/>
              <a:defRPr b="1">
                <a:latin typeface="+mj-lt"/>
              </a:defRPr>
            </a:lvl1pPr>
            <a:lvl2pPr marL="200025" indent="0" algn="ctr">
              <a:buNone/>
              <a:defRPr/>
            </a:lvl2pPr>
            <a:lvl3pPr marL="407194" indent="0" algn="ctr">
              <a:buNone/>
              <a:defRPr/>
            </a:lvl3pPr>
            <a:lvl4pPr marL="607219" indent="0" algn="ctr">
              <a:buNone/>
              <a:defRPr/>
            </a:lvl4pPr>
            <a:lvl5pPr marL="807244"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7"/>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908447001"/>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1" y="1080002"/>
            <a:ext cx="11339513" cy="276561"/>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 Header</a:t>
            </a:r>
          </a:p>
        </p:txBody>
      </p:sp>
    </p:spTree>
    <p:extLst>
      <p:ext uri="{BB962C8B-B14F-4D97-AF65-F5344CB8AC3E}">
        <p14:creationId xmlns:p14="http://schemas.microsoft.com/office/powerpoint/2010/main" val="2448407274"/>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5" y="-236403"/>
            <a:ext cx="1957093" cy="1399811"/>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1" y="198217"/>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7" y="112023"/>
            <a:ext cx="332291" cy="24788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7" y="1084301"/>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9"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1238175225"/>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3215104067"/>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825"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7" cy="1449788"/>
          </a:xfrm>
          <a:solidFill>
            <a:schemeClr val="tx1">
              <a:alpha val="80000"/>
            </a:schemeClr>
          </a:solidFill>
        </p:spPr>
        <p:txBody>
          <a:bodyPr lIns="288000" rIns="2160000" bIns="144000" anchor="b" anchorCtr="0"/>
          <a:lstStyle>
            <a:lvl1pPr algn="r">
              <a:defRPr sz="4950" spc="-113">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9" y="3684672"/>
            <a:ext cx="5282503" cy="1604172"/>
          </a:xfrm>
          <a:solidFill>
            <a:schemeClr val="tx1">
              <a:alpha val="90000"/>
            </a:schemeClr>
          </a:solidFill>
        </p:spPr>
        <p:txBody>
          <a:bodyPr lIns="216000" tIns="144000" rIns="576000"/>
          <a:lstStyle>
            <a:lvl1pPr marL="0" indent="0" algn="r">
              <a:buNone/>
              <a:defRPr sz="15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1" y="4142258"/>
            <a:ext cx="4508500" cy="277342"/>
          </a:xfrm>
        </p:spPr>
        <p:txBody>
          <a:bodyPr anchor="ctr"/>
          <a:lstStyle>
            <a:lvl1pPr marL="0" indent="0" algn="r">
              <a:lnSpc>
                <a:spcPct val="100000"/>
              </a:lnSpc>
              <a:buNone/>
              <a:defRPr sz="1200">
                <a:solidFill>
                  <a:schemeClr val="bg1"/>
                </a:solidFill>
              </a:defRPr>
            </a:lvl1pPr>
            <a:lvl2pPr marL="200025" indent="0" algn="r">
              <a:buNone/>
              <a:defRPr>
                <a:solidFill>
                  <a:schemeClr val="bg1"/>
                </a:solidFill>
              </a:defRPr>
            </a:lvl2pPr>
            <a:lvl3pPr marL="407194" indent="0" algn="r">
              <a:buNone/>
              <a:defRPr>
                <a:solidFill>
                  <a:schemeClr val="bg1"/>
                </a:solidFill>
              </a:defRPr>
            </a:lvl3pPr>
            <a:lvl4pPr marL="607219" indent="0" algn="r">
              <a:buNone/>
              <a:defRPr>
                <a:solidFill>
                  <a:schemeClr val="bg1"/>
                </a:solidFill>
              </a:defRPr>
            </a:lvl4pPr>
            <a:lvl5pPr marL="807244"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1" y="4448040"/>
            <a:ext cx="4508500" cy="277342"/>
          </a:xfrm>
        </p:spPr>
        <p:txBody>
          <a:bodyPr anchor="ctr"/>
          <a:lstStyle>
            <a:lvl1pPr marL="0" indent="0" algn="r">
              <a:lnSpc>
                <a:spcPct val="100000"/>
              </a:lnSpc>
              <a:buNone/>
              <a:defRPr sz="1200">
                <a:solidFill>
                  <a:schemeClr val="bg1"/>
                </a:solidFill>
              </a:defRPr>
            </a:lvl1pPr>
            <a:lvl2pPr marL="200025" indent="0" algn="r">
              <a:buNone/>
              <a:defRPr>
                <a:solidFill>
                  <a:schemeClr val="bg1"/>
                </a:solidFill>
              </a:defRPr>
            </a:lvl2pPr>
            <a:lvl3pPr marL="407194" indent="0" algn="r">
              <a:buNone/>
              <a:defRPr>
                <a:solidFill>
                  <a:schemeClr val="bg1"/>
                </a:solidFill>
              </a:defRPr>
            </a:lvl3pPr>
            <a:lvl4pPr marL="607219" indent="0" algn="r">
              <a:buNone/>
              <a:defRPr>
                <a:solidFill>
                  <a:schemeClr val="bg1"/>
                </a:solidFill>
              </a:defRPr>
            </a:lvl4pPr>
            <a:lvl5pPr marL="807244"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1" y="4753821"/>
            <a:ext cx="4508500" cy="277342"/>
          </a:xfrm>
        </p:spPr>
        <p:txBody>
          <a:bodyPr anchor="ctr"/>
          <a:lstStyle>
            <a:lvl1pPr marL="0" indent="0" algn="r">
              <a:lnSpc>
                <a:spcPct val="100000"/>
              </a:lnSpc>
              <a:buNone/>
              <a:defRPr sz="1200">
                <a:solidFill>
                  <a:schemeClr val="bg1"/>
                </a:solidFill>
              </a:defRPr>
            </a:lvl1pPr>
            <a:lvl2pPr marL="200025" indent="0" algn="r">
              <a:buNone/>
              <a:defRPr>
                <a:solidFill>
                  <a:schemeClr val="bg1"/>
                </a:solidFill>
              </a:defRPr>
            </a:lvl2pPr>
            <a:lvl3pPr marL="407194" indent="0" algn="r">
              <a:buNone/>
              <a:defRPr>
                <a:solidFill>
                  <a:schemeClr val="bg1"/>
                </a:solidFill>
              </a:defRPr>
            </a:lvl3pPr>
            <a:lvl4pPr marL="607219" indent="0" algn="r">
              <a:buNone/>
              <a:defRPr>
                <a:solidFill>
                  <a:schemeClr val="bg1"/>
                </a:solidFill>
              </a:defRPr>
            </a:lvl4pPr>
            <a:lvl5pPr marL="807244"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1175652134"/>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3150" spc="-113">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15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2" y="-52403"/>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7"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1"/>
            <a:ext cx="1980696" cy="2066511"/>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3" y="3977899"/>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6" y="3713861"/>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5" y="1075880"/>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7"/>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37034214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4.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theme" Target="../theme/theme16.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5.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theme" Target="../theme/theme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noProof="0" smtClean="0"/>
              <a:pPr/>
              <a:t>‹#›</a:t>
            </a:fld>
            <a:endParaRPr lang="en-US" noProof="0"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68" r:id="rId8"/>
    <p:sldLayoutId id="2147483670" r:id="rId9"/>
    <p:sldLayoutId id="2147483653" r:id="rId10"/>
    <p:sldLayoutId id="2147483673" r:id="rId11"/>
    <p:sldLayoutId id="2147483674" r:id="rId12"/>
    <p:sldLayoutId id="2147483676" r:id="rId13"/>
    <p:sldLayoutId id="2147483677" r:id="rId14"/>
    <p:sldLayoutId id="2147483654" r:id="rId15"/>
    <p:sldLayoutId id="2147483660" r:id="rId16"/>
    <p:sldLayoutId id="2147483661" r:id="rId17"/>
    <p:sldLayoutId id="2147483678" r:id="rId18"/>
    <p:sldLayoutId id="2147483686" r:id="rId19"/>
    <p:sldLayoutId id="2147483687" r:id="rId20"/>
    <p:sldLayoutId id="2147483689" r:id="rId21"/>
    <p:sldLayoutId id="2147483690" r:id="rId22"/>
    <p:sldLayoutId id="2147483688" r:id="rId23"/>
    <p:sldLayoutId id="2147483715" r:id="rId24"/>
  </p:sldLayoutIdLst>
  <p:transition spd="slow">
    <p:wipe/>
  </p:transition>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9F9FD22C-5290-4B8E-A2A9-327F22D08D4F}"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91140068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9F9FD22C-5290-4B8E-A2A9-327F22D08D4F}"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44158693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9F9FD22C-5290-4B8E-A2A9-327F22D08D4F}"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11947994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9F9FD22C-5290-4B8E-A2A9-327F22D08D4F}"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46977526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9E7A829-0482-4606-A054-00111CA4F65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47053104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9E7A829-0482-4606-A054-00111CA4F65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6475506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F0E4BE7-4070-4112-8224-DF6000798641}" type="datetimeFigureOut">
              <a:rPr lang="en-US">
                <a:solidFill>
                  <a:prstClr val="black">
                    <a:tint val="75000"/>
                  </a:prstClr>
                </a:solidFill>
              </a:rPr>
              <a:pPr>
                <a:def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E377B4FE-4433-42EC-82BF-3E3AB2615D56}" type="slidenum">
              <a:rPr lang="en-US" smtClean="0">
                <a:cs typeface="Arial" panose="020B0604020202020204" pitchFamily="34" charset="0"/>
              </a:rPr>
              <a:pPr fontAlgn="base">
                <a:spcBef>
                  <a:spcPct val="0"/>
                </a:spcBef>
                <a:spcAft>
                  <a:spcPct val="0"/>
                </a:spcAft>
              </a:pPr>
              <a:t>‹#›</a:t>
            </a:fld>
            <a:endParaRPr lang="en-US" smtClean="0">
              <a:cs typeface="Arial" panose="020B0604020202020204" pitchFamily="34" charset="0"/>
            </a:endParaRPr>
          </a:p>
        </p:txBody>
      </p:sp>
    </p:spTree>
    <p:extLst>
      <p:ext uri="{BB962C8B-B14F-4D97-AF65-F5344CB8AC3E}">
        <p14:creationId xmlns:p14="http://schemas.microsoft.com/office/powerpoint/2010/main" val="661942395"/>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96298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64678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23866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80310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3" y="6053795"/>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188630"/>
            <a:ext cx="8784941" cy="365125"/>
          </a:xfrm>
          <a:prstGeom prst="rect">
            <a:avLst/>
          </a:prstGeom>
        </p:spPr>
        <p:txBody>
          <a:bodyPr vert="horz" lIns="0" tIns="0" rIns="0" bIns="0" rtlCol="0" anchor="ctr"/>
          <a:lstStyle>
            <a:lvl1pPr algn="l">
              <a:defRPr sz="900">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900" b="1" i="1">
                <a:solidFill>
                  <a:schemeClr val="tx1"/>
                </a:solidFill>
                <a:latin typeface="+mj-lt"/>
              </a:defRPr>
            </a:lvl1pPr>
          </a:lstStyle>
          <a:p>
            <a:fld id="{19B51A1E-902D-48AF-9020-955120F399B6}" type="slidenum">
              <a:rPr lang="en-US" smtClean="0">
                <a:solidFill>
                  <a:prstClr val="black"/>
                </a:solidFill>
              </a:rPr>
              <a:pPr/>
              <a:t>‹#›</a:t>
            </a:fld>
            <a:endParaRPr lang="en-US" dirty="0">
              <a:solidFill>
                <a:prstClr val="black"/>
              </a:solidFill>
            </a:endParaRPr>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2" y="6185904"/>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9ACB39"/>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6" y="6561527"/>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9ACB39"/>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2" y="3385642"/>
            <a:ext cx="6858001" cy="86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114956578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Lst>
  <p:transition spd="slow">
    <p:wipe/>
  </p:transition>
  <p:hf hdr="0" ftr="0" dt="0"/>
  <p:txStyles>
    <p:titleStyle>
      <a:lvl1pPr algn="l" defTabSz="6858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200025" indent="-200025" algn="l" defTabSz="685800" rtl="0" eaLnBrk="1" latinLnBrk="0" hangingPunct="1">
        <a:lnSpc>
          <a:spcPct val="90000"/>
        </a:lnSpc>
        <a:spcBef>
          <a:spcPts val="750"/>
        </a:spcBef>
        <a:buFont typeface="Arial" panose="020B0604020202020204" pitchFamily="34" charset="0"/>
        <a:buChar char="•"/>
        <a:defRPr sz="1350" kern="1200">
          <a:solidFill>
            <a:schemeClr val="tx1">
              <a:lumMod val="75000"/>
              <a:lumOff val="25000"/>
            </a:schemeClr>
          </a:solidFill>
          <a:latin typeface="+mn-lt"/>
          <a:ea typeface="+mn-ea"/>
          <a:cs typeface="+mn-cs"/>
        </a:defRPr>
      </a:lvl1pPr>
      <a:lvl2pPr marL="407194" indent="-207169" algn="l" defTabSz="685800" rtl="0" eaLnBrk="1" latinLnBrk="0" hangingPunct="1">
        <a:lnSpc>
          <a:spcPct val="90000"/>
        </a:lnSpc>
        <a:spcBef>
          <a:spcPts val="375"/>
        </a:spcBef>
        <a:buFont typeface="Arial" panose="020B0604020202020204" pitchFamily="34" charset="0"/>
        <a:buChar char="•"/>
        <a:defRPr sz="1200" kern="1200">
          <a:solidFill>
            <a:schemeClr val="tx1">
              <a:lumMod val="75000"/>
              <a:lumOff val="25000"/>
            </a:schemeClr>
          </a:solidFill>
          <a:latin typeface="+mn-lt"/>
          <a:ea typeface="+mn-ea"/>
          <a:cs typeface="+mn-cs"/>
        </a:defRPr>
      </a:lvl2pPr>
      <a:lvl3pPr marL="607219" indent="-200025" algn="l" defTabSz="685800" rtl="0" eaLnBrk="1" latinLnBrk="0" hangingPunct="1">
        <a:lnSpc>
          <a:spcPct val="90000"/>
        </a:lnSpc>
        <a:spcBef>
          <a:spcPts val="375"/>
        </a:spcBef>
        <a:buFont typeface="Arial" panose="020B0604020202020204" pitchFamily="34" charset="0"/>
        <a:buChar char="•"/>
        <a:defRPr sz="1050" kern="1200">
          <a:solidFill>
            <a:schemeClr val="tx1">
              <a:lumMod val="75000"/>
              <a:lumOff val="25000"/>
            </a:schemeClr>
          </a:solidFill>
          <a:latin typeface="+mn-lt"/>
          <a:ea typeface="+mn-ea"/>
          <a:cs typeface="+mn-cs"/>
        </a:defRPr>
      </a:lvl3pPr>
      <a:lvl4pPr marL="807244" indent="-200025" algn="l" defTabSz="685800" rtl="0" eaLnBrk="1" latinLnBrk="0" hangingPunct="1">
        <a:lnSpc>
          <a:spcPct val="90000"/>
        </a:lnSpc>
        <a:spcBef>
          <a:spcPts val="375"/>
        </a:spcBef>
        <a:buFont typeface="Arial" panose="020B0604020202020204" pitchFamily="34" charset="0"/>
        <a:buChar char="•"/>
        <a:defRPr sz="1050" kern="1200">
          <a:solidFill>
            <a:schemeClr val="tx1">
              <a:lumMod val="75000"/>
              <a:lumOff val="25000"/>
            </a:schemeClr>
          </a:solidFill>
          <a:latin typeface="+mn-lt"/>
          <a:ea typeface="+mn-ea"/>
          <a:cs typeface="+mn-cs"/>
        </a:defRPr>
      </a:lvl4pPr>
      <a:lvl5pPr marL="1007269" indent="-200025" algn="l" defTabSz="685800" rtl="0" eaLnBrk="1" latinLnBrk="0" hangingPunct="1">
        <a:lnSpc>
          <a:spcPct val="90000"/>
        </a:lnSpc>
        <a:spcBef>
          <a:spcPts val="375"/>
        </a:spcBef>
        <a:buFont typeface="Arial" panose="020B0604020202020204" pitchFamily="34" charset="0"/>
        <a:buChar char="•"/>
        <a:defRPr sz="10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84273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24025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A6E24-CE6B-4816-AEB6-C38DA9CB54A1}" type="datetimeFigureOut">
              <a:rPr lang="en-US" smtClean="0">
                <a:solidFill>
                  <a:prstClr val="black">
                    <a:tint val="75000"/>
                  </a:prstClr>
                </a:solidFill>
              </a:rPr>
              <a:pPr/>
              <a:t>2/25/2025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084A8-5F2D-49DE-9982-8671425F5D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4414720"/>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3.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hyperlink" Target="../../../Documents/Downloads/AppData/Local/Temp/Rar$DI03.179/echgiun.flv" TargetMode="External"/><Relationship Id="rId1" Type="http://schemas.openxmlformats.org/officeDocument/2006/relationships/slideLayout" Target="../slideLayouts/slideLayout23.xml"/><Relationship Id="rId6" Type="http://schemas.openxmlformats.org/officeDocument/2006/relationships/hyperlink" Target="../../../Documents/Downloads/AppData/Local/Temp/Rar$DI03.179/cacoc.flv" TargetMode="External"/><Relationship Id="rId5" Type="http://schemas.openxmlformats.org/officeDocument/2006/relationships/image" Target="../media/image45.jpeg"/><Relationship Id="rId4" Type="http://schemas.openxmlformats.org/officeDocument/2006/relationships/hyperlink" Target="../../../Documents/Downloads/AppData/Local/Temp/Rar$DI03.179/echomlung.wm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0.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63.xml"/><Relationship Id="rId5" Type="http://schemas.openxmlformats.org/officeDocument/2006/relationships/image" Target="../media/image53.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76.xml"/><Relationship Id="rId5" Type="http://schemas.openxmlformats.org/officeDocument/2006/relationships/image" Target="../media/image44.jpeg"/><Relationship Id="rId4" Type="http://schemas.openxmlformats.org/officeDocument/2006/relationships/hyperlink" Target="../../../Documents/Downloads/AppData/Local/Temp/Rar$DI03.179/echgiun.flv" TargetMode="Externa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8.jpe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hyperlink" Target="Thuy%20Ly1/Hinh_Ech_2_Trang_4.ppt" TargetMode="External"/><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5.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3.jpeg"/><Relationship Id="rId1" Type="http://schemas.openxmlformats.org/officeDocument/2006/relationships/slideLayout" Target="../slideLayouts/slideLayout23.xml"/><Relationship Id="rId5" Type="http://schemas.openxmlformats.org/officeDocument/2006/relationships/image" Target="../media/image73.jpeg"/><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audio" Target="../media/audio3.wav"/><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3.xml"/><Relationship Id="rId5" Type="http://schemas.openxmlformats.org/officeDocument/2006/relationships/image" Target="../media/image83.pn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3.xml"/><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5" Type="http://schemas.openxmlformats.org/officeDocument/2006/relationships/image" Target="../media/image95.jpeg"/><Relationship Id="rId4" Type="http://schemas.openxmlformats.org/officeDocument/2006/relationships/image" Target="../media/image94.jpeg"/></Relationships>
</file>

<file path=ppt/slides/_rels/slide45.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93.jpeg"/><Relationship Id="rId7" Type="http://schemas.openxmlformats.org/officeDocument/2006/relationships/image" Target="../media/image100.jpeg"/><Relationship Id="rId2" Type="http://schemas.openxmlformats.org/officeDocument/2006/relationships/image" Target="../media/image96.jpeg"/><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98.jpeg"/><Relationship Id="rId10" Type="http://schemas.openxmlformats.org/officeDocument/2006/relationships/image" Target="../media/image101.jpg"/><Relationship Id="rId4" Type="http://schemas.openxmlformats.org/officeDocument/2006/relationships/image" Target="../media/image97.jpeg"/><Relationship Id="rId9" Type="http://schemas.openxmlformats.org/officeDocument/2006/relationships/image" Target="../media/image92.jpeg"/></Relationships>
</file>

<file path=ppt/slides/_rels/slide4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g"/><Relationship Id="rId7" Type="http://schemas.openxmlformats.org/officeDocument/2006/relationships/image" Target="../media/image109.jpg"/><Relationship Id="rId2" Type="http://schemas.openxmlformats.org/officeDocument/2006/relationships/image" Target="../media/image104.jpg"/><Relationship Id="rId1" Type="http://schemas.openxmlformats.org/officeDocument/2006/relationships/slideLayout" Target="../slideLayouts/slideLayout4.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 Id="rId9" Type="http://schemas.openxmlformats.org/officeDocument/2006/relationships/image" Target="../media/image111.jpg"/></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3.xml"/><Relationship Id="rId4" Type="http://schemas.openxmlformats.org/officeDocument/2006/relationships/image" Target="../media/image11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80.xml"/><Relationship Id="rId5" Type="http://schemas.openxmlformats.org/officeDocument/2006/relationships/image" Target="../media/image8.jpeg"/><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4.xml"/><Relationship Id="rId5" Type="http://schemas.openxmlformats.org/officeDocument/2006/relationships/image" Target="../media/image113.jpeg"/><Relationship Id="rId4" Type="http://schemas.openxmlformats.org/officeDocument/2006/relationships/image" Target="../media/image117.jpeg"/></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4.xml"/><Relationship Id="rId5" Type="http://schemas.openxmlformats.org/officeDocument/2006/relationships/image" Target="../media/image121.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3.xml"/><Relationship Id="rId5" Type="http://schemas.openxmlformats.org/officeDocument/2006/relationships/image" Target="../media/image125.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4.xml"/><Relationship Id="rId5" Type="http://schemas.openxmlformats.org/officeDocument/2006/relationships/image" Target="../media/image129.jpeg"/><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33.jpeg"/><Relationship Id="rId1" Type="http://schemas.openxmlformats.org/officeDocument/2006/relationships/slideLayout" Target="../slideLayouts/slideLayout24.xml"/><Relationship Id="rId4" Type="http://schemas.openxmlformats.org/officeDocument/2006/relationships/image" Target="../media/image129.jpeg"/></Relationships>
</file>

<file path=ppt/slides/_rels/slide57.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slideLayout" Target="../slideLayouts/slideLayout23.xml"/><Relationship Id="rId7" Type="http://schemas.openxmlformats.org/officeDocument/2006/relationships/image" Target="../media/image13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6.jpeg"/><Relationship Id="rId5" Type="http://schemas.openxmlformats.org/officeDocument/2006/relationships/image" Target="../media/image117.jpeg"/><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slideLayout" Target="../slideLayouts/slideLayout23.xml"/><Relationship Id="rId7" Type="http://schemas.openxmlformats.org/officeDocument/2006/relationships/image" Target="../media/image13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14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1.png"/><Relationship Id="rId5" Type="http://schemas.openxmlformats.org/officeDocument/2006/relationships/slideLayout" Target="../slideLayouts/slideLayout23.xml"/><Relationship Id="rId4" Type="http://schemas.openxmlformats.org/officeDocument/2006/relationships/video" Target="../media/media4.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1.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3.xml"/><Relationship Id="rId4" Type="http://schemas.openxmlformats.org/officeDocument/2006/relationships/image" Target="../media/image145.png"/></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3.xml"/><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40.png"/><Relationship Id="rId1" Type="http://schemas.openxmlformats.org/officeDocument/2006/relationships/slideLayout" Target="../slideLayouts/slideLayout2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23.xm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image" Target="../media/image157.jpeg"/><Relationship Id="rId9" Type="http://schemas.openxmlformats.org/officeDocument/2006/relationships/image" Target="../media/image162.jpeg"/></Relationships>
</file>

<file path=ppt/slides/_rels/slide67.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jpeg"/><Relationship Id="rId7" Type="http://schemas.openxmlformats.org/officeDocument/2006/relationships/image" Target="../media/image168.jpg"/><Relationship Id="rId2" Type="http://schemas.openxmlformats.org/officeDocument/2006/relationships/image" Target="../media/image163.png"/><Relationship Id="rId1" Type="http://schemas.openxmlformats.org/officeDocument/2006/relationships/slideLayout" Target="../slideLayouts/slideLayout2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68.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23.xml"/><Relationship Id="rId5" Type="http://schemas.openxmlformats.org/officeDocument/2006/relationships/image" Target="../media/image173.jpeg"/><Relationship Id="rId4" Type="http://schemas.openxmlformats.org/officeDocument/2006/relationships/image" Target="../media/image172.png"/></Relationships>
</file>

<file path=ppt/slides/_rels/slide69.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23.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0.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40.png"/><Relationship Id="rId1" Type="http://schemas.openxmlformats.org/officeDocument/2006/relationships/slideLayout" Target="../slideLayouts/slideLayout23.xml"/><Relationship Id="rId4" Type="http://schemas.openxmlformats.org/officeDocument/2006/relationships/image" Target="../media/image182.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7"/>
        <p:cNvGrpSpPr/>
        <p:nvPr/>
      </p:nvGrpSpPr>
      <p:grpSpPr>
        <a:xfrm>
          <a:off x="0" y="0"/>
          <a:ext cx="0" cy="0"/>
          <a:chOff x="0" y="0"/>
          <a:chExt cx="0" cy="0"/>
        </a:xfrm>
      </p:grpSpPr>
      <p:sp>
        <p:nvSpPr>
          <p:cNvPr id="1508" name="Google Shape;1508;p42"/>
          <p:cNvSpPr txBox="1">
            <a:spLocks noGrp="1"/>
          </p:cNvSpPr>
          <p:nvPr>
            <p:ph type="title"/>
          </p:nvPr>
        </p:nvSpPr>
        <p:spPr>
          <a:xfrm>
            <a:off x="2209800" y="838200"/>
            <a:ext cx="7772400" cy="2250000"/>
          </a:xfrm>
          <a:prstGeom prst="rect">
            <a:avLst/>
          </a:prstGeom>
        </p:spPr>
        <p:txBody>
          <a:bodyPr spcFirstLastPara="1" vert="horz" wrap="square" lIns="91425" tIns="91425" rIns="91425" bIns="91425" rtlCol="0" anchor="ctr" anchorCtr="0">
            <a:noAutofit/>
          </a:bodyPr>
          <a:lstStyle/>
          <a:p>
            <a:r>
              <a:rPr lang="en" sz="4000" b="1" dirty="0">
                <a:solidFill>
                  <a:srgbClr val="FF0000"/>
                </a:solidFill>
                <a:latin typeface="Times New Roman" pitchFamily="18" charset="0"/>
                <a:cs typeface="Times New Roman" pitchFamily="18" charset="0"/>
              </a:rPr>
              <a:t>BÀI 23:</a:t>
            </a:r>
            <a:br>
              <a:rPr lang="en" sz="4000" b="1" dirty="0">
                <a:solidFill>
                  <a:srgbClr val="FF0000"/>
                </a:solidFill>
                <a:latin typeface="Times New Roman" pitchFamily="18" charset="0"/>
                <a:cs typeface="Times New Roman" pitchFamily="18" charset="0"/>
              </a:rPr>
            </a:br>
            <a:r>
              <a:rPr lang="en" sz="4000" b="1" dirty="0">
                <a:solidFill>
                  <a:srgbClr val="FF0000"/>
                </a:solidFill>
                <a:latin typeface="Times New Roman" pitchFamily="18" charset="0"/>
                <a:cs typeface="Times New Roman" pitchFamily="18" charset="0"/>
              </a:rPr>
              <a:t> ĐỘNG VẬT CÓ XƯƠNG SỐNG</a:t>
            </a:r>
            <a:endParaRPr sz="4000" b="1" dirty="0">
              <a:solidFill>
                <a:srgbClr val="FF0000"/>
              </a:solidFill>
              <a:latin typeface="Times New Roman" pitchFamily="18" charset="0"/>
              <a:cs typeface="Times New Roman" pitchFamily="18" charset="0"/>
            </a:endParaRPr>
          </a:p>
        </p:txBody>
      </p:sp>
      <p:sp>
        <p:nvSpPr>
          <p:cNvPr id="15362" name="AutoShape 2" descr="Tại sao đít con khỉ lại màu đỏ? - TadiTowels - Khăn Bông - Khăn Mặt - Khăn  Spa - Khăn Khách Sạn - Đồng Phục"/>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64" name="AutoShape 4" descr="Tại sao đít con khỉ lại màu đỏ? - TadiTowels - Khăn Bông - Khăn Mặt - Khăn  Spa - Khăn Khách Sạn - Đồng Phục"/>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898003926"/>
      </p:ext>
    </p:extLst>
  </p:cSld>
  <p:clrMapOvr>
    <a:masterClrMapping/>
  </p:clrMapOvr>
  <p:transition>
    <p:wheel spokes="8"/>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5159B122-17CB-4958-8E15-7E735282891F}"/>
              </a:ext>
            </a:extLst>
          </p:cNvPr>
          <p:cNvSpPr txBox="1">
            <a:spLocks noChangeArrowheads="1"/>
          </p:cNvSpPr>
          <p:nvPr/>
        </p:nvSpPr>
        <p:spPr bwMode="auto">
          <a:xfrm>
            <a:off x="547433" y="5367130"/>
            <a:ext cx="4871001"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Là</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nguyên</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liệu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làm</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thuốc</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3EC3142-CE04-4F3B-B72B-370F59E78D8C}"/>
              </a:ext>
            </a:extLst>
          </p:cNvPr>
          <p:cNvPicPr>
            <a:picLocks noChangeAspect="1"/>
          </p:cNvPicPr>
          <p:nvPr/>
        </p:nvPicPr>
        <p:blipFill>
          <a:blip r:embed="rId2"/>
          <a:stretch>
            <a:fillRect/>
          </a:stretch>
        </p:blipFill>
        <p:spPr>
          <a:xfrm>
            <a:off x="547433" y="1043175"/>
            <a:ext cx="4871001" cy="384687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6C0B53B2-7113-4499-B2F5-38341C27B538}"/>
              </a:ext>
            </a:extLst>
          </p:cNvPr>
          <p:cNvPicPr>
            <a:picLocks noChangeAspect="1"/>
          </p:cNvPicPr>
          <p:nvPr/>
        </p:nvPicPr>
        <p:blipFill>
          <a:blip r:embed="rId3"/>
          <a:stretch>
            <a:fillRect/>
          </a:stretch>
        </p:blipFill>
        <p:spPr>
          <a:xfrm>
            <a:off x="5943600" y="1043175"/>
            <a:ext cx="5770316" cy="3846877"/>
          </a:xfrm>
          <a:prstGeom prst="rect">
            <a:avLst/>
          </a:prstGeom>
          <a:ln>
            <a:noFill/>
          </a:ln>
          <a:effectLst>
            <a:outerShdw blurRad="190500" algn="tl" rotWithShape="0">
              <a:srgbClr val="000000">
                <a:alpha val="70000"/>
              </a:srgbClr>
            </a:outerShdw>
          </a:effectLst>
        </p:spPr>
      </p:pic>
      <p:sp>
        <p:nvSpPr>
          <p:cNvPr id="6" name="Text Box 22">
            <a:extLst>
              <a:ext uri="{FF2B5EF4-FFF2-40B4-BE49-F238E27FC236}">
                <a16:creationId xmlns:a16="http://schemas.microsoft.com/office/drawing/2014/main" id="{F49644F1-1038-47C2-B133-4536805CA124}"/>
              </a:ext>
            </a:extLst>
          </p:cNvPr>
          <p:cNvSpPr txBox="1">
            <a:spLocks noChangeArrowheads="1"/>
          </p:cNvSpPr>
          <p:nvPr/>
        </p:nvSpPr>
        <p:spPr bwMode="auto">
          <a:xfrm>
            <a:off x="7784691" y="5367129"/>
            <a:ext cx="2088134"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Làm</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cảnh</a:t>
            </a:r>
            <a:endParaRPr lang="en-US"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957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2E0BC0C2-0F75-4BBC-BB72-6BA010982D32}"/>
              </a:ext>
            </a:extLst>
          </p:cNvPr>
          <p:cNvSpPr txBox="1">
            <a:spLocks noChangeArrowheads="1"/>
          </p:cNvSpPr>
          <p:nvPr/>
        </p:nvSpPr>
        <p:spPr bwMode="auto">
          <a:xfrm>
            <a:off x="2552097" y="496259"/>
            <a:ext cx="7087806"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Cung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cấp</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nguyên</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liệu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cho</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nông</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nghiệp</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DF79354-725F-4B0F-B68C-26FF1E4EF831}"/>
              </a:ext>
            </a:extLst>
          </p:cNvPr>
          <p:cNvPicPr>
            <a:picLocks noChangeAspect="1"/>
          </p:cNvPicPr>
          <p:nvPr/>
        </p:nvPicPr>
        <p:blipFill>
          <a:blip r:embed="rId2"/>
          <a:stretch>
            <a:fillRect/>
          </a:stretch>
        </p:blipFill>
        <p:spPr>
          <a:xfrm>
            <a:off x="9245715" y="1515891"/>
            <a:ext cx="2833724" cy="428922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6B72D2CD-FC18-4ADC-AA3D-2B4E8778FFA0}"/>
              </a:ext>
            </a:extLst>
          </p:cNvPr>
          <p:cNvPicPr>
            <a:picLocks noChangeAspect="1"/>
          </p:cNvPicPr>
          <p:nvPr/>
        </p:nvPicPr>
        <p:blipFill>
          <a:blip r:embed="rId3"/>
          <a:stretch>
            <a:fillRect/>
          </a:stretch>
        </p:blipFill>
        <p:spPr>
          <a:xfrm>
            <a:off x="112561" y="1600201"/>
            <a:ext cx="2211272" cy="409073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328A8EDE-ACC4-4B99-A093-729C58131746}"/>
              </a:ext>
            </a:extLst>
          </p:cNvPr>
          <p:cNvPicPr>
            <a:picLocks noChangeAspect="1"/>
          </p:cNvPicPr>
          <p:nvPr/>
        </p:nvPicPr>
        <p:blipFill>
          <a:blip r:embed="rId4"/>
          <a:stretch>
            <a:fillRect/>
          </a:stretch>
        </p:blipFill>
        <p:spPr>
          <a:xfrm>
            <a:off x="2485961" y="1433911"/>
            <a:ext cx="6501374" cy="4453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977903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2E0BC0C2-0F75-4BBC-BB72-6BA010982D32}"/>
              </a:ext>
            </a:extLst>
          </p:cNvPr>
          <p:cNvSpPr txBox="1">
            <a:spLocks noChangeArrowheads="1"/>
          </p:cNvSpPr>
          <p:nvPr/>
        </p:nvSpPr>
        <p:spPr bwMode="auto">
          <a:xfrm>
            <a:off x="3956733" y="394949"/>
            <a:ext cx="4278534"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Tiêu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diệt</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Sâu</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bọ</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có</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hại</a:t>
            </a:r>
            <a:endParaRPr lang="en-US" b="1" i="1" dirty="0">
              <a:solidFill>
                <a:srgbClr val="0000CC"/>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DFA7F14-25AF-4F01-899F-E0BC1220098D}"/>
              </a:ext>
            </a:extLst>
          </p:cNvPr>
          <p:cNvPicPr>
            <a:picLocks noChangeAspect="1"/>
          </p:cNvPicPr>
          <p:nvPr/>
        </p:nvPicPr>
        <p:blipFill>
          <a:blip r:embed="rId2"/>
          <a:stretch>
            <a:fillRect/>
          </a:stretch>
        </p:blipFill>
        <p:spPr>
          <a:xfrm>
            <a:off x="130556" y="2108980"/>
            <a:ext cx="4244168" cy="3193495"/>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42305BB-B25B-4D3E-985A-AB95E111A52E}"/>
              </a:ext>
            </a:extLst>
          </p:cNvPr>
          <p:cNvPicPr>
            <a:picLocks noChangeAspect="1"/>
          </p:cNvPicPr>
          <p:nvPr/>
        </p:nvPicPr>
        <p:blipFill>
          <a:blip r:embed="rId3"/>
          <a:stretch>
            <a:fillRect/>
          </a:stretch>
        </p:blipFill>
        <p:spPr>
          <a:xfrm>
            <a:off x="4503061" y="1583317"/>
            <a:ext cx="7546351" cy="42448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421154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78002C-E027-4C0F-87D0-06B48938B7DC}"/>
              </a:ext>
            </a:extLst>
          </p:cNvPr>
          <p:cNvPicPr>
            <a:picLocks noChangeAspect="1"/>
          </p:cNvPicPr>
          <p:nvPr/>
        </p:nvPicPr>
        <p:blipFill>
          <a:blip r:embed="rId2"/>
          <a:stretch>
            <a:fillRect/>
          </a:stretch>
        </p:blipFill>
        <p:spPr>
          <a:xfrm>
            <a:off x="6204285" y="1578561"/>
            <a:ext cx="5627730" cy="3917454"/>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23799B5A-AAEA-41F4-B587-FDCF04ABF188}"/>
              </a:ext>
            </a:extLst>
          </p:cNvPr>
          <p:cNvPicPr>
            <a:picLocks noChangeAspect="1"/>
          </p:cNvPicPr>
          <p:nvPr/>
        </p:nvPicPr>
        <p:blipFill>
          <a:blip r:embed="rId3"/>
          <a:stretch>
            <a:fillRect/>
          </a:stretch>
        </p:blipFill>
        <p:spPr>
          <a:xfrm>
            <a:off x="359985" y="2125485"/>
            <a:ext cx="4649475" cy="285010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3C763612-8698-4459-982E-BBE6AF4605F5}"/>
              </a:ext>
            </a:extLst>
          </p:cNvPr>
          <p:cNvSpPr txBox="1"/>
          <p:nvPr/>
        </p:nvSpPr>
        <p:spPr>
          <a:xfrm>
            <a:off x="1373711" y="5126121"/>
            <a:ext cx="2622021" cy="523220"/>
          </a:xfrm>
          <a:prstGeom prst="rect">
            <a:avLst/>
          </a:prstGeom>
          <a:noFill/>
        </p:spPr>
        <p:txBody>
          <a:bodyPr wrap="square">
            <a:spAutoFit/>
          </a:bodyPr>
          <a:lstStyle/>
          <a:p>
            <a:pPr algn="ctr">
              <a:spcBef>
                <a:spcPct val="50000"/>
              </a:spcBef>
              <a:buFontTx/>
              <a:buNone/>
              <a:defRPr/>
            </a:pPr>
            <a:r>
              <a:rPr lang="en-US" sz="2800" b="1" i="1" dirty="0" err="1">
                <a:latin typeface="Times New Roman" panose="02020603050405020304" pitchFamily="18" charset="0"/>
                <a:cs typeface="Times New Roman" panose="02020603050405020304" pitchFamily="18" charset="0"/>
              </a:rPr>
              <a:t>Cá</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nóc</a:t>
            </a:r>
            <a:endParaRPr lang="en-US" sz="2800" b="1" i="1" dirty="0">
              <a:latin typeface="Times New Roman" panose="02020603050405020304" pitchFamily="18" charset="0"/>
              <a:cs typeface="Times New Roman" panose="02020603050405020304" pitchFamily="18" charset="0"/>
            </a:endParaRPr>
          </a:p>
        </p:txBody>
      </p:sp>
      <p:sp>
        <p:nvSpPr>
          <p:cNvPr id="7" name="Text Box 22">
            <a:extLst>
              <a:ext uri="{FF2B5EF4-FFF2-40B4-BE49-F238E27FC236}">
                <a16:creationId xmlns:a16="http://schemas.microsoft.com/office/drawing/2014/main" id="{E06C9A0A-CB48-4778-9DEB-7C43E5E57F1D}"/>
              </a:ext>
            </a:extLst>
          </p:cNvPr>
          <p:cNvSpPr txBox="1">
            <a:spLocks noChangeArrowheads="1"/>
          </p:cNvSpPr>
          <p:nvPr/>
        </p:nvSpPr>
        <p:spPr bwMode="auto">
          <a:xfrm>
            <a:off x="3956733" y="394949"/>
            <a:ext cx="4278534" cy="584775"/>
          </a:xfrm>
          <a:prstGeom prst="rect">
            <a:avLst/>
          </a:prstGeom>
          <a:solidFill>
            <a:schemeClr val="accent1">
              <a:lumMod val="20000"/>
              <a:lumOff val="80000"/>
            </a:schemeClr>
          </a:solidFill>
          <a:ln w="28575">
            <a:solidFill>
              <a:srgbClr val="0000CC"/>
            </a:solidFill>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b="1" i="1" dirty="0" err="1">
                <a:solidFill>
                  <a:srgbClr val="0000CC"/>
                </a:solidFill>
                <a:latin typeface="Times New Roman" panose="02020603050405020304" pitchFamily="18" charset="0"/>
                <a:cs typeface="Times New Roman" panose="02020603050405020304" pitchFamily="18" charset="0"/>
              </a:rPr>
              <a:t>Có</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thể</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gây</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ngộ</a:t>
            </a:r>
            <a:r>
              <a:rPr lang="en-US" b="1" i="1" dirty="0">
                <a:solidFill>
                  <a:srgbClr val="0000CC"/>
                </a:solidFill>
                <a:latin typeface="Times New Roman" panose="02020603050405020304" pitchFamily="18" charset="0"/>
                <a:cs typeface="Times New Roman" panose="02020603050405020304" pitchFamily="18" charset="0"/>
              </a:rPr>
              <a:t> </a:t>
            </a:r>
            <a:r>
              <a:rPr lang="en-US" b="1" i="1" dirty="0" err="1">
                <a:solidFill>
                  <a:srgbClr val="0000CC"/>
                </a:solidFill>
                <a:latin typeface="Times New Roman" panose="02020603050405020304" pitchFamily="18" charset="0"/>
                <a:cs typeface="Times New Roman" panose="02020603050405020304" pitchFamily="18" charset="0"/>
              </a:rPr>
              <a:t>độc</a:t>
            </a:r>
            <a:endParaRPr lang="en-US" b="1" i="1" dirty="0">
              <a:solidFill>
                <a:srgbClr val="0000CC"/>
              </a:solidFill>
              <a:latin typeface="Times New Roman" panose="020206030504050203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80FC03A1-9458-4CE7-AB07-E55658C67444}"/>
              </a:ext>
            </a:extLst>
          </p:cNvPr>
          <p:cNvSpPr/>
          <p:nvPr/>
        </p:nvSpPr>
        <p:spPr>
          <a:xfrm>
            <a:off x="5302072" y="3248530"/>
            <a:ext cx="609600" cy="288758"/>
          </a:xfrm>
          <a:prstGeom prst="rightArrow">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2136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828800" y="381000"/>
          <a:ext cx="8305800" cy="5532121"/>
        </p:xfrm>
        <a:graphic>
          <a:graphicData uri="http://schemas.openxmlformats.org/drawingml/2006/table">
            <a:tbl>
              <a:tblPr firstRow="1" bandRow="1">
                <a:tableStyleId>{69012ECD-51FC-41F1-AA8D-1B2483CD663E}</a:tableStyleId>
              </a:tblPr>
              <a:tblGrid>
                <a:gridCol w="1354647">
                  <a:extLst>
                    <a:ext uri="{9D8B030D-6E8A-4147-A177-3AD203B41FA5}">
                      <a16:colId xmlns:a16="http://schemas.microsoft.com/office/drawing/2014/main" val="20000"/>
                    </a:ext>
                  </a:extLst>
                </a:gridCol>
                <a:gridCol w="4158052">
                  <a:extLst>
                    <a:ext uri="{9D8B030D-6E8A-4147-A177-3AD203B41FA5}">
                      <a16:colId xmlns:a16="http://schemas.microsoft.com/office/drawing/2014/main" val="20001"/>
                    </a:ext>
                  </a:extLst>
                </a:gridCol>
                <a:gridCol w="2793101">
                  <a:extLst>
                    <a:ext uri="{9D8B030D-6E8A-4147-A177-3AD203B41FA5}">
                      <a16:colId xmlns:a16="http://schemas.microsoft.com/office/drawing/2014/main" val="20002"/>
                    </a:ext>
                  </a:extLst>
                </a:gridCol>
              </a:tblGrid>
              <a:tr h="531615">
                <a:tc gridSpan="2">
                  <a:txBody>
                    <a:bodyPr/>
                    <a:lstStyle/>
                    <a:p>
                      <a:pPr algn="ctr"/>
                      <a:r>
                        <a:rPr lang="en-US" sz="2600" dirty="0" err="1" smtClean="0">
                          <a:latin typeface="Times New Roman" pitchFamily="18" charset="0"/>
                          <a:cs typeface="Times New Roman" pitchFamily="18" charset="0"/>
                        </a:rPr>
                        <a:t>Vai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trò</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của</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cá</a:t>
                      </a:r>
                      <a:endParaRPr lang="en-US" sz="2600" b="1"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US" sz="26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600" dirty="0" err="1" smtClean="0">
                          <a:latin typeface="Times New Roman" pitchFamily="18" charset="0"/>
                          <a:cs typeface="Times New Roman" pitchFamily="18" charset="0"/>
                        </a:rPr>
                        <a:t>Tên</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loài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cá</a:t>
                      </a:r>
                      <a:endParaRPr lang="en-US" sz="26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80488">
                <a:tc rowSpan="5">
                  <a:txBody>
                    <a:bodyPr/>
                    <a:lstStyle/>
                    <a:p>
                      <a:pPr algn="ctr"/>
                      <a:r>
                        <a:rPr lang="en-US" sz="2400" dirty="0" err="1" smtClean="0">
                          <a:latin typeface="Times New Roman" pitchFamily="18" charset="0"/>
                          <a:cs typeface="Times New Roman" pitchFamily="18" charset="0"/>
                        </a:rPr>
                        <a:t>Lợi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ích</a:t>
                      </a:r>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5324">
                <a:tc v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13714">
                <a:tc vMerge="1">
                  <a:txBody>
                    <a:bodyPr/>
                    <a:lstStyle/>
                    <a:p>
                      <a:pPr algn="ctr"/>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13714">
                <a:tc vMerge="1">
                  <a:txBody>
                    <a:bodyPr/>
                    <a:lstStyle/>
                    <a:p>
                      <a:pPr algn="ctr"/>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30649">
                <a:tc vMerge="1">
                  <a:txBody>
                    <a:bodyPr/>
                    <a:lstStyle/>
                    <a:p>
                      <a:pPr algn="ctr"/>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46617">
                <a:tc>
                  <a:txBody>
                    <a:bodyPr/>
                    <a:lstStyle/>
                    <a:p>
                      <a:pPr algn="ctr"/>
                      <a:r>
                        <a:rPr lang="en-US" sz="2400" dirty="0" err="1" smtClean="0">
                          <a:latin typeface="Times New Roman" pitchFamily="18" charset="0"/>
                          <a:cs typeface="Times New Roman" pitchFamily="18" charset="0"/>
                        </a:rPr>
                        <a:t>Tác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hại</a:t>
                      </a:r>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TextBox 2"/>
          <p:cNvSpPr txBox="1"/>
          <p:nvPr/>
        </p:nvSpPr>
        <p:spPr>
          <a:xfrm>
            <a:off x="3276600" y="914401"/>
            <a:ext cx="3733800"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nguồn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thực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phẩm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giàu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đạm</a:t>
            </a:r>
            <a:r>
              <a:rPr lang="en-US" sz="2400" dirty="0">
                <a:solidFill>
                  <a:prstClr val="black"/>
                </a:solidFill>
                <a:latin typeface="Times New Roman" pitchFamily="18" charset="0"/>
                <a:cs typeface="Times New Roman" pitchFamily="18" charset="0"/>
              </a:rPr>
              <a:t>, VTM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dễ</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tiêu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hóa</a:t>
            </a:r>
            <a:endParaRPr lang="en-US" sz="2400" dirty="0">
              <a:solidFill>
                <a:prstClr val="black"/>
              </a:solidFill>
              <a:latin typeface="Times New Roman" pitchFamily="18" charset="0"/>
              <a:cs typeface="Times New Roman" pitchFamily="18" charset="0"/>
            </a:endParaRPr>
          </a:p>
        </p:txBody>
      </p:sp>
      <p:sp>
        <p:nvSpPr>
          <p:cNvPr id="4" name="TextBox 3"/>
          <p:cNvSpPr txBox="1"/>
          <p:nvPr/>
        </p:nvSpPr>
        <p:spPr>
          <a:xfrm>
            <a:off x="7467600" y="1066801"/>
            <a:ext cx="25908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hồi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chép</a:t>
            </a:r>
            <a:r>
              <a:rPr lang="en-US" sz="2400" dirty="0">
                <a:solidFill>
                  <a:prstClr val="black"/>
                </a:solidFill>
                <a:latin typeface="Times New Roman" pitchFamily="18" charset="0"/>
                <a:cs typeface="Times New Roman" pitchFamily="18" charset="0"/>
              </a:rPr>
              <a:t> </a:t>
            </a:r>
          </a:p>
        </p:txBody>
      </p:sp>
      <p:sp>
        <p:nvSpPr>
          <p:cNvPr id="5" name="TextBox 4"/>
          <p:cNvSpPr txBox="1"/>
          <p:nvPr/>
        </p:nvSpPr>
        <p:spPr>
          <a:xfrm>
            <a:off x="3276600" y="1828801"/>
            <a:ext cx="36576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Dùng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đóng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giày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túi</a:t>
            </a:r>
            <a:endParaRPr lang="en-US" sz="2400" dirty="0">
              <a:solidFill>
                <a:prstClr val="black"/>
              </a:solidFill>
              <a:latin typeface="Times New Roman" pitchFamily="18" charset="0"/>
              <a:cs typeface="Times New Roman" pitchFamily="18" charset="0"/>
            </a:endParaRPr>
          </a:p>
        </p:txBody>
      </p:sp>
      <p:sp>
        <p:nvSpPr>
          <p:cNvPr id="6" name="TextBox 5"/>
          <p:cNvSpPr txBox="1"/>
          <p:nvPr/>
        </p:nvSpPr>
        <p:spPr>
          <a:xfrm>
            <a:off x="7315200" y="1828801"/>
            <a:ext cx="28194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nhám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đuối</a:t>
            </a:r>
            <a:endParaRPr lang="en-US" sz="2400" dirty="0">
              <a:solidFill>
                <a:prstClr val="black"/>
              </a:solidFill>
              <a:latin typeface="Times New Roman" pitchFamily="18" charset="0"/>
              <a:cs typeface="Times New Roman" pitchFamily="18" charset="0"/>
            </a:endParaRPr>
          </a:p>
        </p:txBody>
      </p:sp>
      <p:sp>
        <p:nvSpPr>
          <p:cNvPr id="7" name="TextBox 6"/>
          <p:cNvSpPr txBox="1"/>
          <p:nvPr/>
        </p:nvSpPr>
        <p:spPr>
          <a:xfrm>
            <a:off x="3276600" y="2362201"/>
            <a:ext cx="4038600"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Diệt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bọ</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truyền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bệnh</a:t>
            </a:r>
            <a:endParaRPr lang="en-US" sz="2400" dirty="0">
              <a:solidFill>
                <a:prstClr val="black"/>
              </a:solidFill>
              <a:latin typeface="Times New Roman" pitchFamily="18" charset="0"/>
              <a:cs typeface="Times New Roman" pitchFamily="18" charset="0"/>
            </a:endParaRPr>
          </a:p>
        </p:txBody>
      </p:sp>
      <p:sp>
        <p:nvSpPr>
          <p:cNvPr id="8" name="TextBox 7"/>
          <p:cNvSpPr txBox="1"/>
          <p:nvPr/>
        </p:nvSpPr>
        <p:spPr>
          <a:xfrm>
            <a:off x="7391400" y="2438401"/>
            <a:ext cx="23622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bảy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màu</a:t>
            </a:r>
            <a:endParaRPr lang="en-US" sz="2400" dirty="0">
              <a:solidFill>
                <a:prstClr val="black"/>
              </a:solidFill>
              <a:latin typeface="Times New Roman" pitchFamily="18" charset="0"/>
              <a:cs typeface="Times New Roman" pitchFamily="18" charset="0"/>
            </a:endParaRPr>
          </a:p>
        </p:txBody>
      </p:sp>
      <p:sp>
        <p:nvSpPr>
          <p:cNvPr id="9" name="TextBox 8"/>
          <p:cNvSpPr txBox="1"/>
          <p:nvPr/>
        </p:nvSpPr>
        <p:spPr>
          <a:xfrm>
            <a:off x="3276600" y="4149411"/>
            <a:ext cx="22860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Nuôi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cảnh</a:t>
            </a:r>
            <a:endParaRPr lang="en-US" sz="2400" dirty="0">
              <a:solidFill>
                <a:prstClr val="black"/>
              </a:solidFill>
              <a:latin typeface="Times New Roman" pitchFamily="18" charset="0"/>
              <a:cs typeface="Times New Roman" pitchFamily="18" charset="0"/>
            </a:endParaRPr>
          </a:p>
        </p:txBody>
      </p:sp>
      <p:sp>
        <p:nvSpPr>
          <p:cNvPr id="10" name="TextBox 9"/>
          <p:cNvSpPr txBox="1"/>
          <p:nvPr/>
        </p:nvSpPr>
        <p:spPr>
          <a:xfrm>
            <a:off x="3352800" y="4878137"/>
            <a:ext cx="3962400" cy="830997"/>
          </a:xfrm>
          <a:prstGeom prst="rect">
            <a:avLst/>
          </a:prstGeom>
          <a:noFill/>
        </p:spPr>
        <p:txBody>
          <a:bodyPr wrap="square" rtlCol="0">
            <a:spAutoFit/>
          </a:bodyPr>
          <a:lstStyle/>
          <a:p>
            <a:r>
              <a:rPr lang="en-US" sz="2400" dirty="0">
                <a:solidFill>
                  <a:prstClr val="black"/>
                </a:solidFill>
                <a:latin typeface="Times New Roman" pitchFamily="18" charset="0"/>
                <a:cs typeface="Times New Roman" pitchFamily="18" charset="0"/>
              </a:rPr>
              <a:t>1 </a:t>
            </a:r>
            <a:r>
              <a:rPr lang="en-US" sz="2400" dirty="0" err="1">
                <a:solidFill>
                  <a:prstClr val="black"/>
                </a:solidFill>
                <a:latin typeface="Times New Roman" pitchFamily="18" charset="0"/>
                <a:cs typeface="Times New Roman" pitchFamily="18" charset="0"/>
              </a:rPr>
              <a:t>số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loài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người</a:t>
            </a:r>
            <a:endParaRPr lang="en-US" sz="2400" dirty="0">
              <a:solidFill>
                <a:prstClr val="black"/>
              </a:solidFill>
              <a:latin typeface="Times New Roman" pitchFamily="18" charset="0"/>
              <a:cs typeface="Times New Roman" pitchFamily="18" charset="0"/>
            </a:endParaRPr>
          </a:p>
        </p:txBody>
      </p:sp>
      <p:sp>
        <p:nvSpPr>
          <p:cNvPr id="11" name="TextBox 10"/>
          <p:cNvSpPr txBox="1"/>
          <p:nvPr/>
        </p:nvSpPr>
        <p:spPr>
          <a:xfrm>
            <a:off x="7467600" y="4954337"/>
            <a:ext cx="2362200"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nóc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bống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mây</a:t>
            </a:r>
            <a:endParaRPr lang="en-US" sz="2400" dirty="0">
              <a:solidFill>
                <a:prstClr val="black"/>
              </a:solidFill>
              <a:latin typeface="Times New Roman" pitchFamily="18" charset="0"/>
              <a:cs typeface="Times New Roman" pitchFamily="18" charset="0"/>
            </a:endParaRPr>
          </a:p>
        </p:txBody>
      </p:sp>
      <p:sp>
        <p:nvSpPr>
          <p:cNvPr id="12" name="TextBox 11"/>
          <p:cNvSpPr txBox="1"/>
          <p:nvPr/>
        </p:nvSpPr>
        <p:spPr>
          <a:xfrm>
            <a:off x="3276600" y="3276601"/>
            <a:ext cx="26670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thuốc</a:t>
            </a:r>
            <a:endParaRPr lang="en-US" sz="2400" dirty="0">
              <a:solidFill>
                <a:prstClr val="black"/>
              </a:solidFill>
              <a:latin typeface="Times New Roman" pitchFamily="18" charset="0"/>
              <a:cs typeface="Times New Roman" pitchFamily="18" charset="0"/>
            </a:endParaRPr>
          </a:p>
        </p:txBody>
      </p:sp>
      <p:sp>
        <p:nvSpPr>
          <p:cNvPr id="13" name="TextBox 12"/>
          <p:cNvSpPr txBox="1"/>
          <p:nvPr/>
        </p:nvSpPr>
        <p:spPr>
          <a:xfrm>
            <a:off x="7467600" y="3200401"/>
            <a:ext cx="2438400"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Dầu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gan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nhám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a:t>
            </a:r>
            <a:endParaRPr lang="en-US" sz="2400" dirty="0">
              <a:solidFill>
                <a:prstClr val="black"/>
              </a:solidFill>
              <a:latin typeface="Times New Roman" pitchFamily="18" charset="0"/>
              <a:cs typeface="Times New Roman" pitchFamily="18" charset="0"/>
            </a:endParaRPr>
          </a:p>
        </p:txBody>
      </p:sp>
      <p:sp>
        <p:nvSpPr>
          <p:cNvPr id="15" name="TextBox 14"/>
          <p:cNvSpPr txBox="1"/>
          <p:nvPr/>
        </p:nvSpPr>
        <p:spPr>
          <a:xfrm>
            <a:off x="7391400" y="4116137"/>
            <a:ext cx="2743200" cy="830997"/>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đuôi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Koi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trầu</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24952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Horizontal)">
                                      <p:cBhvr>
                                        <p:cTn id="10" dur="500"/>
                                        <p:tgtEl>
                                          <p:spTgt spid="5"/>
                                        </p:tgtEl>
                                      </p:cBhvr>
                                    </p:animEffect>
                                  </p:childTnLst>
                                </p:cTn>
                              </p:par>
                              <p:par>
                                <p:cTn id="11" presetID="16" presetClass="entr" presetSubtype="2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Horizontal)">
                                      <p:cBhvr>
                                        <p:cTn id="13" dur="500"/>
                                        <p:tgtEl>
                                          <p:spTgt spid="7"/>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Horizontal)">
                                      <p:cBhvr>
                                        <p:cTn id="16" dur="500"/>
                                        <p:tgtEl>
                                          <p:spTgt spid="12"/>
                                        </p:tgtEl>
                                      </p:cBhvr>
                                    </p:animEffect>
                                  </p:childTnLst>
                                </p:cTn>
                              </p:par>
                              <p:par>
                                <p:cTn id="17" presetID="16" presetClass="entr" presetSubtype="2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Horizontal)">
                                      <p:cBhvr>
                                        <p:cTn id="19" dur="500"/>
                                        <p:tgtEl>
                                          <p:spTgt spid="9"/>
                                        </p:tgtEl>
                                      </p:cBhvr>
                                    </p:animEffect>
                                  </p:childTnLst>
                                </p:cTn>
                              </p:par>
                              <p:par>
                                <p:cTn id="20" presetID="16" presetClass="entr" presetSubtype="2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Horizontal)">
                                      <p:cBhvr>
                                        <p:cTn id="22" dur="500"/>
                                        <p:tgtEl>
                                          <p:spTgt spid="13"/>
                                        </p:tgtEl>
                                      </p:cBhvr>
                                    </p:animEffect>
                                  </p:childTnLst>
                                </p:cTn>
                              </p:par>
                              <p:par>
                                <p:cTn id="23" presetID="16" presetClass="entr" presetSubtype="2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Horizontal)">
                                      <p:cBhvr>
                                        <p:cTn id="25" dur="500"/>
                                        <p:tgtEl>
                                          <p:spTgt spid="8"/>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Horizontal)">
                                      <p:cBhvr>
                                        <p:cTn id="28" dur="500"/>
                                        <p:tgtEl>
                                          <p:spTgt spid="6"/>
                                        </p:tgtEl>
                                      </p:cBhvr>
                                    </p:animEffect>
                                  </p:childTnLst>
                                </p:cTn>
                              </p:par>
                              <p:par>
                                <p:cTn id="29" presetID="16" presetClass="entr" presetSubtype="26"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Horizontal)">
                                      <p:cBhvr>
                                        <p:cTn id="31" dur="500"/>
                                        <p:tgtEl>
                                          <p:spTgt spid="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edg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par>
                                <p:cTn id="40" presetID="16" presetClass="entr" presetSubtype="26"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0" y="0"/>
            <a:ext cx="9144000" cy="523220"/>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dirty="0">
                <a:solidFill>
                  <a:srgbClr val="FF0000"/>
                </a:solidFill>
                <a:latin typeface="Times New Roman" pitchFamily="18" charset="0"/>
                <a:cs typeface="Times New Roman" pitchFamily="18" charset="0"/>
              </a:rPr>
              <a:t>BÀI 23: ĐA ĐẠNG ĐỘNG VẬT CÓ XƯƠNG SỐNG</a:t>
            </a:r>
          </a:p>
        </p:txBody>
      </p:sp>
      <p:cxnSp>
        <p:nvCxnSpPr>
          <p:cNvPr id="14" name="Straight Connector 13"/>
          <p:cNvCxnSpPr/>
          <p:nvPr/>
        </p:nvCxnSpPr>
        <p:spPr>
          <a:xfrm rot="16200000" flipH="1">
            <a:off x="4185910" y="3586490"/>
            <a:ext cx="602998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24000" y="533400"/>
            <a:ext cx="91440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0" y="609601"/>
            <a:ext cx="5791200" cy="830997"/>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a:t>
            </a:r>
            <a:r>
              <a:rPr lang="en-US" sz="2400" b="1" dirty="0" err="1">
                <a:solidFill>
                  <a:srgbClr val="FF0000"/>
                </a:solidFill>
                <a:latin typeface="Times New Roman" pitchFamily="18" charset="0"/>
                <a:cs typeface="Times New Roman" pitchFamily="18" charset="0"/>
              </a:rPr>
              <a:t>Đặc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điểm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biết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xương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sống</a:t>
            </a:r>
            <a:r>
              <a:rPr lang="en-US" sz="2400" b="1" dirty="0">
                <a:solidFill>
                  <a:srgbClr val="FF0000"/>
                </a:solidFill>
                <a:latin typeface="Times New Roman" pitchFamily="18" charset="0"/>
                <a:cs typeface="Times New Roman" pitchFamily="18" charset="0"/>
              </a:rPr>
              <a:t>.</a:t>
            </a:r>
          </a:p>
        </p:txBody>
      </p:sp>
      <p:sp>
        <p:nvSpPr>
          <p:cNvPr id="13" name="TextBox 12"/>
          <p:cNvSpPr txBox="1"/>
          <p:nvPr/>
        </p:nvSpPr>
        <p:spPr>
          <a:xfrm>
            <a:off x="1524000" y="1371601"/>
            <a:ext cx="53340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xương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sống</a:t>
            </a:r>
            <a:r>
              <a:rPr lang="en-US" sz="2400" b="1" dirty="0">
                <a:solidFill>
                  <a:srgbClr val="FF0000"/>
                </a:solidFill>
                <a:latin typeface="Times New Roman" pitchFamily="18" charset="0"/>
                <a:cs typeface="Times New Roman" pitchFamily="18" charset="0"/>
              </a:rPr>
              <a:t> </a:t>
            </a:r>
          </a:p>
        </p:txBody>
      </p:sp>
      <p:sp>
        <p:nvSpPr>
          <p:cNvPr id="15" name="TextBox 14"/>
          <p:cNvSpPr txBox="1"/>
          <p:nvPr/>
        </p:nvSpPr>
        <p:spPr>
          <a:xfrm>
            <a:off x="1524000" y="1752601"/>
            <a:ext cx="2133600" cy="461665"/>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1.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a:t>
            </a:r>
            <a:endParaRPr lang="en-US" sz="2400" dirty="0">
              <a:solidFill>
                <a:srgbClr val="FF0000"/>
              </a:solidFill>
              <a:latin typeface="Times New Roman" pitchFamily="18" charset="0"/>
              <a:cs typeface="Times New Roman" pitchFamily="18" charset="0"/>
            </a:endParaRPr>
          </a:p>
        </p:txBody>
      </p:sp>
      <p:sp>
        <p:nvSpPr>
          <p:cNvPr id="18" name="TextBox 17"/>
          <p:cNvSpPr txBox="1"/>
          <p:nvPr/>
        </p:nvSpPr>
        <p:spPr>
          <a:xfrm>
            <a:off x="1524000" y="2209801"/>
            <a:ext cx="6019800" cy="5632311"/>
          </a:xfrm>
          <a:prstGeom prst="rect">
            <a:avLst/>
          </a:prstGeom>
          <a:noFill/>
        </p:spPr>
        <p:txBody>
          <a:bodyPr wrap="square" rtlCol="0">
            <a:spAutoFit/>
          </a:bodyPr>
          <a:lstStyle/>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phòng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phú</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hiện</a:t>
            </a:r>
            <a:r>
              <a:rPr lang="en-US" sz="2400" dirty="0">
                <a:solidFill>
                  <a:prstClr val="black"/>
                </a:solidFill>
                <a:latin typeface="Times New Roman" pitchFamily="18" charset="0"/>
                <a:cs typeface="Times New Roman" pitchFamily="18" charset="0"/>
              </a:rPr>
              <a:t>:</a:t>
            </a: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lượng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loài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lớn</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cấu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tâp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tính</a:t>
            </a:r>
            <a:r>
              <a:rPr lang="en-US" sz="2400" dirty="0">
                <a:solidFill>
                  <a:prstClr val="black"/>
                </a:solidFill>
                <a:latin typeface="Times New Roman" pitchFamily="18" charset="0"/>
                <a:cs typeface="Times New Roman" pitchFamily="18" charset="0"/>
              </a:rPr>
              <a:t>.</a:t>
            </a:r>
          </a:p>
          <a:p>
            <a:pPr>
              <a:buFontTx/>
              <a:buChar char="-"/>
            </a:pP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Các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loài</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Cá</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được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chia</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thành</a:t>
            </a:r>
            <a:r>
              <a:rPr lang="en-US" sz="2400" dirty="0">
                <a:solidFill>
                  <a:prstClr val="black"/>
                </a:solidFill>
                <a:latin typeface="Times New Roman" pitchFamily="18" charset="0"/>
                <a:ea typeface="Gochi Hand"/>
                <a:cs typeface="Times New Roman" pitchFamily="18" charset="0"/>
                <a:sym typeface="Gochi Hand"/>
              </a:rPr>
              <a:t> 2 </a:t>
            </a:r>
            <a:r>
              <a:rPr lang="en-US" sz="2400" dirty="0" err="1">
                <a:solidFill>
                  <a:prstClr val="black"/>
                </a:solidFill>
                <a:latin typeface="Times New Roman" pitchFamily="18" charset="0"/>
                <a:ea typeface="Gochi Hand"/>
                <a:cs typeface="Times New Roman" pitchFamily="18" charset="0"/>
                <a:sym typeface="Gochi Hand"/>
              </a:rPr>
              <a:t>lớp</a:t>
            </a:r>
            <a:r>
              <a:rPr lang="en-US" sz="2400" dirty="0">
                <a:solidFill>
                  <a:prstClr val="black"/>
                </a:solidFill>
                <a:latin typeface="Times New Roman" pitchFamily="18" charset="0"/>
                <a:ea typeface="Gochi Hand"/>
                <a:cs typeface="Times New Roman" pitchFamily="18" charset="0"/>
                <a:sym typeface="Gochi Hand"/>
              </a:rPr>
              <a:t>:</a:t>
            </a:r>
          </a:p>
          <a:p>
            <a:r>
              <a:rPr lang="en-US" sz="2400" dirty="0">
                <a:solidFill>
                  <a:prstClr val="black"/>
                </a:solidFill>
                <a:latin typeface="Times New Roman" pitchFamily="18" charset="0"/>
                <a:ea typeface="Gochi Hand"/>
                <a:cs typeface="Times New Roman" pitchFamily="18" charset="0"/>
                <a:sym typeface="Gochi Hand"/>
              </a:rPr>
              <a:t>+ </a:t>
            </a:r>
            <a:r>
              <a:rPr lang="vi-VN" sz="2400" dirty="0">
                <a:solidFill>
                  <a:prstClr val="black"/>
                </a:solidFill>
                <a:latin typeface="Times New Roman" pitchFamily="18" charset="0"/>
                <a:ea typeface="Gochi Hand"/>
                <a:cs typeface="Times New Roman" pitchFamily="18" charset="0"/>
                <a:sym typeface="Gochi Hand"/>
              </a:rPr>
              <a:t>Lớp cá Sụn: Bộ xương bằng chất sụn: Cá nhám, cá đuối…</a:t>
            </a:r>
          </a:p>
          <a:p>
            <a:r>
              <a:rPr lang="en-US" sz="2400" dirty="0">
                <a:solidFill>
                  <a:prstClr val="black"/>
                </a:solidFill>
                <a:latin typeface="Times New Roman" pitchFamily="18" charset="0"/>
                <a:ea typeface="Gochi Hand"/>
                <a:cs typeface="Times New Roman" pitchFamily="18" charset="0"/>
                <a:sym typeface="Gochi Hand"/>
              </a:rPr>
              <a:t>+ </a:t>
            </a:r>
            <a:r>
              <a:rPr lang="vi-VN" sz="2400" dirty="0">
                <a:solidFill>
                  <a:prstClr val="black"/>
                </a:solidFill>
                <a:latin typeface="Times New Roman" pitchFamily="18" charset="0"/>
                <a:ea typeface="Gochi Hand"/>
                <a:cs typeface="Times New Roman" pitchFamily="18" charset="0"/>
                <a:sym typeface="Gochi Hand"/>
              </a:rPr>
              <a:t>Lớp Cá xương: bộ xương bằng chất xương: Cá chép, cá rô…</a:t>
            </a:r>
            <a:endParaRPr lang="en-US" sz="2400" dirty="0">
              <a:solidFill>
                <a:prstClr val="black"/>
              </a:solidFill>
              <a:latin typeface="Times New Roman" pitchFamily="18" charset="0"/>
              <a:ea typeface="Gochi Hand"/>
              <a:cs typeface="Times New Roman" pitchFamily="18" charset="0"/>
              <a:sym typeface="Gochi Hand"/>
            </a:endParaRPr>
          </a:p>
          <a:p>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Đặc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điểm</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nhận</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biết</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lớp</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Cá</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Sống</a:t>
            </a:r>
            <a:r>
              <a:rPr lang="en-US" sz="2400" dirty="0">
                <a:solidFill>
                  <a:prstClr val="black"/>
                </a:solidFill>
                <a:latin typeface="Times New Roman" pitchFamily="18" charset="0"/>
                <a:ea typeface="Gochi Hand"/>
                <a:cs typeface="Times New Roman" pitchFamily="18" charset="0"/>
                <a:sym typeface="Gochi Hand"/>
              </a:rPr>
              <a:t> ở </a:t>
            </a:r>
            <a:r>
              <a:rPr lang="en-US" sz="2400" dirty="0" err="1">
                <a:solidFill>
                  <a:prstClr val="black"/>
                </a:solidFill>
                <a:latin typeface="Times New Roman" pitchFamily="18" charset="0"/>
                <a:ea typeface="Gochi Hand"/>
                <a:cs typeface="Times New Roman" pitchFamily="18" charset="0"/>
                <a:sym typeface="Gochi Hand"/>
              </a:rPr>
              <a:t>nước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di</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chuyển</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nhờ</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vây</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hô</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hấp</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bằng</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mang</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và</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đẻ</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trứng</a:t>
            </a:r>
            <a:r>
              <a:rPr lang="en-US" sz="2400" dirty="0">
                <a:solidFill>
                  <a:prstClr val="black"/>
                </a:solidFill>
                <a:latin typeface="Times New Roman" pitchFamily="18" charset="0"/>
                <a:ea typeface="Gochi Hand"/>
                <a:cs typeface="Times New Roman" pitchFamily="18" charset="0"/>
                <a:sym typeface="Gochi Hand"/>
              </a:rPr>
              <a:t>.</a:t>
            </a:r>
          </a:p>
          <a:p>
            <a:endParaRPr lang="en-US" sz="2400" dirty="0">
              <a:solidFill>
                <a:prstClr val="black"/>
              </a:solidFill>
              <a:latin typeface="Times New Roman" pitchFamily="18" charset="0"/>
              <a:ea typeface="Gochi Hand"/>
              <a:cs typeface="Times New Roman" pitchFamily="18" charset="0"/>
              <a:sym typeface="Gochi Hand"/>
            </a:endParaRPr>
          </a:p>
          <a:p>
            <a:endParaRPr lang="vi-VN" sz="2400" dirty="0">
              <a:solidFill>
                <a:prstClr val="black"/>
              </a:solidFill>
              <a:latin typeface="Times New Roman" pitchFamily="18" charset="0"/>
              <a:ea typeface="Gochi Hand"/>
              <a:cs typeface="Times New Roman" pitchFamily="18" charset="0"/>
              <a:sym typeface="Gochi Hand"/>
            </a:endParaRPr>
          </a:p>
          <a:p>
            <a:endParaRPr lang="en-US" sz="2400" dirty="0">
              <a:solidFill>
                <a:prstClr val="black"/>
              </a:solidFill>
              <a:latin typeface="Times New Roman" pitchFamily="18" charset="0"/>
              <a:cs typeface="Times New Roman" pitchFamily="18" charset="0"/>
            </a:endParaRPr>
          </a:p>
        </p:txBody>
      </p:sp>
      <p:sp>
        <p:nvSpPr>
          <p:cNvPr id="9" name="TextBox 8"/>
          <p:cNvSpPr txBox="1"/>
          <p:nvPr/>
        </p:nvSpPr>
        <p:spPr>
          <a:xfrm>
            <a:off x="7239000" y="838201"/>
            <a:ext cx="3429000" cy="5262979"/>
          </a:xfrm>
          <a:prstGeom prst="rect">
            <a:avLst/>
          </a:prstGeom>
          <a:noFill/>
        </p:spPr>
        <p:txBody>
          <a:bodyPr wrap="square" rtlCol="0">
            <a:spAutoFit/>
          </a:bodyPr>
          <a:lstStyle/>
          <a:p>
            <a:pPr>
              <a:buFontTx/>
              <a:buChar char="-"/>
            </a:pPr>
            <a:r>
              <a:rPr lang="en" sz="2400" dirty="0">
                <a:solidFill>
                  <a:prstClr val="black"/>
                </a:solidFill>
                <a:latin typeface="Times New Roman" pitchFamily="18" charset="0"/>
                <a:cs typeface="Times New Roman" pitchFamily="18" charset="0"/>
              </a:rPr>
              <a:t>Vai trò của lớp Cá:</a:t>
            </a:r>
          </a:p>
          <a:p>
            <a:r>
              <a:rPr lang="en" sz="2400" dirty="0">
                <a:solidFill>
                  <a:prstClr val="black"/>
                </a:solidFill>
                <a:latin typeface="Times New Roman" pitchFamily="18" charset="0"/>
                <a:cs typeface="Times New Roman" pitchFamily="18" charset="0"/>
              </a:rPr>
              <a:t>* Lợi ích:</a:t>
            </a: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nguồn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thực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phẩm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giàu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đạm</a:t>
            </a:r>
            <a:r>
              <a:rPr lang="en-US" sz="2400" dirty="0">
                <a:solidFill>
                  <a:prstClr val="black"/>
                </a:solidFill>
                <a:latin typeface="Times New Roman" pitchFamily="18" charset="0"/>
                <a:cs typeface="Times New Roman" pitchFamily="18" charset="0"/>
              </a:rPr>
              <a:t>, Vitamin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dễ</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tiêu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hóa</a:t>
            </a:r>
            <a:r>
              <a:rPr lang="en-US" sz="2400" dirty="0">
                <a:solidFill>
                  <a:prstClr val="black"/>
                </a:solidFill>
                <a:latin typeface="Times New Roman" pitchFamily="18" charset="0"/>
                <a:cs typeface="Times New Roman" pitchFamily="18" charset="0"/>
              </a:rPr>
              <a:t>.</a:t>
            </a: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Dùng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đóng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giày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túi</a:t>
            </a:r>
            <a:r>
              <a:rPr lang="en-US" sz="2400" dirty="0">
                <a:solidFill>
                  <a:prstClr val="black"/>
                </a:solidFill>
                <a:latin typeface="Times New Roman" pitchFamily="18" charset="0"/>
                <a:cs typeface="Times New Roman" pitchFamily="18" charset="0"/>
              </a:rPr>
              <a:t>. VD: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nhám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đuối</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Diệt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sâu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bọ</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truyền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bệnh</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Làm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thuốc</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Nuôi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cảnh</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a:t>
            </a:r>
            <a:r>
              <a:rPr lang="en-US" sz="2400" dirty="0" err="1">
                <a:solidFill>
                  <a:prstClr val="black"/>
                </a:solidFill>
                <a:latin typeface="Times New Roman" pitchFamily="18" charset="0"/>
                <a:cs typeface="Times New Roman" pitchFamily="18" charset="0"/>
              </a:rPr>
              <a:t>Tác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hại</a:t>
            </a:r>
            <a:r>
              <a:rPr lang="en-US" sz="2400" dirty="0">
                <a:solidFill>
                  <a:prstClr val="black"/>
                </a:solidFill>
                <a:latin typeface="Times New Roman" pitchFamily="18" charset="0"/>
                <a:cs typeface="Times New Roman" pitchFamily="18" charset="0"/>
              </a:rPr>
              <a:t>: 1 </a:t>
            </a:r>
            <a:r>
              <a:rPr lang="en-US" sz="2400" dirty="0" err="1">
                <a:solidFill>
                  <a:prstClr val="black"/>
                </a:solidFill>
                <a:latin typeface="Times New Roman" pitchFamily="18" charset="0"/>
                <a:cs typeface="Times New Roman" pitchFamily="18" charset="0"/>
              </a:rPr>
              <a:t>số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loài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gây</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con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VD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nóc</a:t>
            </a:r>
            <a:r>
              <a:rPr lang="en-US" sz="24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40460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betta-gia-re_lg-compressed.jpg"/>
          <p:cNvPicPr>
            <a:picLocks noChangeAspect="1"/>
          </p:cNvPicPr>
          <p:nvPr/>
        </p:nvPicPr>
        <p:blipFill>
          <a:blip r:embed="rId2"/>
          <a:stretch>
            <a:fillRect/>
          </a:stretch>
        </p:blipFill>
        <p:spPr>
          <a:xfrm>
            <a:off x="1905000" y="1524000"/>
            <a:ext cx="2895600" cy="2333054"/>
          </a:xfrm>
          <a:prstGeom prst="rect">
            <a:avLst/>
          </a:prstGeom>
        </p:spPr>
      </p:pic>
      <p:pic>
        <p:nvPicPr>
          <p:cNvPr id="10" name="Picture 9" descr="ky-thuat-nuoi-ca-betta-thai.jpg"/>
          <p:cNvPicPr>
            <a:picLocks noChangeAspect="1"/>
          </p:cNvPicPr>
          <p:nvPr/>
        </p:nvPicPr>
        <p:blipFill>
          <a:blip r:embed="rId3"/>
          <a:stretch>
            <a:fillRect/>
          </a:stretch>
        </p:blipFill>
        <p:spPr>
          <a:xfrm>
            <a:off x="7924801" y="1600200"/>
            <a:ext cx="2409825" cy="2120080"/>
          </a:xfrm>
          <a:prstGeom prst="rect">
            <a:avLst/>
          </a:prstGeom>
        </p:spPr>
      </p:pic>
      <p:pic>
        <p:nvPicPr>
          <p:cNvPr id="11" name="Picture 10" descr="3-1457071059788.jpg"/>
          <p:cNvPicPr>
            <a:picLocks noChangeAspect="1"/>
          </p:cNvPicPr>
          <p:nvPr/>
        </p:nvPicPr>
        <p:blipFill>
          <a:blip r:embed="rId4"/>
          <a:stretch>
            <a:fillRect/>
          </a:stretch>
        </p:blipFill>
        <p:spPr>
          <a:xfrm>
            <a:off x="4876800" y="304801"/>
            <a:ext cx="2971800" cy="2454525"/>
          </a:xfrm>
          <a:prstGeom prst="rect">
            <a:avLst/>
          </a:prstGeom>
        </p:spPr>
      </p:pic>
      <p:pic>
        <p:nvPicPr>
          <p:cNvPr id="12" name="Picture 11" descr="ecb 2.JPG"/>
          <p:cNvPicPr>
            <a:picLocks noChangeAspect="1"/>
          </p:cNvPicPr>
          <p:nvPr/>
        </p:nvPicPr>
        <p:blipFill>
          <a:blip r:embed="rId5"/>
          <a:stretch>
            <a:fillRect/>
          </a:stretch>
        </p:blipFill>
        <p:spPr>
          <a:xfrm>
            <a:off x="1524000" y="3886200"/>
            <a:ext cx="9144000" cy="2971800"/>
          </a:xfrm>
          <a:prstGeom prst="rect">
            <a:avLst/>
          </a:prstGeom>
        </p:spPr>
      </p:pic>
    </p:spTree>
    <p:extLst>
      <p:ext uri="{BB962C8B-B14F-4D97-AF65-F5344CB8AC3E}">
        <p14:creationId xmlns:p14="http://schemas.microsoft.com/office/powerpoint/2010/main" val="2813800933"/>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9208992" cy="721551"/>
          </a:xfrm>
          <a:prstGeom prst="homePlate">
            <a:avLst/>
          </a:prstGeom>
          <a:solidFill>
            <a:schemeClr val="bg1"/>
          </a:solidFill>
        </p:spPr>
        <p:txBody>
          <a:bodyPr/>
          <a:lstStyle/>
          <a:p>
            <a:r>
              <a:rPr lang="en-US" b="1" dirty="0">
                <a:solidFill>
                  <a:schemeClr val="bg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2. </a:t>
            </a:r>
            <a:r>
              <a:rPr lang="en-US" b="1" dirty="0" err="1" smtClean="0">
                <a:solidFill>
                  <a:schemeClr val="tx1"/>
                </a:solidFill>
                <a:latin typeface="Times New Roman" pitchFamily="18" charset="0"/>
                <a:cs typeface="Times New Roman" pitchFamily="18" charset="0"/>
              </a:rPr>
              <a:t>Lớp</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Lưỡng</a:t>
            </a:r>
            <a:r>
              <a:rPr lang="en-US" b="1"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cư</a:t>
            </a:r>
            <a:endParaRPr lang="en-US" b="1" dirty="0">
              <a:solidFill>
                <a:schemeClr val="tx1"/>
              </a:solidFill>
              <a:latin typeface="Times New Roman" pitchFamily="18" charset="0"/>
              <a:cs typeface="Times New Roman" pitchFamily="18" charset="0"/>
            </a:endParaRP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17</a:t>
            </a:fld>
            <a:endParaRPr lang="en-US" noProof="0" dirty="0"/>
          </a:p>
        </p:txBody>
      </p:sp>
      <p:pic>
        <p:nvPicPr>
          <p:cNvPr id="7" name="Picture 18" descr="tn_luongcu2312008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3810"/>
            <a:ext cx="3572540" cy="25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tn_luongcu231200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2540" y="1813810"/>
            <a:ext cx="3592758" cy="25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tn_luongcu231200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5298" y="1813810"/>
            <a:ext cx="5026702" cy="251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9"/>
          <p:cNvSpPr txBox="1">
            <a:spLocks noChangeArrowheads="1"/>
          </p:cNvSpPr>
          <p:nvPr/>
        </p:nvSpPr>
        <p:spPr bwMode="auto">
          <a:xfrm>
            <a:off x="224170" y="4502437"/>
            <a:ext cx="312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err="1">
                <a:solidFill>
                  <a:srgbClr val="FF0000"/>
                </a:solidFill>
              </a:rPr>
              <a:t>Ếch</a:t>
            </a:r>
            <a:r>
              <a:rPr lang="en-US" sz="2400" dirty="0">
                <a:solidFill>
                  <a:srgbClr val="FF0000"/>
                </a:solidFill>
              </a:rPr>
              <a:t> </a:t>
            </a:r>
            <a:r>
              <a:rPr lang="en-US" sz="2400" dirty="0" err="1">
                <a:solidFill>
                  <a:srgbClr val="FF0000"/>
                </a:solidFill>
              </a:rPr>
              <a:t>có</a:t>
            </a:r>
            <a:r>
              <a:rPr lang="en-US" sz="2400" dirty="0">
                <a:solidFill>
                  <a:srgbClr val="FF0000"/>
                </a:solidFill>
              </a:rPr>
              <a:t> </a:t>
            </a:r>
            <a:r>
              <a:rPr lang="en-US" sz="2400" dirty="0" err="1">
                <a:solidFill>
                  <a:srgbClr val="FF0000"/>
                </a:solidFill>
              </a:rPr>
              <a:t>sắc</a:t>
            </a:r>
            <a:r>
              <a:rPr lang="en-US" sz="2400" dirty="0">
                <a:solidFill>
                  <a:srgbClr val="FF0000"/>
                </a:solidFill>
              </a:rPr>
              <a:t> </a:t>
            </a:r>
            <a:r>
              <a:rPr lang="en-US" sz="2400" dirty="0" err="1">
                <a:solidFill>
                  <a:srgbClr val="FF0000"/>
                </a:solidFill>
              </a:rPr>
              <a:t>cầu</a:t>
            </a:r>
            <a:r>
              <a:rPr lang="en-US" sz="2400" dirty="0">
                <a:solidFill>
                  <a:srgbClr val="FF0000"/>
                </a:solidFill>
              </a:rPr>
              <a:t> </a:t>
            </a:r>
            <a:r>
              <a:rPr lang="en-US" sz="2400" dirty="0" err="1">
                <a:solidFill>
                  <a:srgbClr val="FF0000"/>
                </a:solidFill>
              </a:rPr>
              <a:t>vồng</a:t>
            </a:r>
            <a:endParaRPr lang="en-US" sz="2400" dirty="0">
              <a:solidFill>
                <a:srgbClr val="FF0000"/>
              </a:solidFill>
            </a:endParaRPr>
          </a:p>
        </p:txBody>
      </p:sp>
      <p:sp>
        <p:nvSpPr>
          <p:cNvPr id="11" name="Text Box 14"/>
          <p:cNvSpPr txBox="1">
            <a:spLocks noChangeArrowheads="1"/>
          </p:cNvSpPr>
          <p:nvPr/>
        </p:nvSpPr>
        <p:spPr bwMode="auto">
          <a:xfrm>
            <a:off x="4035419" y="4502437"/>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FF0000"/>
                </a:solidFill>
              </a:rPr>
              <a:t>Ếch ma Nam Phi</a:t>
            </a:r>
          </a:p>
        </p:txBody>
      </p:sp>
      <p:sp>
        <p:nvSpPr>
          <p:cNvPr id="12" name="Text Box 21"/>
          <p:cNvSpPr txBox="1">
            <a:spLocks noChangeArrowheads="1"/>
          </p:cNvSpPr>
          <p:nvPr/>
        </p:nvSpPr>
        <p:spPr bwMode="auto">
          <a:xfrm>
            <a:off x="8966617" y="453116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dirty="0" err="1">
                <a:solidFill>
                  <a:srgbClr val="FF0000"/>
                </a:solidFill>
              </a:rPr>
              <a:t>Cóc</a:t>
            </a:r>
            <a:r>
              <a:rPr lang="en-US" sz="2400" dirty="0">
                <a:solidFill>
                  <a:srgbClr val="FF0000"/>
                </a:solidFill>
              </a:rPr>
              <a:t> </a:t>
            </a:r>
            <a:r>
              <a:rPr lang="en-US" sz="2400" dirty="0" err="1">
                <a:solidFill>
                  <a:srgbClr val="FF0000"/>
                </a:solidFill>
              </a:rPr>
              <a:t>bà</a:t>
            </a:r>
            <a:r>
              <a:rPr lang="en-US" sz="2400" dirty="0">
                <a:solidFill>
                  <a:srgbClr val="FF0000"/>
                </a:solidFill>
              </a:rPr>
              <a:t> </a:t>
            </a:r>
            <a:r>
              <a:rPr lang="en-US" sz="2400" dirty="0" err="1">
                <a:solidFill>
                  <a:srgbClr val="FF0000"/>
                </a:solidFill>
              </a:rPr>
              <a:t>mụ</a:t>
            </a:r>
            <a:endParaRPr lang="en-US" sz="2400" dirty="0">
              <a:solidFill>
                <a:srgbClr val="FF0000"/>
              </a:solidFill>
            </a:endParaRPr>
          </a:p>
        </p:txBody>
      </p:sp>
    </p:spTree>
    <p:extLst>
      <p:ext uri="{BB962C8B-B14F-4D97-AF65-F5344CB8AC3E}">
        <p14:creationId xmlns:p14="http://schemas.microsoft.com/office/powerpoint/2010/main" val="23497870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childTnLst>
                                </p:cTn>
                              </p:par>
                            </p:childTnLst>
                          </p:cTn>
                        </p:par>
                        <p:par>
                          <p:cTn id="23" fill="hold">
                            <p:stCondLst>
                              <p:cond delay="1500"/>
                            </p:stCondLst>
                            <p:childTnLst>
                              <p:par>
                                <p:cTn id="24" presetID="2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4610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10"/>
          <p:cNvSpPr txBox="1">
            <a:spLocks noChangeArrowheads="1"/>
          </p:cNvSpPr>
          <p:nvPr/>
        </p:nvSpPr>
        <p:spPr bwMode="auto">
          <a:xfrm>
            <a:off x="0" y="2925764"/>
            <a:ext cx="1219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200" b="1">
                <a:solidFill>
                  <a:srgbClr val="FF0000"/>
                </a:solidFill>
              </a:rPr>
              <a:t>Một số đại diện</a:t>
            </a:r>
          </a:p>
        </p:txBody>
      </p:sp>
      <p:pic>
        <p:nvPicPr>
          <p:cNvPr id="8201" name="Picture 9" descr="ECH 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3495676"/>
            <a:ext cx="5791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ech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718" y="3486150"/>
            <a:ext cx="597958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0" descr="C:\Users\DUY HUNG\Pictures\chau cha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0" y="0"/>
            <a:ext cx="3556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1117600" y="2895600"/>
            <a:ext cx="19304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0000FF"/>
                </a:solidFill>
              </a:rPr>
              <a:t>Cóc nhà</a:t>
            </a:r>
          </a:p>
        </p:txBody>
      </p:sp>
      <p:sp>
        <p:nvSpPr>
          <p:cNvPr id="15" name="TextBox 14"/>
          <p:cNvSpPr txBox="1">
            <a:spLocks noChangeArrowheads="1"/>
          </p:cNvSpPr>
          <p:nvPr/>
        </p:nvSpPr>
        <p:spPr bwMode="auto">
          <a:xfrm>
            <a:off x="4978400" y="6400800"/>
            <a:ext cx="21336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0000FF"/>
                </a:solidFill>
              </a:rPr>
              <a:t>ếch đồng</a:t>
            </a:r>
          </a:p>
        </p:txBody>
      </p:sp>
      <p:sp>
        <p:nvSpPr>
          <p:cNvPr id="16" name="TextBox 15"/>
          <p:cNvSpPr txBox="1">
            <a:spLocks noChangeArrowheads="1"/>
          </p:cNvSpPr>
          <p:nvPr/>
        </p:nvSpPr>
        <p:spPr bwMode="auto">
          <a:xfrm>
            <a:off x="5486400" y="2443163"/>
            <a:ext cx="28448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0000FF"/>
                </a:solidFill>
              </a:rPr>
              <a:t>ếch cây </a:t>
            </a:r>
          </a:p>
        </p:txBody>
      </p:sp>
      <p:sp>
        <p:nvSpPr>
          <p:cNvPr id="17" name="TextBox 16"/>
          <p:cNvSpPr txBox="1">
            <a:spLocks noChangeArrowheads="1"/>
          </p:cNvSpPr>
          <p:nvPr/>
        </p:nvSpPr>
        <p:spPr bwMode="auto">
          <a:xfrm>
            <a:off x="8636000" y="2971800"/>
            <a:ext cx="3556000" cy="457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b="1">
                <a:solidFill>
                  <a:srgbClr val="0000FF"/>
                </a:solidFill>
              </a:rPr>
              <a:t>Chẫu chàng vằn</a:t>
            </a:r>
          </a:p>
        </p:txBody>
      </p:sp>
      <p:sp>
        <p:nvSpPr>
          <p:cNvPr id="5132" name="Rectangle 17"/>
          <p:cNvSpPr>
            <a:spLocks noChangeArrowheads="1"/>
          </p:cNvSpPr>
          <p:nvPr/>
        </p:nvSpPr>
        <p:spPr bwMode="auto">
          <a:xfrm>
            <a:off x="711200" y="3581400"/>
            <a:ext cx="4978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none"/>
          <a:lstStyle/>
          <a:p>
            <a:endParaRPr lang="en-US" sz="3200">
              <a:latin typeface=".VnTime" pitchFamily="34" charset="0"/>
            </a:endParaRPr>
          </a:p>
        </p:txBody>
      </p:sp>
      <p:sp>
        <p:nvSpPr>
          <p:cNvPr id="5133" name="Rectangle 18"/>
          <p:cNvSpPr>
            <a:spLocks noChangeArrowheads="1"/>
          </p:cNvSpPr>
          <p:nvPr/>
        </p:nvSpPr>
        <p:spPr bwMode="auto">
          <a:xfrm>
            <a:off x="7010400" y="3581400"/>
            <a:ext cx="4775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lgn="ctr">
                <a:solidFill>
                  <a:srgbClr val="000000"/>
                </a:solidFill>
                <a:miter lim="800000"/>
                <a:headEnd/>
                <a:tailEnd/>
              </a14:hiddenLine>
            </a:ext>
          </a:extLst>
        </p:spPr>
        <p:txBody>
          <a:bodyPr wrap="none"/>
          <a:lstStyle/>
          <a:p>
            <a:endParaRPr lang="en-US" sz="3200">
              <a:latin typeface=".VnTime" pitchFamily="34" charset="0"/>
            </a:endParaRPr>
          </a:p>
        </p:txBody>
      </p:sp>
    </p:spTree>
    <p:extLst>
      <p:ext uri="{BB962C8B-B14F-4D97-AF65-F5344CB8AC3E}">
        <p14:creationId xmlns:p14="http://schemas.microsoft.com/office/powerpoint/2010/main" val="15915667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animEffect transition="in" filter="diamond(in)">
                                      <p:cBhvr>
                                        <p:cTn id="7" dur="2000"/>
                                        <p:tgtEl>
                                          <p:spTgt spid="8201"/>
                                        </p:tgtEl>
                                      </p:cBhvr>
                                    </p:animEffect>
                                  </p:childTnLst>
                                </p:cTn>
                              </p:par>
                              <p:par>
                                <p:cTn id="8" presetID="8"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amond(in)">
                                      <p:cBhvr>
                                        <p:cTn id="10" dur="2000"/>
                                        <p:tgtEl>
                                          <p:spTgt spid="1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19812"/>
                                        </p:tgtEl>
                                        <p:attrNameLst>
                                          <p:attrName>style.visibility</p:attrName>
                                        </p:attrNameLst>
                                      </p:cBhvr>
                                      <p:to>
                                        <p:strVal val="visible"/>
                                      </p:to>
                                    </p:set>
                                    <p:animEffect transition="in" filter="diamond(in)">
                                      <p:cBhvr>
                                        <p:cTn id="18" dur="2000"/>
                                        <p:tgtEl>
                                          <p:spTgt spid="119812"/>
                                        </p:tgtEl>
                                      </p:cBhvr>
                                    </p:animEffect>
                                  </p:childTnLst>
                                </p:cTn>
                              </p:par>
                              <p:par>
                                <p:cTn id="19" presetID="8" presetClass="entr" presetSubtype="16" fill="hold" nodeType="withEffect">
                                  <p:stCondLst>
                                    <p:cond delay="0"/>
                                  </p:stCondLst>
                                  <p:childTnLst>
                                    <p:set>
                                      <p:cBhvr>
                                        <p:cTn id="20" dur="1" fill="hold">
                                          <p:stCondLst>
                                            <p:cond delay="0"/>
                                          </p:stCondLst>
                                        </p:cTn>
                                        <p:tgtEl>
                                          <p:spTgt spid="59396"/>
                                        </p:tgtEl>
                                        <p:attrNameLst>
                                          <p:attrName>style.visibility</p:attrName>
                                        </p:attrNameLst>
                                      </p:cBhvr>
                                      <p:to>
                                        <p:strVal val="visible"/>
                                      </p:to>
                                    </p:set>
                                    <p:animEffect transition="in" filter="diamond(in)">
                                      <p:cBhvr>
                                        <p:cTn id="21" dur="2000"/>
                                        <p:tgtEl>
                                          <p:spTgt spid="59396"/>
                                        </p:tgtEl>
                                      </p:cBhvr>
                                    </p:animEffect>
                                  </p:childTnLst>
                                </p:cTn>
                              </p:par>
                              <p:par>
                                <p:cTn id="22" presetID="8" presetClass="entr" presetSubtype="16" fill="hold" nodeType="withEffect">
                                  <p:stCondLst>
                                    <p:cond delay="0"/>
                                  </p:stCondLst>
                                  <p:childTnLst>
                                    <p:set>
                                      <p:cBhvr>
                                        <p:cTn id="23" dur="1" fill="hold">
                                          <p:stCondLst>
                                            <p:cond delay="0"/>
                                          </p:stCondLst>
                                        </p:cTn>
                                        <p:tgtEl>
                                          <p:spTgt spid="59397"/>
                                        </p:tgtEl>
                                        <p:attrNameLst>
                                          <p:attrName>style.visibility</p:attrName>
                                        </p:attrNameLst>
                                      </p:cBhvr>
                                      <p:to>
                                        <p:strVal val="visible"/>
                                      </p:to>
                                    </p:set>
                                    <p:animEffect transition="in" filter="diamond(in)">
                                      <p:cBhvr>
                                        <p:cTn id="24" dur="2000"/>
                                        <p:tgtEl>
                                          <p:spTgt spid="59397"/>
                                        </p:tgtEl>
                                      </p:cBhvr>
                                    </p:animEffect>
                                  </p:childTnLst>
                                </p:cTn>
                              </p:par>
                              <p:par>
                                <p:cTn id="25" presetID="8" presetClass="entr" presetSubtype="16" fill="hold" nodeType="withEffect">
                                  <p:stCondLst>
                                    <p:cond delay="0"/>
                                  </p:stCondLst>
                                  <p:childTnLst>
                                    <p:set>
                                      <p:cBhvr>
                                        <p:cTn id="26" dur="1" fill="hold">
                                          <p:stCondLst>
                                            <p:cond delay="0"/>
                                          </p:stCondLst>
                                        </p:cTn>
                                        <p:tgtEl>
                                          <p:spTgt spid="8202"/>
                                        </p:tgtEl>
                                        <p:attrNameLst>
                                          <p:attrName>style.visibility</p:attrName>
                                        </p:attrNameLst>
                                      </p:cBhvr>
                                      <p:to>
                                        <p:strVal val="visible"/>
                                      </p:to>
                                    </p:set>
                                    <p:animEffect transition="in" filter="diamond(in)">
                                      <p:cBhvr>
                                        <p:cTn id="27" dur="2000"/>
                                        <p:tgtEl>
                                          <p:spTgt spid="8202"/>
                                        </p:tgtEl>
                                      </p:cBhvr>
                                    </p:animEffect>
                                  </p:childTnLst>
                                </p:cTn>
                              </p:par>
                              <p:par>
                                <p:cTn id="28" presetID="8"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diamond(in)">
                                      <p:cBhvr>
                                        <p:cTn id="30" dur="2000"/>
                                        <p:tgtEl>
                                          <p:spTgt spid="17"/>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amond(in)">
                                      <p:cBhvr>
                                        <p:cTn id="33" dur="2000"/>
                                        <p:tgtEl>
                                          <p:spTgt spid="16"/>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amond(in)">
                                      <p:cBhvr>
                                        <p:cTn id="3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19</a:t>
            </a:fld>
            <a:endParaRPr lang="en-US" noProof="0" dirty="0"/>
          </a:p>
        </p:txBody>
      </p:sp>
      <p:pic>
        <p:nvPicPr>
          <p:cNvPr id="1026"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5734" r="15734"/>
          <a:stretch>
            <a:fillRect/>
          </a:stretch>
        </p:blipFill>
        <p:spPr bwMode="auto">
          <a:xfrm>
            <a:off x="5527962" y="547142"/>
            <a:ext cx="5669691" cy="496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34476"/>
            <a:ext cx="2923524" cy="292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loud Callout 6"/>
          <p:cNvSpPr/>
          <p:nvPr/>
        </p:nvSpPr>
        <p:spPr>
          <a:xfrm>
            <a:off x="779488" y="494674"/>
            <a:ext cx="4122296" cy="3057995"/>
          </a:xfrm>
          <a:prstGeom prst="cloud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itchFamily="18" charset="0"/>
                <a:cs typeface="Times New Roman" pitchFamily="18" charset="0"/>
              </a:rPr>
              <a:t>Theo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cư</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đâu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9" name="Oval 8"/>
          <p:cNvSpPr/>
          <p:nvPr/>
        </p:nvSpPr>
        <p:spPr>
          <a:xfrm>
            <a:off x="412229" y="1364103"/>
            <a:ext cx="4856813" cy="32528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itchFamily="18" charset="0"/>
                <a:cs typeface="Times New Roman" pitchFamily="18" charset="0"/>
              </a:rPr>
              <a:t>Lớp</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Lưỡng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cư</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vừa</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sống</a:t>
            </a:r>
            <a:r>
              <a:rPr lang="en-US" sz="3600" dirty="0" smtClean="0">
                <a:solidFill>
                  <a:schemeClr val="tx1"/>
                </a:solidFill>
                <a:latin typeface="Times New Roman" pitchFamily="18" charset="0"/>
                <a:cs typeface="Times New Roman" pitchFamily="18" charset="0"/>
              </a:rPr>
              <a:t> ở </a:t>
            </a:r>
            <a:r>
              <a:rPr lang="en-US" sz="3600" dirty="0" err="1" smtClean="0">
                <a:solidFill>
                  <a:schemeClr val="tx1"/>
                </a:solidFill>
                <a:latin typeface="Times New Roman" pitchFamily="18" charset="0"/>
                <a:cs typeface="Times New Roman" pitchFamily="18" charset="0"/>
              </a:rPr>
              <a:t>nước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vừa</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sống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trên</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cạn</a:t>
            </a:r>
            <a:r>
              <a:rPr lang="en-US" sz="3600" dirty="0" smtClean="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575076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027"/>
                                        </p:tgtEl>
                                        <p:attrNameLst>
                                          <p:attrName>ppt_x</p:attrName>
                                        </p:attrNameLst>
                                      </p:cBhvr>
                                      <p:tavLst>
                                        <p:tav tm="0">
                                          <p:val>
                                            <p:strVal val="ppt_x"/>
                                          </p:val>
                                        </p:tav>
                                        <p:tav tm="100000">
                                          <p:val>
                                            <p:strVal val="ppt_x"/>
                                          </p:val>
                                        </p:tav>
                                      </p:tavLst>
                                    </p:anim>
                                    <p:anim calcmode="lin" valueType="num">
                                      <p:cBhvr additive="base">
                                        <p:cTn id="22" dur="500"/>
                                        <p:tgtEl>
                                          <p:spTgt spid="1027"/>
                                        </p:tgtEl>
                                        <p:attrNameLst>
                                          <p:attrName>ppt_y</p:attrName>
                                        </p:attrNameLst>
                                      </p:cBhvr>
                                      <p:tavLst>
                                        <p:tav tm="0">
                                          <p:val>
                                            <p:strVal val="ppt_y"/>
                                          </p:val>
                                        </p:tav>
                                        <p:tav tm="100000">
                                          <p:val>
                                            <p:strVal val="1+ppt_h/2"/>
                                          </p:val>
                                        </p:tav>
                                      </p:tavLst>
                                    </p:anim>
                                    <p:set>
                                      <p:cBhvr>
                                        <p:cTn id="23" dur="1" fill="hold">
                                          <p:stCondLst>
                                            <p:cond delay="499"/>
                                          </p:stCondLst>
                                        </p:cTn>
                                        <p:tgtEl>
                                          <p:spTgt spid="10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grpId="1"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0" y="0"/>
            <a:ext cx="9144000" cy="523220"/>
          </a:xfrm>
          <a:prstGeom prst="rect">
            <a:avLst/>
          </a:prstGeom>
          <a:solidFill>
            <a:schemeClr val="bg1"/>
          </a:solidFill>
          <a:ln>
            <a:solidFill>
              <a:schemeClr val="bg1"/>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dirty="0">
                <a:solidFill>
                  <a:srgbClr val="FF0000"/>
                </a:solidFill>
                <a:latin typeface="Times New Roman" pitchFamily="18" charset="0"/>
                <a:cs typeface="Times New Roman" pitchFamily="18" charset="0"/>
              </a:rPr>
              <a:t>BÀI 23: ĐA ĐẠNG ĐỘNG VẬT CÓ XƯƠNG SỐNG</a:t>
            </a:r>
          </a:p>
        </p:txBody>
      </p:sp>
      <p:cxnSp>
        <p:nvCxnSpPr>
          <p:cNvPr id="14" name="Straight Connector 13"/>
          <p:cNvCxnSpPr/>
          <p:nvPr/>
        </p:nvCxnSpPr>
        <p:spPr>
          <a:xfrm rot="16200000" flipH="1">
            <a:off x="3728710" y="3510290"/>
            <a:ext cx="602998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24000" y="533400"/>
            <a:ext cx="91440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3573" y="402103"/>
            <a:ext cx="6636327" cy="1261884"/>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I. </a:t>
            </a:r>
            <a:r>
              <a:rPr lang="en-US" sz="3600" b="1" dirty="0" err="1">
                <a:solidFill>
                  <a:srgbClr val="FF0000"/>
                </a:solidFill>
                <a:latin typeface="Times New Roman" pitchFamily="18" charset="0"/>
                <a:cs typeface="Times New Roman" pitchFamily="18" charset="0"/>
              </a:rPr>
              <a:t>Đặc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điểm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sốn</a:t>
            </a:r>
            <a:r>
              <a:rPr lang="en-US" sz="4000" b="1" dirty="0" err="1">
                <a:solidFill>
                  <a:srgbClr val="FF0000"/>
                </a:solidFill>
                <a:latin typeface="Times New Roman" pitchFamily="18" charset="0"/>
                <a:cs typeface="Times New Roman" pitchFamily="18" charset="0"/>
              </a:rPr>
              <a:t>g</a:t>
            </a:r>
            <a:r>
              <a:rPr lang="en-US" sz="3600" b="1" dirty="0">
                <a:solidFill>
                  <a:srgbClr val="FF0000"/>
                </a:solidFill>
                <a:latin typeface="Times New Roman" pitchFamily="18" charset="0"/>
                <a:cs typeface="Times New Roman" pitchFamily="18" charset="0"/>
              </a:rPr>
              <a:t>.</a:t>
            </a:r>
          </a:p>
        </p:txBody>
      </p:sp>
      <p:sp>
        <p:nvSpPr>
          <p:cNvPr id="18" name="Cloud Callout 17"/>
          <p:cNvSpPr/>
          <p:nvPr/>
        </p:nvSpPr>
        <p:spPr>
          <a:xfrm>
            <a:off x="6858000" y="990600"/>
            <a:ext cx="3505200" cy="2743200"/>
          </a:xfrm>
          <a:prstGeom prst="cloudCallout">
            <a:avLst>
              <a:gd name="adj1" fmla="val -47450"/>
              <a:gd name="adj2" fmla="val 7493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prstClr val="black"/>
                </a:solidFill>
                <a:latin typeface="Times New Roman" pitchFamily="18" charset="0"/>
                <a:cs typeface="Times New Roman" pitchFamily="18" charset="0"/>
              </a:rPr>
              <a:t>Nghiên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cứu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thông</a:t>
            </a:r>
            <a:r>
              <a:rPr lang="en-US" sz="2400" dirty="0">
                <a:solidFill>
                  <a:prstClr val="black"/>
                </a:solidFill>
                <a:latin typeface="Times New Roman" pitchFamily="18" charset="0"/>
                <a:cs typeface="Times New Roman" pitchFamily="18" charset="0"/>
              </a:rPr>
              <a:t> tin SGK, </a:t>
            </a:r>
            <a:r>
              <a:rPr lang="en-US" sz="2400" dirty="0" err="1">
                <a:solidFill>
                  <a:prstClr val="black"/>
                </a:solidFill>
                <a:latin typeface="Times New Roman" pitchFamily="18" charset="0"/>
                <a:cs typeface="Times New Roman" pitchFamily="18" charset="0"/>
              </a:rPr>
              <a:t>nêu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đặc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điểm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nhận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sống</a:t>
            </a:r>
            <a:r>
              <a:rPr lang="en-US" sz="2400" dirty="0">
                <a:solidFill>
                  <a:prstClr val="black"/>
                </a:solidFill>
                <a:latin typeface="Times New Roman" pitchFamily="18" charset="0"/>
                <a:cs typeface="Times New Roman" pitchFamily="18" charset="0"/>
              </a:rPr>
              <a:t>?</a:t>
            </a:r>
          </a:p>
        </p:txBody>
      </p:sp>
      <p:sp>
        <p:nvSpPr>
          <p:cNvPr id="19" name="TextBox 18"/>
          <p:cNvSpPr txBox="1"/>
          <p:nvPr/>
        </p:nvSpPr>
        <p:spPr>
          <a:xfrm>
            <a:off x="138547" y="1411797"/>
            <a:ext cx="6262255" cy="2062103"/>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Đặc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điểm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nhận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biết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Có</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bộ</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xương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trong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trong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đó</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có</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xương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sống</a:t>
            </a:r>
            <a:r>
              <a:rPr lang="en-US" sz="3200" b="1" dirty="0">
                <a:solidFill>
                  <a:prstClr val="black"/>
                </a:solidFill>
                <a:latin typeface="Times New Roman" pitchFamily="18" charset="0"/>
                <a:cs typeface="Times New Roman" pitchFamily="18" charset="0"/>
              </a:rPr>
              <a:t> (hay </a:t>
            </a:r>
            <a:r>
              <a:rPr lang="en-US" sz="3200" b="1" dirty="0" err="1">
                <a:solidFill>
                  <a:prstClr val="black"/>
                </a:solidFill>
                <a:latin typeface="Times New Roman" pitchFamily="18" charset="0"/>
                <a:cs typeface="Times New Roman" pitchFamily="18" charset="0"/>
              </a:rPr>
              <a:t>cột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sống</a:t>
            </a:r>
            <a:r>
              <a:rPr lang="en-US" sz="3200" b="1" dirty="0">
                <a:solidFill>
                  <a:prstClr val="black"/>
                </a:solidFill>
                <a:latin typeface="Times New Roman" pitchFamily="18" charset="0"/>
                <a:cs typeface="Times New Roman" pitchFamily="18" charset="0"/>
              </a:rPr>
              <a:t>) ở </a:t>
            </a:r>
            <a:r>
              <a:rPr lang="en-US" sz="3200" b="1" dirty="0" err="1">
                <a:solidFill>
                  <a:prstClr val="black"/>
                </a:solidFill>
                <a:latin typeface="Times New Roman" pitchFamily="18" charset="0"/>
                <a:cs typeface="Times New Roman" pitchFamily="18" charset="0"/>
              </a:rPr>
              <a:t>dọc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lưng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Trong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đó</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cột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sống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có</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chứa</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tủy</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sống</a:t>
            </a:r>
            <a:endParaRPr lang="en-US" sz="3200" b="1" dirty="0">
              <a:solidFill>
                <a:prstClr val="black"/>
              </a:solidFill>
              <a:latin typeface="Times New Roman" pitchFamily="18" charset="0"/>
              <a:cs typeface="Times New Roman" pitchFamily="18" charset="0"/>
            </a:endParaRPr>
          </a:p>
        </p:txBody>
      </p:sp>
      <p:pic>
        <p:nvPicPr>
          <p:cNvPr id="21" name="Picture 20" descr="sea-nature-art-animals.jpg"/>
          <p:cNvPicPr>
            <a:picLocks noChangeAspect="1"/>
          </p:cNvPicPr>
          <p:nvPr/>
        </p:nvPicPr>
        <p:blipFill>
          <a:blip r:embed="rId2" cstate="print"/>
          <a:stretch>
            <a:fillRect/>
          </a:stretch>
        </p:blipFill>
        <p:spPr>
          <a:xfrm>
            <a:off x="6781800" y="3810000"/>
            <a:ext cx="3901440" cy="2438400"/>
          </a:xfrm>
          <a:prstGeom prst="ellipse">
            <a:avLst/>
          </a:prstGeom>
        </p:spPr>
      </p:pic>
      <p:pic>
        <p:nvPicPr>
          <p:cNvPr id="22" name="Picture 1"/>
          <p:cNvPicPr>
            <a:picLocks noChangeAspect="1" noChangeArrowheads="1"/>
          </p:cNvPicPr>
          <p:nvPr/>
        </p:nvPicPr>
        <p:blipFill>
          <a:blip r:embed="rId3"/>
          <a:srcRect/>
          <a:stretch>
            <a:fillRect/>
          </a:stretch>
        </p:blipFill>
        <p:spPr bwMode="auto">
          <a:xfrm>
            <a:off x="6858000" y="1143000"/>
            <a:ext cx="3505200" cy="2330900"/>
          </a:xfrm>
          <a:prstGeom prst="rect">
            <a:avLst/>
          </a:prstGeom>
          <a:noFill/>
          <a:ln w="9525">
            <a:noFill/>
            <a:miter lim="800000"/>
            <a:headEnd/>
            <a:tailEnd/>
          </a:ln>
          <a:effectLst/>
        </p:spPr>
      </p:pic>
      <p:pic>
        <p:nvPicPr>
          <p:cNvPr id="12" name="Picture 11" descr="cột.JPG"/>
          <p:cNvPicPr>
            <a:picLocks noChangeAspect="1"/>
          </p:cNvPicPr>
          <p:nvPr/>
        </p:nvPicPr>
        <p:blipFill>
          <a:blip r:embed="rId4"/>
          <a:stretch>
            <a:fillRect/>
          </a:stretch>
        </p:blipFill>
        <p:spPr>
          <a:xfrm>
            <a:off x="3352683" y="3348038"/>
            <a:ext cx="3238618" cy="3509962"/>
          </a:xfrm>
          <a:prstGeom prst="rect">
            <a:avLst/>
          </a:prstGeom>
        </p:spPr>
      </p:pic>
      <p:sp>
        <p:nvSpPr>
          <p:cNvPr id="13" name="Oval Callout 12"/>
          <p:cNvSpPr/>
          <p:nvPr/>
        </p:nvSpPr>
        <p:spPr>
          <a:xfrm>
            <a:off x="7086599" y="1828800"/>
            <a:ext cx="4876801" cy="1905000"/>
          </a:xfrm>
          <a:prstGeom prst="wedgeEllipseCallout">
            <a:avLst>
              <a:gd name="adj1" fmla="val -71110"/>
              <a:gd name="adj2" fmla="val 8374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prstClr val="black"/>
                </a:solidFill>
                <a:latin typeface="Times New Roman" pitchFamily="18" charset="0"/>
                <a:cs typeface="Times New Roman" pitchFamily="18" charset="0"/>
              </a:rPr>
              <a:t>Quan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sát</a:t>
            </a:r>
            <a:r>
              <a:rPr lang="en-US" sz="3200" b="1" dirty="0">
                <a:solidFill>
                  <a:prstClr val="black"/>
                </a:solidFill>
                <a:latin typeface="Times New Roman" pitchFamily="18" charset="0"/>
                <a:cs typeface="Times New Roman" pitchFamily="18" charset="0"/>
              </a:rPr>
              <a:t> H23.2, </a:t>
            </a:r>
            <a:r>
              <a:rPr lang="en-US" sz="3200" b="1" dirty="0" err="1">
                <a:solidFill>
                  <a:prstClr val="black"/>
                </a:solidFill>
                <a:latin typeface="Times New Roman" pitchFamily="18" charset="0"/>
                <a:cs typeface="Times New Roman" pitchFamily="18" charset="0"/>
              </a:rPr>
              <a:t>Động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vật</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có</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xương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sống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gồm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các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lớp</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nào</a:t>
            </a:r>
            <a:r>
              <a:rPr lang="en-US" sz="32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6590313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p:cTn id="17" dur="5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18" dur="5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grpId="1" nodeType="clickEffect">
                                  <p:stCondLst>
                                    <p:cond delay="0"/>
                                  </p:stCondLst>
                                  <p:childTnLst>
                                    <p:animEffect transition="out" filter="box(in)">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3"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2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edge">
                                      <p:cBhvr>
                                        <p:cTn id="30" dur="500"/>
                                        <p:tgtEl>
                                          <p:spTgt spid="21"/>
                                        </p:tgtEl>
                                      </p:cBhvr>
                                    </p:animEffect>
                                  </p:childTnLst>
                                </p:cTn>
                              </p:par>
                              <p:par>
                                <p:cTn id="31" presetID="20"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edg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xit" presetSubtype="0" fill="hold" nodeType="clickEffect">
                                  <p:stCondLst>
                                    <p:cond delay="0"/>
                                  </p:stCondLst>
                                  <p:childTnLst>
                                    <p:anim calcmode="lin" valueType="num">
                                      <p:cBhvr>
                                        <p:cTn id="37" dur="500"/>
                                        <p:tgtEl>
                                          <p:spTgt spid="22"/>
                                        </p:tgtEl>
                                        <p:attrNameLst>
                                          <p:attrName>ppt_w</p:attrName>
                                        </p:attrNameLst>
                                      </p:cBhvr>
                                      <p:tavLst>
                                        <p:tav tm="0">
                                          <p:val>
                                            <p:strVal val="ppt_w"/>
                                          </p:val>
                                        </p:tav>
                                        <p:tav tm="100000">
                                          <p:val>
                                            <p:strVal val="ppt_w*0.70"/>
                                          </p:val>
                                        </p:tav>
                                      </p:tavLst>
                                    </p:anim>
                                    <p:anim calcmode="lin" valueType="num">
                                      <p:cBhvr>
                                        <p:cTn id="38" dur="500"/>
                                        <p:tgtEl>
                                          <p:spTgt spid="22"/>
                                        </p:tgtEl>
                                        <p:attrNameLst>
                                          <p:attrName>ppt_h</p:attrName>
                                        </p:attrNameLst>
                                      </p:cBhvr>
                                      <p:tavLst>
                                        <p:tav tm="0">
                                          <p:val>
                                            <p:strVal val="ppt_h"/>
                                          </p:val>
                                        </p:tav>
                                        <p:tav tm="100000">
                                          <p:val>
                                            <p:strVal val="ppt_h"/>
                                          </p:val>
                                        </p:tav>
                                      </p:tavLst>
                                    </p:anim>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55" presetClass="exit" presetSubtype="0" fill="hold" nodeType="withEffect">
                                  <p:stCondLst>
                                    <p:cond delay="0"/>
                                  </p:stCondLst>
                                  <p:childTnLst>
                                    <p:anim calcmode="lin" valueType="num">
                                      <p:cBhvr>
                                        <p:cTn id="42" dur="500"/>
                                        <p:tgtEl>
                                          <p:spTgt spid="21"/>
                                        </p:tgtEl>
                                        <p:attrNameLst>
                                          <p:attrName>ppt_w</p:attrName>
                                        </p:attrNameLst>
                                      </p:cBhvr>
                                      <p:tavLst>
                                        <p:tav tm="0">
                                          <p:val>
                                            <p:strVal val="ppt_w"/>
                                          </p:val>
                                        </p:tav>
                                        <p:tav tm="100000">
                                          <p:val>
                                            <p:strVal val="ppt_w*0.70"/>
                                          </p:val>
                                        </p:tav>
                                      </p:tavLst>
                                    </p:anim>
                                    <p:anim calcmode="lin" valueType="num">
                                      <p:cBhvr>
                                        <p:cTn id="43" dur="500"/>
                                        <p:tgtEl>
                                          <p:spTgt spid="21"/>
                                        </p:tgtEl>
                                        <p:attrNameLst>
                                          <p:attrName>ppt_h</p:attrName>
                                        </p:attrNameLst>
                                      </p:cBhvr>
                                      <p:tavLst>
                                        <p:tav tm="0">
                                          <p:val>
                                            <p:strVal val="ppt_h"/>
                                          </p:val>
                                        </p:tav>
                                        <p:tav tm="100000">
                                          <p:val>
                                            <p:strVal val="ppt_h"/>
                                          </p:val>
                                        </p:tav>
                                      </p:tavLst>
                                    </p:anim>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55" presetClass="exit" presetSubtype="0" fill="hold" nodeType="withEffect">
                                  <p:stCondLst>
                                    <p:cond delay="0"/>
                                  </p:stCondLst>
                                  <p:childTnLst>
                                    <p:anim calcmode="lin" valueType="num">
                                      <p:cBhvr>
                                        <p:cTn id="47" dur="500"/>
                                        <p:tgtEl>
                                          <p:spTgt spid="12"/>
                                        </p:tgtEl>
                                        <p:attrNameLst>
                                          <p:attrName>ppt_w</p:attrName>
                                        </p:attrNameLst>
                                      </p:cBhvr>
                                      <p:tavLst>
                                        <p:tav tm="0">
                                          <p:val>
                                            <p:strVal val="ppt_w"/>
                                          </p:val>
                                        </p:tav>
                                        <p:tav tm="100000">
                                          <p:val>
                                            <p:strVal val="ppt_w*0.70"/>
                                          </p:val>
                                        </p:tav>
                                      </p:tavLst>
                                    </p:anim>
                                    <p:anim calcmode="lin" valueType="num">
                                      <p:cBhvr>
                                        <p:cTn id="48" dur="500"/>
                                        <p:tgtEl>
                                          <p:spTgt spid="12"/>
                                        </p:tgtEl>
                                        <p:attrNameLst>
                                          <p:attrName>ppt_h</p:attrName>
                                        </p:attrNameLst>
                                      </p:cBhvr>
                                      <p:tavLst>
                                        <p:tav tm="0">
                                          <p:val>
                                            <p:strVal val="ppt_h"/>
                                          </p:val>
                                        </p:tav>
                                        <p:tav tm="100000">
                                          <p:val>
                                            <p:strVal val="ppt_h"/>
                                          </p:val>
                                        </p:tav>
                                      </p:tavLst>
                                    </p:anim>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21"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heel(4)">
                                      <p:cBhvr>
                                        <p:cTn id="53" dur="500"/>
                                        <p:tgtEl>
                                          <p:spTgt spid="13"/>
                                        </p:tgtEl>
                                      </p:cBhvr>
                                    </p:animEffec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13" grpId="0" animBg="1"/>
      <p:bldP spid="1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20</a:t>
            </a:fld>
            <a:endParaRPr lang="en-US"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3668" y="3580672"/>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6284687" y="0"/>
            <a:ext cx="5907314" cy="3297836"/>
          </a:xfrm>
          <a:prstGeom prst="cloud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itchFamily="18" charset="0"/>
                <a:cs typeface="Times New Roman" pitchFamily="18" charset="0"/>
              </a:rPr>
              <a:t>Các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loài</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Lưỡng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cư</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sống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cả</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dưới</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nước</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và</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trên</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cạn</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vậy</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chúng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có</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cách</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hô</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hấp</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như</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thế</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nào</a:t>
            </a:r>
            <a:r>
              <a:rPr lang="en-US" sz="3600" dirty="0" smtClean="0">
                <a:solidFill>
                  <a:schemeClr val="tx1"/>
                </a:solidFill>
                <a:latin typeface="Times New Roman" pitchFamily="18" charset="0"/>
                <a:cs typeface="Times New Roman" pitchFamily="18" charset="0"/>
              </a:rPr>
              <a:t>?</a:t>
            </a:r>
            <a:endParaRPr lang="en-US" sz="3600" dirty="0">
              <a:solidFill>
                <a:schemeClr val="tx1"/>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77" y="340445"/>
            <a:ext cx="5933580" cy="444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5561351"/>
            <a:ext cx="8079698" cy="1064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New Roman" pitchFamily="18" charset="0"/>
                <a:cs typeface="Times New Roman" pitchFamily="18" charset="0"/>
              </a:rPr>
              <a:t>Các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loài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Lưỡng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cư</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hô</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hấp</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bằng</a:t>
            </a:r>
            <a:r>
              <a:rPr lang="en-US" sz="3200" dirty="0" smtClean="0">
                <a:solidFill>
                  <a:schemeClr val="tx1"/>
                </a:solidFill>
                <a:latin typeface="Times New Roman" pitchFamily="18" charset="0"/>
                <a:cs typeface="Times New Roman" pitchFamily="18" charset="0"/>
              </a:rPr>
              <a:t> da </a:t>
            </a:r>
            <a:r>
              <a:rPr lang="en-US" sz="3200" dirty="0" err="1" smtClean="0">
                <a:solidFill>
                  <a:schemeClr val="tx1"/>
                </a:solidFill>
                <a:latin typeface="Times New Roman" pitchFamily="18" charset="0"/>
                <a:cs typeface="Times New Roman" pitchFamily="18" charset="0"/>
              </a:rPr>
              <a:t>và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phổi</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77653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Vertical)">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u phat trien co bien thai o e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357314"/>
            <a:ext cx="5867400" cy="5500687"/>
          </a:xfrm>
          <a:prstGeom prst="rect">
            <a:avLst/>
          </a:prstGeom>
          <a:noFill/>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1600200" y="51816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b="1">
                <a:solidFill>
                  <a:srgbClr val="6600CC"/>
                </a:solidFill>
              </a:rPr>
              <a:t>Ếch con  </a:t>
            </a:r>
          </a:p>
        </p:txBody>
      </p:sp>
      <p:sp>
        <p:nvSpPr>
          <p:cNvPr id="92164" name="Text Box 4"/>
          <p:cNvSpPr txBox="1">
            <a:spLocks noChangeArrowheads="1"/>
          </p:cNvSpPr>
          <p:nvPr/>
        </p:nvSpPr>
        <p:spPr bwMode="auto">
          <a:xfrm>
            <a:off x="7620000" y="5943600"/>
            <a:ext cx="3200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b="1">
                <a:solidFill>
                  <a:srgbClr val="6600CC"/>
                </a:solidFill>
              </a:rPr>
              <a:t>Trứng tập trung thành đám trong chất nhày</a:t>
            </a:r>
          </a:p>
        </p:txBody>
      </p:sp>
      <p:sp>
        <p:nvSpPr>
          <p:cNvPr id="92165" name="Text Box 5"/>
          <p:cNvSpPr txBox="1">
            <a:spLocks noChangeArrowheads="1"/>
          </p:cNvSpPr>
          <p:nvPr/>
        </p:nvSpPr>
        <p:spPr bwMode="auto">
          <a:xfrm>
            <a:off x="1600200" y="5943601"/>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000" b="1">
                <a:solidFill>
                  <a:srgbClr val="6600CC"/>
                </a:solidFill>
                <a:latin typeface=".VnTime" panose="020B7200000000000000" pitchFamily="34" charset="0"/>
              </a:rPr>
              <a:t>Biến đổi h×nh th¸i</a:t>
            </a:r>
          </a:p>
        </p:txBody>
      </p:sp>
      <p:sp>
        <p:nvSpPr>
          <p:cNvPr id="92166" name="Text Box 6"/>
          <p:cNvSpPr txBox="1">
            <a:spLocks noChangeArrowheads="1"/>
          </p:cNvSpPr>
          <p:nvPr/>
        </p:nvSpPr>
        <p:spPr bwMode="auto">
          <a:xfrm>
            <a:off x="9220200" y="4619626"/>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b="1">
                <a:solidFill>
                  <a:srgbClr val="6600CC"/>
                </a:solidFill>
              </a:rPr>
              <a:t>Nòng nọc</a:t>
            </a:r>
          </a:p>
        </p:txBody>
      </p:sp>
      <p:sp>
        <p:nvSpPr>
          <p:cNvPr id="92167" name="Text Box 7"/>
          <p:cNvSpPr txBox="1">
            <a:spLocks noChangeArrowheads="1"/>
          </p:cNvSpPr>
          <p:nvPr/>
        </p:nvSpPr>
        <p:spPr bwMode="auto">
          <a:xfrm>
            <a:off x="1600200" y="1676401"/>
            <a:ext cx="2895600"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a:solidFill>
                  <a:srgbClr val="6600CC"/>
                </a:solidFill>
                <a:latin typeface=".VnTimeH" panose="020B7200000000000000" pitchFamily="34" charset="0"/>
              </a:rPr>
              <a:t>Õ</a:t>
            </a:r>
            <a:r>
              <a:rPr lang="en-US" b="1">
                <a:solidFill>
                  <a:srgbClr val="6600CC"/>
                </a:solidFill>
                <a:latin typeface=".VnArialH" panose="020B7200000000000000" pitchFamily="34" charset="0"/>
              </a:rPr>
              <a:t>ch tr­ëng thµnh      </a:t>
            </a:r>
            <a:r>
              <a:rPr lang="en-US" sz="2000" b="1">
                <a:solidFill>
                  <a:srgbClr val="6600CC"/>
                </a:solidFill>
                <a:latin typeface=".VnTime" panose="020B7200000000000000" pitchFamily="34" charset="0"/>
              </a:rPr>
              <a:t>®ang thùc hiÖn sù sinh s¶n</a:t>
            </a:r>
          </a:p>
        </p:txBody>
      </p:sp>
      <p:sp>
        <p:nvSpPr>
          <p:cNvPr id="92170" name="AutoShape 10"/>
          <p:cNvSpPr>
            <a:spLocks noChangeArrowheads="1"/>
          </p:cNvSpPr>
          <p:nvPr/>
        </p:nvSpPr>
        <p:spPr bwMode="auto">
          <a:xfrm>
            <a:off x="10441214" y="4305301"/>
            <a:ext cx="1676400" cy="1752600"/>
          </a:xfrm>
          <a:prstGeom prst="wedgeRoundRectCallout">
            <a:avLst>
              <a:gd name="adj1" fmla="val -55116"/>
              <a:gd name="adj2" fmla="val -39130"/>
              <a:gd name="adj3" fmla="val 16667"/>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sz="2200" dirty="0" err="1">
                <a:solidFill>
                  <a:srgbClr val="000000"/>
                </a:solidFill>
                <a:latin typeface=".VnArialH" panose="020B7200000000000000" pitchFamily="34" charset="0"/>
              </a:rPr>
              <a:t>Cã</a:t>
            </a:r>
            <a:r>
              <a:rPr lang="en-US" sz="2200" dirty="0">
                <a:solidFill>
                  <a:srgbClr val="000000"/>
                </a:solidFill>
                <a:latin typeface=".VnArialH" panose="020B7200000000000000" pitchFamily="34" charset="0"/>
              </a:rPr>
              <a:t> ®</a:t>
            </a:r>
            <a:r>
              <a:rPr lang="en-US" sz="2200" dirty="0" err="1">
                <a:solidFill>
                  <a:srgbClr val="000000"/>
                </a:solidFill>
                <a:latin typeface=".VnArialH" panose="020B7200000000000000" pitchFamily="34" charset="0"/>
              </a:rPr>
              <a:t>u«i</a:t>
            </a:r>
            <a:r>
              <a:rPr lang="en-US" sz="2200" dirty="0">
                <a:solidFill>
                  <a:srgbClr val="000000"/>
                </a:solidFill>
                <a:latin typeface=".VnArialH" panose="020B7200000000000000" pitchFamily="34" charset="0"/>
              </a:rPr>
              <a:t>, </a:t>
            </a:r>
            <a:r>
              <a:rPr lang="en-US" sz="2200" dirty="0" err="1">
                <a:solidFill>
                  <a:srgbClr val="000000"/>
                </a:solidFill>
                <a:latin typeface=".VnArialH" panose="020B7200000000000000" pitchFamily="34" charset="0"/>
              </a:rPr>
              <a:t>mang</a:t>
            </a:r>
            <a:r>
              <a:rPr lang="en-US" sz="2200" dirty="0">
                <a:solidFill>
                  <a:srgbClr val="000000"/>
                </a:solidFill>
                <a:latin typeface=".VnArialH" panose="020B7200000000000000" pitchFamily="34" charset="0"/>
              </a:rPr>
              <a:t> </a:t>
            </a:r>
            <a:r>
              <a:rPr lang="en-US" sz="2200" dirty="0" err="1">
                <a:solidFill>
                  <a:srgbClr val="000000"/>
                </a:solidFill>
                <a:latin typeface=".VnArialH" panose="020B7200000000000000" pitchFamily="34" charset="0"/>
              </a:rPr>
              <a:t>ngoµi</a:t>
            </a:r>
            <a:r>
              <a:rPr lang="en-US" sz="2200" dirty="0">
                <a:solidFill>
                  <a:srgbClr val="000000"/>
                </a:solidFill>
                <a:latin typeface=".VnArialH" panose="020B7200000000000000" pitchFamily="34" charset="0"/>
              </a:rPr>
              <a:t> </a:t>
            </a:r>
            <a:r>
              <a:rPr lang="en-US" sz="2200" dirty="0" err="1">
                <a:solidFill>
                  <a:srgbClr val="000000"/>
                </a:solidFill>
                <a:latin typeface=".VnArialH" panose="020B7200000000000000" pitchFamily="34" charset="0"/>
              </a:rPr>
              <a:t>gièng</a:t>
            </a:r>
            <a:r>
              <a:rPr lang="en-US" sz="2200" dirty="0">
                <a:solidFill>
                  <a:srgbClr val="000000"/>
                </a:solidFill>
                <a:latin typeface=".VnArialH" panose="020B7200000000000000" pitchFamily="34" charset="0"/>
              </a:rPr>
              <a:t> c¸. </a:t>
            </a:r>
          </a:p>
        </p:txBody>
      </p:sp>
      <p:sp>
        <p:nvSpPr>
          <p:cNvPr id="92171" name="Text Box 11"/>
          <p:cNvSpPr txBox="1">
            <a:spLocks noChangeArrowheads="1"/>
          </p:cNvSpPr>
          <p:nvPr/>
        </p:nvSpPr>
        <p:spPr bwMode="auto">
          <a:xfrm>
            <a:off x="1447800" y="5470526"/>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marL="800100" indent="-342900" eaLnBrk="0" hangingPunct="0">
              <a:defRPr>
                <a:solidFill>
                  <a:schemeClr val="tx1"/>
                </a:solidFill>
                <a:latin typeface="Arial" panose="020B0604020202020204" pitchFamily="34" charset="0"/>
              </a:defRPr>
            </a:lvl2pPr>
            <a:lvl3pPr marL="1257300" indent="-342900" eaLnBrk="0" hangingPunct="0">
              <a:defRPr>
                <a:solidFill>
                  <a:schemeClr val="tx1"/>
                </a:solidFill>
                <a:latin typeface="Arial" panose="020B0604020202020204" pitchFamily="34" charset="0"/>
              </a:defRPr>
            </a:lvl3pPr>
            <a:lvl4pPr marL="1714500" indent="-342900" eaLnBrk="0" hangingPunct="0">
              <a:defRPr>
                <a:solidFill>
                  <a:schemeClr val="tx1"/>
                </a:solidFill>
                <a:latin typeface="Arial" panose="020B0604020202020204" pitchFamily="34" charset="0"/>
              </a:defRPr>
            </a:lvl4pPr>
            <a:lvl5pPr marL="2171700" indent="-342900"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sz="2000" b="1">
                <a:solidFill>
                  <a:srgbClr val="6600CC"/>
                </a:solidFill>
                <a:latin typeface=".VnTime" panose="020B7200000000000000" pitchFamily="34" charset="0"/>
              </a:rPr>
              <a:t>Biến đổi h×nh th¸i</a:t>
            </a:r>
          </a:p>
        </p:txBody>
      </p:sp>
    </p:spTree>
    <p:extLst>
      <p:ext uri="{BB962C8B-B14F-4D97-AF65-F5344CB8AC3E}">
        <p14:creationId xmlns:p14="http://schemas.microsoft.com/office/powerpoint/2010/main" val="1257771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92162"/>
                                        </p:tgtEl>
                                        <p:attrNameLst>
                                          <p:attrName>style.visibility</p:attrName>
                                        </p:attrNameLst>
                                      </p:cBhvr>
                                      <p:to>
                                        <p:strVal val="visible"/>
                                      </p:to>
                                    </p:set>
                                    <p:anim calcmode="lin" valueType="num">
                                      <p:cBhvr>
                                        <p:cTn id="7" dur="500" fill="hold"/>
                                        <p:tgtEl>
                                          <p:spTgt spid="92162"/>
                                        </p:tgtEl>
                                        <p:attrNameLst>
                                          <p:attrName>ppt_w</p:attrName>
                                        </p:attrNameLst>
                                      </p:cBhvr>
                                      <p:tavLst>
                                        <p:tav tm="0">
                                          <p:val>
                                            <p:fltVal val="0"/>
                                          </p:val>
                                        </p:tav>
                                        <p:tav tm="100000">
                                          <p:val>
                                            <p:strVal val="#ppt_w"/>
                                          </p:val>
                                        </p:tav>
                                      </p:tavLst>
                                    </p:anim>
                                    <p:anim calcmode="lin" valueType="num">
                                      <p:cBhvr>
                                        <p:cTn id="8" dur="500" fill="hold"/>
                                        <p:tgtEl>
                                          <p:spTgt spid="92162"/>
                                        </p:tgtEl>
                                        <p:attrNameLst>
                                          <p:attrName>ppt_h</p:attrName>
                                        </p:attrNameLst>
                                      </p:cBhvr>
                                      <p:tavLst>
                                        <p:tav tm="0">
                                          <p:val>
                                            <p:fltVal val="0"/>
                                          </p:val>
                                        </p:tav>
                                        <p:tav tm="100000">
                                          <p:val>
                                            <p:strVal val="#ppt_h"/>
                                          </p:val>
                                        </p:tav>
                                      </p:tavLst>
                                    </p:anim>
                                    <p:animEffect transition="in" filter="fade">
                                      <p:cBhvr>
                                        <p:cTn id="9" dur="500"/>
                                        <p:tgtEl>
                                          <p:spTgt spid="9216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92167"/>
                                        </p:tgtEl>
                                        <p:attrNameLst>
                                          <p:attrName>style.visibility</p:attrName>
                                        </p:attrNameLst>
                                      </p:cBhvr>
                                      <p:to>
                                        <p:strVal val="visible"/>
                                      </p:to>
                                    </p:set>
                                    <p:animEffect transition="in" filter="dissolve">
                                      <p:cBhvr>
                                        <p:cTn id="14" dur="500"/>
                                        <p:tgtEl>
                                          <p:spTgt spid="92167"/>
                                        </p:tgtEl>
                                      </p:cBhvr>
                                    </p:animEffect>
                                  </p:childTnLst>
                                </p:cTn>
                              </p:par>
                              <p:par>
                                <p:cTn id="15" presetID="1" presetClass="entr" presetSubtype="0" fill="hold" grpId="1" nodeType="withEffect">
                                  <p:stCondLst>
                                    <p:cond delay="0"/>
                                  </p:stCondLst>
                                  <p:childTnLst>
                                    <p:set>
                                      <p:cBhvr>
                                        <p:cTn id="16" dur="1" fill="hold">
                                          <p:stCondLst>
                                            <p:cond delay="0"/>
                                          </p:stCondLst>
                                        </p:cTn>
                                        <p:tgtEl>
                                          <p:spTgt spid="92163"/>
                                        </p:tgtEl>
                                        <p:attrNameLst>
                                          <p:attrName>style.visibility</p:attrName>
                                        </p:attrNameLst>
                                      </p:cBhvr>
                                      <p:to>
                                        <p:strVal val="visible"/>
                                      </p:to>
                                    </p:set>
                                  </p:childTnLst>
                                </p:cTn>
                              </p:par>
                              <p:par>
                                <p:cTn id="17" presetID="9" presetClass="entr" presetSubtype="0" fill="hold" grpId="1" nodeType="withEffect">
                                  <p:stCondLst>
                                    <p:cond delay="0"/>
                                  </p:stCondLst>
                                  <p:childTnLst>
                                    <p:set>
                                      <p:cBhvr>
                                        <p:cTn id="18" dur="1" fill="hold">
                                          <p:stCondLst>
                                            <p:cond delay="0"/>
                                          </p:stCondLst>
                                        </p:cTn>
                                        <p:tgtEl>
                                          <p:spTgt spid="92166"/>
                                        </p:tgtEl>
                                        <p:attrNameLst>
                                          <p:attrName>style.visibility</p:attrName>
                                        </p:attrNameLst>
                                      </p:cBhvr>
                                      <p:to>
                                        <p:strVal val="visible"/>
                                      </p:to>
                                    </p:set>
                                    <p:animEffect transition="in" filter="dissolve">
                                      <p:cBhvr>
                                        <p:cTn id="19" dur="500"/>
                                        <p:tgtEl>
                                          <p:spTgt spid="92166"/>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92164"/>
                                        </p:tgtEl>
                                        <p:attrNameLst>
                                          <p:attrName>style.visibility</p:attrName>
                                        </p:attrNameLst>
                                      </p:cBhvr>
                                      <p:to>
                                        <p:strVal val="visible"/>
                                      </p:to>
                                    </p:set>
                                    <p:anim calcmode="lin" valueType="num">
                                      <p:cBhvr>
                                        <p:cTn id="22" dur="1000" fill="hold"/>
                                        <p:tgtEl>
                                          <p:spTgt spid="92164"/>
                                        </p:tgtEl>
                                        <p:attrNameLst>
                                          <p:attrName>ppt_w</p:attrName>
                                        </p:attrNameLst>
                                      </p:cBhvr>
                                      <p:tavLst>
                                        <p:tav tm="0">
                                          <p:val>
                                            <p:strVal val="#ppt_w+.3"/>
                                          </p:val>
                                        </p:tav>
                                        <p:tav tm="100000">
                                          <p:val>
                                            <p:strVal val="#ppt_w"/>
                                          </p:val>
                                        </p:tav>
                                      </p:tavLst>
                                    </p:anim>
                                    <p:anim calcmode="lin" valueType="num">
                                      <p:cBhvr>
                                        <p:cTn id="23" dur="1000" fill="hold"/>
                                        <p:tgtEl>
                                          <p:spTgt spid="92164"/>
                                        </p:tgtEl>
                                        <p:attrNameLst>
                                          <p:attrName>ppt_h</p:attrName>
                                        </p:attrNameLst>
                                      </p:cBhvr>
                                      <p:tavLst>
                                        <p:tav tm="0">
                                          <p:val>
                                            <p:strVal val="#ppt_h"/>
                                          </p:val>
                                        </p:tav>
                                        <p:tav tm="100000">
                                          <p:val>
                                            <p:strVal val="#ppt_h"/>
                                          </p:val>
                                        </p:tav>
                                      </p:tavLst>
                                    </p:anim>
                                    <p:animEffect transition="in" filter="fade">
                                      <p:cBhvr>
                                        <p:cTn id="24" dur="1000"/>
                                        <p:tgtEl>
                                          <p:spTgt spid="92164"/>
                                        </p:tgtEl>
                                      </p:cBhvr>
                                    </p:animEffect>
                                  </p:childTnLst>
                                </p:cTn>
                              </p:par>
                              <p:par>
                                <p:cTn id="25" presetID="41" presetClass="entr" presetSubtype="0" fill="hold" grpId="1" nodeType="withEffect">
                                  <p:stCondLst>
                                    <p:cond delay="0"/>
                                  </p:stCondLst>
                                  <p:iterate type="lt">
                                    <p:tmPct val="10000"/>
                                  </p:iterate>
                                  <p:childTnLst>
                                    <p:set>
                                      <p:cBhvr>
                                        <p:cTn id="26" dur="1" fill="hold">
                                          <p:stCondLst>
                                            <p:cond delay="0"/>
                                          </p:stCondLst>
                                        </p:cTn>
                                        <p:tgtEl>
                                          <p:spTgt spid="92165"/>
                                        </p:tgtEl>
                                        <p:attrNameLst>
                                          <p:attrName>style.visibility</p:attrName>
                                        </p:attrNameLst>
                                      </p:cBhvr>
                                      <p:to>
                                        <p:strVal val="visible"/>
                                      </p:to>
                                    </p:set>
                                    <p:anim calcmode="lin" valueType="num">
                                      <p:cBhvr>
                                        <p:cTn id="27" dur="500" fill="hold"/>
                                        <p:tgtEl>
                                          <p:spTgt spid="92165"/>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92165"/>
                                        </p:tgtEl>
                                        <p:attrNameLst>
                                          <p:attrName>ppt_y</p:attrName>
                                        </p:attrNameLst>
                                      </p:cBhvr>
                                      <p:tavLst>
                                        <p:tav tm="0">
                                          <p:val>
                                            <p:strVal val="#ppt_y"/>
                                          </p:val>
                                        </p:tav>
                                        <p:tav tm="100000">
                                          <p:val>
                                            <p:strVal val="#ppt_y"/>
                                          </p:val>
                                        </p:tav>
                                      </p:tavLst>
                                    </p:anim>
                                    <p:anim calcmode="lin" valueType="num">
                                      <p:cBhvr>
                                        <p:cTn id="29" dur="500" fill="hold"/>
                                        <p:tgtEl>
                                          <p:spTgt spid="92165"/>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92165"/>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9216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3" presetClass="path" presetSubtype="0" accel="50000" decel="50000" fill="hold" grpId="0" nodeType="clickEffect">
                                  <p:stCondLst>
                                    <p:cond delay="0"/>
                                  </p:stCondLst>
                                  <p:childTnLst>
                                    <p:animMotion origin="layout" path="M -0.00417 -1.48148E-6 L 0.3625 0.08658 " pathEditMode="relative" rAng="0" ptsTypes="AA">
                                      <p:cBhvr>
                                        <p:cTn id="35" dur="2000" fill="hold"/>
                                        <p:tgtEl>
                                          <p:spTgt spid="92167"/>
                                        </p:tgtEl>
                                        <p:attrNameLst>
                                          <p:attrName>ppt_x</p:attrName>
                                          <p:attrName>ppt_y</p:attrName>
                                        </p:attrNameLst>
                                      </p:cBhvr>
                                      <p:rCtr x="18333" y="4329"/>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57" presetClass="path" presetSubtype="0" accel="50000" decel="50000" fill="hold" grpId="0" nodeType="clickEffect">
                                  <p:stCondLst>
                                    <p:cond delay="0"/>
                                  </p:stCondLst>
                                  <p:childTnLst>
                                    <p:animMotion origin="layout" path="M 3.33333E-6 5.78035E-8 L 3.33333E-6 -0.19538 C 3.33333E-6 -0.28347 -0.02778 -0.39075 -0.05 -0.39075 L -0.1 -0.39075 " pathEditMode="relative" rAng="0" ptsTypes="FfFF">
                                      <p:cBhvr>
                                        <p:cTn id="39" dur="2000" fill="hold"/>
                                        <p:tgtEl>
                                          <p:spTgt spid="92164"/>
                                        </p:tgtEl>
                                        <p:attrNameLst>
                                          <p:attrName>ppt_x</p:attrName>
                                          <p:attrName>ppt_y</p:attrName>
                                        </p:attrNameLst>
                                      </p:cBhvr>
                                      <p:rCtr x="-5000" y="-19538"/>
                                    </p:animMotion>
                                  </p:childTnLst>
                                </p:cTn>
                              </p:par>
                            </p:childTnLst>
                          </p:cTn>
                        </p:par>
                      </p:childTnLst>
                    </p:cTn>
                  </p:par>
                  <p:par>
                    <p:cTn id="40" fill="hold" nodeType="clickPar">
                      <p:stCondLst>
                        <p:cond delay="indefinite"/>
                      </p:stCondLst>
                      <p:childTnLst>
                        <p:par>
                          <p:cTn id="41" fill="hold" nodeType="withGroup">
                            <p:stCondLst>
                              <p:cond delay="0"/>
                            </p:stCondLst>
                            <p:childTnLst>
                              <p:par>
                                <p:cTn id="42" presetID="35" presetClass="path" presetSubtype="0" accel="50000" decel="50000" fill="hold" grpId="0" nodeType="clickEffect">
                                  <p:stCondLst>
                                    <p:cond delay="0"/>
                                  </p:stCondLst>
                                  <p:childTnLst>
                                    <p:animMotion origin="layout" path="M -1.11022E-16 -3.81503E-6 L -0.17917 -0.00439 " pathEditMode="relative" rAng="0" ptsTypes="AA">
                                      <p:cBhvr>
                                        <p:cTn id="43" dur="2000" fill="hold"/>
                                        <p:tgtEl>
                                          <p:spTgt spid="92166"/>
                                        </p:tgtEl>
                                        <p:attrNameLst>
                                          <p:attrName>ppt_x</p:attrName>
                                          <p:attrName>ppt_y</p:attrName>
                                        </p:attrNameLst>
                                      </p:cBhvr>
                                      <p:rCtr x="-8958" y="-231"/>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63" presetClass="path" presetSubtype="0" accel="50000" decel="50000" fill="hold" grpId="0" nodeType="clickEffect">
                                  <p:stCondLst>
                                    <p:cond delay="0"/>
                                  </p:stCondLst>
                                  <p:iterate type="lt">
                                    <p:tmPct val="0"/>
                                  </p:iterate>
                                  <p:childTnLst>
                                    <p:animMotion origin="layout" path="M -0.00417 -4.33526E-6 L 0.5 -0.00439 " pathEditMode="relative" rAng="0" ptsTypes="AA">
                                      <p:cBhvr>
                                        <p:cTn id="47" dur="2000" fill="hold"/>
                                        <p:tgtEl>
                                          <p:spTgt spid="92165"/>
                                        </p:tgtEl>
                                        <p:attrNameLst>
                                          <p:attrName>ppt_x</p:attrName>
                                          <p:attrName>ppt_y</p:attrName>
                                        </p:attrNameLst>
                                      </p:cBhvr>
                                      <p:rCtr x="25208" y="-231"/>
                                    </p:animMotion>
                                  </p:childTnLst>
                                </p:cTn>
                              </p:par>
                            </p:childTnLst>
                          </p:cTn>
                        </p:par>
                      </p:childTnLst>
                    </p:cTn>
                  </p:par>
                  <p:par>
                    <p:cTn id="48" fill="hold" nodeType="clickPar">
                      <p:stCondLst>
                        <p:cond delay="indefinite"/>
                      </p:stCondLst>
                      <p:childTnLst>
                        <p:par>
                          <p:cTn id="49" fill="hold" nodeType="withGroup">
                            <p:stCondLst>
                              <p:cond delay="0"/>
                            </p:stCondLst>
                            <p:childTnLst>
                              <p:par>
                                <p:cTn id="50" presetID="63" presetClass="path" presetSubtype="0" accel="50000" decel="50000" fill="hold" grpId="0" nodeType="clickEffect">
                                  <p:stCondLst>
                                    <p:cond delay="0"/>
                                  </p:stCondLst>
                                  <p:childTnLst>
                                    <p:animMotion origin="layout" path="M 1.38778E-17 -1.6763E-6 L 0.15833 -0.15977 " pathEditMode="relative" rAng="0" ptsTypes="AA">
                                      <p:cBhvr>
                                        <p:cTn id="51" dur="2000" fill="hold"/>
                                        <p:tgtEl>
                                          <p:spTgt spid="92163"/>
                                        </p:tgtEl>
                                        <p:attrNameLst>
                                          <p:attrName>ppt_x</p:attrName>
                                          <p:attrName>ppt_y</p:attrName>
                                        </p:attrNameLst>
                                      </p:cBhvr>
                                      <p:rCtr x="7917" y="-8000"/>
                                    </p:animMotion>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2170"/>
                                        </p:tgtEl>
                                        <p:attrNameLst>
                                          <p:attrName>style.visibility</p:attrName>
                                        </p:attrNameLst>
                                      </p:cBhvr>
                                      <p:to>
                                        <p:strVal val="visible"/>
                                      </p:to>
                                    </p:set>
                                    <p:animEffect transition="in" filter="wipe(down)">
                                      <p:cBhvr>
                                        <p:cTn id="56" dur="500"/>
                                        <p:tgtEl>
                                          <p:spTgt spid="9217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63" presetClass="path" presetSubtype="0" accel="50000" decel="50000" fill="hold" grpId="0" nodeType="clickEffect">
                                  <p:stCondLst>
                                    <p:cond delay="0"/>
                                  </p:stCondLst>
                                  <p:iterate type="lt">
                                    <p:tmPct val="0"/>
                                  </p:iterate>
                                  <p:childTnLst>
                                    <p:animMotion origin="layout" path="M 3.33333E-6 -3.7037E-7 L 0.19583 -0.02662 " pathEditMode="relative" rAng="0" ptsTypes="AA">
                                      <p:cBhvr>
                                        <p:cTn id="60" dur="2000" fill="hold"/>
                                        <p:tgtEl>
                                          <p:spTgt spid="92171"/>
                                        </p:tgtEl>
                                        <p:attrNameLst>
                                          <p:attrName>ppt_x</p:attrName>
                                          <p:attrName>ppt_y</p:attrName>
                                        </p:attrNameLst>
                                      </p:cBhvr>
                                      <p:rCtr x="9792" y="-1343"/>
                                    </p:animMotion>
                                  </p:childTnLst>
                                </p:cTn>
                              </p:par>
                              <p:par>
                                <p:cTn id="61" presetID="41" presetClass="entr" presetSubtype="0" fill="hold" grpId="1" nodeType="withEffect">
                                  <p:stCondLst>
                                    <p:cond delay="0"/>
                                  </p:stCondLst>
                                  <p:iterate type="lt">
                                    <p:tmPct val="10000"/>
                                  </p:iterate>
                                  <p:childTnLst>
                                    <p:set>
                                      <p:cBhvr>
                                        <p:cTn id="62" dur="1" fill="hold">
                                          <p:stCondLst>
                                            <p:cond delay="0"/>
                                          </p:stCondLst>
                                        </p:cTn>
                                        <p:tgtEl>
                                          <p:spTgt spid="92171"/>
                                        </p:tgtEl>
                                        <p:attrNameLst>
                                          <p:attrName>style.visibility</p:attrName>
                                        </p:attrNameLst>
                                      </p:cBhvr>
                                      <p:to>
                                        <p:strVal val="visible"/>
                                      </p:to>
                                    </p:set>
                                    <p:anim calcmode="lin" valueType="num">
                                      <p:cBhvr>
                                        <p:cTn id="63" dur="500" fill="hold"/>
                                        <p:tgtEl>
                                          <p:spTgt spid="92171"/>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92171"/>
                                        </p:tgtEl>
                                        <p:attrNameLst>
                                          <p:attrName>ppt_y</p:attrName>
                                        </p:attrNameLst>
                                      </p:cBhvr>
                                      <p:tavLst>
                                        <p:tav tm="0">
                                          <p:val>
                                            <p:strVal val="#ppt_y"/>
                                          </p:val>
                                        </p:tav>
                                        <p:tav tm="100000">
                                          <p:val>
                                            <p:strVal val="#ppt_y"/>
                                          </p:val>
                                        </p:tav>
                                      </p:tavLst>
                                    </p:anim>
                                    <p:anim calcmode="lin" valueType="num">
                                      <p:cBhvr>
                                        <p:cTn id="65" dur="500" fill="hold"/>
                                        <p:tgtEl>
                                          <p:spTgt spid="92171"/>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92171"/>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p:bldP spid="92163" grpId="1"/>
      <p:bldP spid="92164" grpId="0"/>
      <p:bldP spid="92164" grpId="1"/>
      <p:bldP spid="92165" grpId="0"/>
      <p:bldP spid="92165" grpId="1"/>
      <p:bldP spid="92166" grpId="0"/>
      <p:bldP spid="92166" grpId="1"/>
      <p:bldP spid="92167" grpId="0"/>
      <p:bldP spid="92167" grpId="1"/>
      <p:bldP spid="92170" grpId="0" animBg="1"/>
      <p:bldP spid="92171" grpId="0"/>
      <p:bldP spid="9217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505200" y="304801"/>
            <a:ext cx="8229600" cy="1139825"/>
          </a:xfrm>
        </p:spPr>
        <p:txBody>
          <a:bodyPr/>
          <a:lstStyle/>
          <a:p>
            <a:pPr algn="l"/>
            <a:r>
              <a:rPr lang="en-US" smtClean="0"/>
              <a:t>-Sự phát triển có biến thái:</a:t>
            </a:r>
          </a:p>
        </p:txBody>
      </p:sp>
      <p:sp>
        <p:nvSpPr>
          <p:cNvPr id="96259" name="Rectangle 3"/>
          <p:cNvSpPr>
            <a:spLocks noGrp="1" noChangeArrowheads="1"/>
          </p:cNvSpPr>
          <p:nvPr>
            <p:ph type="body" idx="1"/>
          </p:nvPr>
        </p:nvSpPr>
        <p:spPr/>
        <p:txBody>
          <a:bodyPr/>
          <a:lstStyle/>
          <a:p>
            <a:r>
              <a:rPr lang="en-US" dirty="0" err="1" smtClean="0"/>
              <a:t>ếch</a:t>
            </a:r>
            <a:r>
              <a:rPr lang="en-US" dirty="0" smtClean="0"/>
              <a:t> </a:t>
            </a:r>
            <a:r>
              <a:rPr lang="en-US" dirty="0" err="1" smtClean="0"/>
              <a:t>trưởng</a:t>
            </a:r>
            <a:r>
              <a:rPr lang="en-US" dirty="0" smtClean="0"/>
              <a:t> </a:t>
            </a:r>
            <a:r>
              <a:rPr lang="en-US" dirty="0" err="1" smtClean="0"/>
              <a:t>thành</a:t>
            </a:r>
            <a:r>
              <a:rPr lang="en-US" dirty="0" smtClean="0"/>
              <a:t>                          </a:t>
            </a:r>
            <a:r>
              <a:rPr lang="en-US" dirty="0" err="1" smtClean="0"/>
              <a:t>Đẻ</a:t>
            </a:r>
            <a:r>
              <a:rPr lang="en-US" dirty="0" smtClean="0"/>
              <a:t> </a:t>
            </a:r>
            <a:r>
              <a:rPr lang="en-US" dirty="0" err="1" smtClean="0"/>
              <a:t>trứng</a:t>
            </a:r>
            <a:endParaRPr lang="en-US" dirty="0" smtClean="0"/>
          </a:p>
          <a:p>
            <a:pPr>
              <a:buFontTx/>
              <a:buNone/>
            </a:pPr>
            <a:r>
              <a:rPr lang="en-US" dirty="0" smtClean="0"/>
              <a:t>      (</a:t>
            </a:r>
            <a:r>
              <a:rPr lang="en-US" dirty="0" err="1" smtClean="0"/>
              <a:t>cạn,nước</a:t>
            </a:r>
            <a:r>
              <a:rPr lang="en-US" dirty="0" smtClean="0"/>
              <a:t>)                               (</a:t>
            </a:r>
            <a:r>
              <a:rPr lang="en-US" dirty="0" err="1" smtClean="0"/>
              <a:t>bờ</a:t>
            </a:r>
            <a:r>
              <a:rPr lang="en-US" dirty="0" smtClean="0"/>
              <a:t> </a:t>
            </a:r>
            <a:r>
              <a:rPr lang="en-US" dirty="0" err="1" smtClean="0"/>
              <a:t>nước</a:t>
            </a:r>
            <a:r>
              <a:rPr lang="en-US" dirty="0" smtClean="0"/>
              <a:t>)</a:t>
            </a:r>
          </a:p>
          <a:p>
            <a:pPr>
              <a:buFontTx/>
              <a:buNone/>
            </a:pPr>
            <a:r>
              <a:rPr lang="en-US" dirty="0" smtClean="0"/>
              <a:t>   </a:t>
            </a:r>
          </a:p>
          <a:p>
            <a:pPr>
              <a:buFontTx/>
              <a:buNone/>
            </a:pPr>
            <a:r>
              <a:rPr lang="en-US" dirty="0" smtClean="0"/>
              <a:t>                                             </a:t>
            </a:r>
            <a:r>
              <a:rPr lang="en-US" dirty="0" err="1" smtClean="0"/>
              <a:t>Nòng</a:t>
            </a:r>
            <a:r>
              <a:rPr lang="en-US" dirty="0" smtClean="0"/>
              <a:t> </a:t>
            </a:r>
            <a:r>
              <a:rPr lang="en-US" dirty="0" err="1" smtClean="0"/>
              <a:t>nọc</a:t>
            </a:r>
            <a:r>
              <a:rPr lang="en-US" dirty="0" smtClean="0"/>
              <a:t>  </a:t>
            </a:r>
            <a:r>
              <a:rPr lang="en-US" dirty="0" err="1" smtClean="0"/>
              <a:t>không</a:t>
            </a:r>
            <a:r>
              <a:rPr lang="en-US" dirty="0" smtClean="0"/>
              <a:t> </a:t>
            </a:r>
            <a:r>
              <a:rPr lang="en-US" dirty="0" err="1" smtClean="0"/>
              <a:t>chân</a:t>
            </a:r>
            <a:r>
              <a:rPr lang="en-US" dirty="0" smtClean="0"/>
              <a:t>  </a:t>
            </a:r>
          </a:p>
          <a:p>
            <a:pPr>
              <a:buFontTx/>
              <a:buNone/>
            </a:pPr>
            <a:r>
              <a:rPr lang="en-US" dirty="0" smtClean="0"/>
              <a:t>                </a:t>
            </a:r>
            <a:r>
              <a:rPr lang="en-US" dirty="0" err="1" smtClean="0"/>
              <a:t>ếch</a:t>
            </a:r>
            <a:r>
              <a:rPr lang="en-US" dirty="0" smtClean="0"/>
              <a:t> con                       (ở </a:t>
            </a:r>
            <a:r>
              <a:rPr lang="en-US" dirty="0" err="1" smtClean="0"/>
              <a:t>nước</a:t>
            </a:r>
            <a:r>
              <a:rPr lang="en-US" dirty="0" smtClean="0"/>
              <a:t>)</a:t>
            </a:r>
          </a:p>
          <a:p>
            <a:pPr>
              <a:buFontTx/>
              <a:buNone/>
            </a:pPr>
            <a:endParaRPr lang="en-US" dirty="0" smtClean="0"/>
          </a:p>
          <a:p>
            <a:r>
              <a:rPr lang="en-US" dirty="0" smtClean="0"/>
              <a:t> </a:t>
            </a:r>
            <a:r>
              <a:rPr lang="en-US" dirty="0" err="1" smtClean="0"/>
              <a:t>Nòng</a:t>
            </a:r>
            <a:r>
              <a:rPr lang="en-US" dirty="0" smtClean="0"/>
              <a:t> </a:t>
            </a:r>
            <a:r>
              <a:rPr lang="en-US" dirty="0" err="1" smtClean="0"/>
              <a:t>nọc</a:t>
            </a:r>
            <a:r>
              <a:rPr lang="en-US" dirty="0" smtClean="0"/>
              <a:t> 4 chi                </a:t>
            </a:r>
            <a:r>
              <a:rPr lang="en-US" dirty="0" err="1" smtClean="0"/>
              <a:t>Nòng</a:t>
            </a:r>
            <a:r>
              <a:rPr lang="en-US" dirty="0" smtClean="0"/>
              <a:t> </a:t>
            </a:r>
            <a:r>
              <a:rPr lang="en-US" dirty="0" err="1" smtClean="0"/>
              <a:t>nọc</a:t>
            </a:r>
            <a:r>
              <a:rPr lang="en-US" dirty="0" smtClean="0"/>
              <a:t>  2 </a:t>
            </a:r>
            <a:r>
              <a:rPr lang="en-US" dirty="0" err="1" smtClean="0"/>
              <a:t>chân</a:t>
            </a:r>
            <a:r>
              <a:rPr lang="en-US" dirty="0" smtClean="0"/>
              <a:t>(ở </a:t>
            </a:r>
            <a:r>
              <a:rPr lang="en-US" dirty="0" err="1" smtClean="0"/>
              <a:t>nước</a:t>
            </a:r>
            <a:r>
              <a:rPr lang="en-US" dirty="0" smtClean="0"/>
              <a:t>)                                                      (ở </a:t>
            </a:r>
            <a:r>
              <a:rPr lang="en-US" dirty="0" err="1" smtClean="0"/>
              <a:t>nước</a:t>
            </a:r>
            <a:r>
              <a:rPr lang="en-US" dirty="0" smtClean="0"/>
              <a:t>)</a:t>
            </a:r>
          </a:p>
          <a:p>
            <a:pPr>
              <a:buFontTx/>
              <a:buNone/>
            </a:pPr>
            <a:r>
              <a:rPr lang="en-US" sz="3000" dirty="0">
                <a:latin typeface=".VnTime" panose="020B7200000000000000" pitchFamily="34" charset="0"/>
              </a:rPr>
              <a:t>    </a:t>
            </a:r>
          </a:p>
        </p:txBody>
      </p:sp>
      <p:sp>
        <p:nvSpPr>
          <p:cNvPr id="96260" name="Line 4"/>
          <p:cNvSpPr>
            <a:spLocks noChangeShapeType="1"/>
          </p:cNvSpPr>
          <p:nvPr/>
        </p:nvSpPr>
        <p:spPr bwMode="auto">
          <a:xfrm flipV="1">
            <a:off x="4822372" y="1905000"/>
            <a:ext cx="16002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vi-VN">
              <a:solidFill>
                <a:srgbClr val="000000"/>
              </a:solidFill>
            </a:endParaRPr>
          </a:p>
        </p:txBody>
      </p:sp>
      <p:sp>
        <p:nvSpPr>
          <p:cNvPr id="96261" name="Line 5"/>
          <p:cNvSpPr>
            <a:spLocks noChangeShapeType="1"/>
          </p:cNvSpPr>
          <p:nvPr/>
        </p:nvSpPr>
        <p:spPr bwMode="auto">
          <a:xfrm>
            <a:off x="7605486" y="2895600"/>
            <a:ext cx="0" cy="457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vi-VN">
              <a:solidFill>
                <a:srgbClr val="000000"/>
              </a:solidFill>
            </a:endParaRPr>
          </a:p>
        </p:txBody>
      </p:sp>
      <p:sp>
        <p:nvSpPr>
          <p:cNvPr id="96262" name="Line 6"/>
          <p:cNvSpPr>
            <a:spLocks noChangeShapeType="1"/>
          </p:cNvSpPr>
          <p:nvPr/>
        </p:nvSpPr>
        <p:spPr bwMode="auto">
          <a:xfrm>
            <a:off x="7580081" y="4495800"/>
            <a:ext cx="0" cy="609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vi-VN">
              <a:solidFill>
                <a:srgbClr val="000000"/>
              </a:solidFill>
            </a:endParaRPr>
          </a:p>
        </p:txBody>
      </p:sp>
      <p:sp>
        <p:nvSpPr>
          <p:cNvPr id="96263" name="Line 7"/>
          <p:cNvSpPr>
            <a:spLocks noChangeShapeType="1"/>
          </p:cNvSpPr>
          <p:nvPr/>
        </p:nvSpPr>
        <p:spPr bwMode="auto">
          <a:xfrm flipH="1">
            <a:off x="4209134" y="5410200"/>
            <a:ext cx="1219200" cy="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vi-VN">
              <a:solidFill>
                <a:srgbClr val="000000"/>
              </a:solidFill>
            </a:endParaRPr>
          </a:p>
        </p:txBody>
      </p:sp>
      <p:sp>
        <p:nvSpPr>
          <p:cNvPr id="96264" name="Line 8"/>
          <p:cNvSpPr>
            <a:spLocks noChangeShapeType="1"/>
          </p:cNvSpPr>
          <p:nvPr/>
        </p:nvSpPr>
        <p:spPr bwMode="auto">
          <a:xfrm flipV="1">
            <a:off x="2971800" y="2743200"/>
            <a:ext cx="0" cy="1219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vi-VN">
              <a:solidFill>
                <a:srgbClr val="000000"/>
              </a:solidFill>
            </a:endParaRPr>
          </a:p>
        </p:txBody>
      </p:sp>
      <p:sp>
        <p:nvSpPr>
          <p:cNvPr id="96266" name="Line 10"/>
          <p:cNvSpPr>
            <a:spLocks noChangeShapeType="1"/>
          </p:cNvSpPr>
          <p:nvPr/>
        </p:nvSpPr>
        <p:spPr bwMode="auto">
          <a:xfrm flipV="1">
            <a:off x="2971800" y="4495800"/>
            <a:ext cx="0" cy="609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vi-VN">
              <a:solidFill>
                <a:srgbClr val="000000"/>
              </a:solidFill>
            </a:endParaRPr>
          </a:p>
        </p:txBody>
      </p:sp>
    </p:spTree>
    <p:extLst>
      <p:ext uri="{BB962C8B-B14F-4D97-AF65-F5344CB8AC3E}">
        <p14:creationId xmlns:p14="http://schemas.microsoft.com/office/powerpoint/2010/main" val="2359694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6258"/>
                                        </p:tgtEl>
                                        <p:attrNameLst>
                                          <p:attrName>style.visibility</p:attrName>
                                        </p:attrNameLst>
                                      </p:cBhvr>
                                      <p:to>
                                        <p:strVal val="visible"/>
                                      </p:to>
                                    </p:set>
                                    <p:animEffect transition="in" filter="checkerboard(across)">
                                      <p:cBhvr>
                                        <p:cTn id="7" dur="500"/>
                                        <p:tgtEl>
                                          <p:spTgt spid="96258"/>
                                        </p:tgtEl>
                                      </p:cBhvr>
                                    </p:animEffect>
                                  </p:childTnLst>
                                </p:cTn>
                              </p:par>
                              <p:par>
                                <p:cTn id="8" presetID="2" presetClass="entr" presetSubtype="4" fill="hold" nodeType="withEffect">
                                  <p:stCondLst>
                                    <p:cond delay="0"/>
                                  </p:stCondLst>
                                  <p:childTnLst>
                                    <p:set>
                                      <p:cBhvr>
                                        <p:cTn id="9" dur="1" fill="hold">
                                          <p:stCondLst>
                                            <p:cond delay="0"/>
                                          </p:stCondLst>
                                        </p:cTn>
                                        <p:tgtEl>
                                          <p:spTgt spid="96259">
                                            <p:txEl>
                                              <p:pRg st="0" end="0"/>
                                            </p:txEl>
                                          </p:spTgt>
                                        </p:tgtEl>
                                        <p:attrNameLst>
                                          <p:attrName>style.visibility</p:attrName>
                                        </p:attrNameLst>
                                      </p:cBhvr>
                                      <p:to>
                                        <p:strVal val="visible"/>
                                      </p:to>
                                    </p:set>
                                    <p:anim calcmode="lin" valueType="num">
                                      <p:cBhvr additive="base">
                                        <p:cTn id="10"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96259">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6259">
                                            <p:txEl>
                                              <p:pRg st="1" end="1"/>
                                            </p:txEl>
                                          </p:spTgt>
                                        </p:tgtEl>
                                        <p:attrNameLst>
                                          <p:attrName>style.visibility</p:attrName>
                                        </p:attrNameLst>
                                      </p:cBhvr>
                                      <p:to>
                                        <p:strVal val="visible"/>
                                      </p:to>
                                    </p:set>
                                    <p:anim calcmode="lin" valueType="num">
                                      <p:cBhvr additive="base">
                                        <p:cTn id="14"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6259">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6259">
                                            <p:txEl>
                                              <p:pRg st="2" end="2"/>
                                            </p:txEl>
                                          </p:spTgt>
                                        </p:tgtEl>
                                        <p:attrNameLst>
                                          <p:attrName>style.visibility</p:attrName>
                                        </p:attrNameLst>
                                      </p:cBhvr>
                                      <p:to>
                                        <p:strVal val="visible"/>
                                      </p:to>
                                    </p:set>
                                    <p:anim calcmode="lin" valueType="num">
                                      <p:cBhvr additive="base">
                                        <p:cTn id="18" dur="500" fill="hold"/>
                                        <p:tgtEl>
                                          <p:spTgt spid="9625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6259">
                                            <p:txEl>
                                              <p:pRg st="2" end="2"/>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6259">
                                            <p:txEl>
                                              <p:pRg st="3" end="3"/>
                                            </p:txEl>
                                          </p:spTgt>
                                        </p:tgtEl>
                                        <p:attrNameLst>
                                          <p:attrName>style.visibility</p:attrName>
                                        </p:attrNameLst>
                                      </p:cBhvr>
                                      <p:to>
                                        <p:strVal val="visible"/>
                                      </p:to>
                                    </p:set>
                                    <p:anim calcmode="lin" valueType="num">
                                      <p:cBhvr additive="base">
                                        <p:cTn id="22" dur="500" fill="hold"/>
                                        <p:tgtEl>
                                          <p:spTgt spid="96259">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6259">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6259">
                                            <p:txEl>
                                              <p:pRg st="4" end="4"/>
                                            </p:txEl>
                                          </p:spTgt>
                                        </p:tgtEl>
                                        <p:attrNameLst>
                                          <p:attrName>style.visibility</p:attrName>
                                        </p:attrNameLst>
                                      </p:cBhvr>
                                      <p:to>
                                        <p:strVal val="visible"/>
                                      </p:to>
                                    </p:set>
                                    <p:anim calcmode="lin" valueType="num">
                                      <p:cBhvr additive="base">
                                        <p:cTn id="26" dur="500" fill="hold"/>
                                        <p:tgtEl>
                                          <p:spTgt spid="96259">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96259">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96259">
                                            <p:txEl>
                                              <p:pRg st="6" end="6"/>
                                            </p:txEl>
                                          </p:spTgt>
                                        </p:tgtEl>
                                        <p:attrNameLst>
                                          <p:attrName>style.visibility</p:attrName>
                                        </p:attrNameLst>
                                      </p:cBhvr>
                                      <p:to>
                                        <p:strVal val="visible"/>
                                      </p:to>
                                    </p:set>
                                    <p:anim calcmode="lin" valueType="num">
                                      <p:cBhvr additive="base">
                                        <p:cTn id="30" dur="500" fill="hold"/>
                                        <p:tgtEl>
                                          <p:spTgt spid="96259">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6259">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6259">
                                            <p:txEl>
                                              <p:pRg st="7" end="7"/>
                                            </p:txEl>
                                          </p:spTgt>
                                        </p:tgtEl>
                                        <p:attrNameLst>
                                          <p:attrName>style.visibility</p:attrName>
                                        </p:attrNameLst>
                                      </p:cBhvr>
                                      <p:to>
                                        <p:strVal val="visible"/>
                                      </p:to>
                                    </p:set>
                                    <p:anim calcmode="lin" valueType="num">
                                      <p:cBhvr additive="base">
                                        <p:cTn id="34" dur="500" fill="hold"/>
                                        <p:tgtEl>
                                          <p:spTgt spid="96259">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62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6264"/>
                                        </p:tgtEl>
                                        <p:attrNameLst>
                                          <p:attrName>style.visibility</p:attrName>
                                        </p:attrNameLst>
                                      </p:cBhvr>
                                      <p:to>
                                        <p:strVal val="visible"/>
                                      </p:to>
                                    </p:set>
                                    <p:anim calcmode="lin" valueType="num">
                                      <p:cBhvr additive="base">
                                        <p:cTn id="40" dur="500" fill="hold"/>
                                        <p:tgtEl>
                                          <p:spTgt spid="96264"/>
                                        </p:tgtEl>
                                        <p:attrNameLst>
                                          <p:attrName>ppt_x</p:attrName>
                                        </p:attrNameLst>
                                      </p:cBhvr>
                                      <p:tavLst>
                                        <p:tav tm="0">
                                          <p:val>
                                            <p:strVal val="#ppt_x"/>
                                          </p:val>
                                        </p:tav>
                                        <p:tav tm="100000">
                                          <p:val>
                                            <p:strVal val="#ppt_x"/>
                                          </p:val>
                                        </p:tav>
                                      </p:tavLst>
                                    </p:anim>
                                    <p:anim calcmode="lin" valueType="num">
                                      <p:cBhvr additive="base">
                                        <p:cTn id="41" dur="500" fill="hold"/>
                                        <p:tgtEl>
                                          <p:spTgt spid="96264"/>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96260"/>
                                        </p:tgtEl>
                                        <p:attrNameLst>
                                          <p:attrName>style.visibility</p:attrName>
                                        </p:attrNameLst>
                                      </p:cBhvr>
                                      <p:to>
                                        <p:strVal val="visible"/>
                                      </p:to>
                                    </p:set>
                                    <p:anim calcmode="lin" valueType="num">
                                      <p:cBhvr additive="base">
                                        <p:cTn id="44" dur="500" fill="hold"/>
                                        <p:tgtEl>
                                          <p:spTgt spid="96260"/>
                                        </p:tgtEl>
                                        <p:attrNameLst>
                                          <p:attrName>ppt_x</p:attrName>
                                        </p:attrNameLst>
                                      </p:cBhvr>
                                      <p:tavLst>
                                        <p:tav tm="0">
                                          <p:val>
                                            <p:strVal val="#ppt_x"/>
                                          </p:val>
                                        </p:tav>
                                        <p:tav tm="100000">
                                          <p:val>
                                            <p:strVal val="#ppt_x"/>
                                          </p:val>
                                        </p:tav>
                                      </p:tavLst>
                                    </p:anim>
                                    <p:anim calcmode="lin" valueType="num">
                                      <p:cBhvr additive="base">
                                        <p:cTn id="45" dur="500" fill="hold"/>
                                        <p:tgtEl>
                                          <p:spTgt spid="96260"/>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96261"/>
                                        </p:tgtEl>
                                        <p:attrNameLst>
                                          <p:attrName>style.visibility</p:attrName>
                                        </p:attrNameLst>
                                      </p:cBhvr>
                                      <p:to>
                                        <p:strVal val="visible"/>
                                      </p:to>
                                    </p:set>
                                    <p:anim calcmode="lin" valueType="num">
                                      <p:cBhvr additive="base">
                                        <p:cTn id="48" dur="500" fill="hold"/>
                                        <p:tgtEl>
                                          <p:spTgt spid="96261"/>
                                        </p:tgtEl>
                                        <p:attrNameLst>
                                          <p:attrName>ppt_x</p:attrName>
                                        </p:attrNameLst>
                                      </p:cBhvr>
                                      <p:tavLst>
                                        <p:tav tm="0">
                                          <p:val>
                                            <p:strVal val="#ppt_x"/>
                                          </p:val>
                                        </p:tav>
                                        <p:tav tm="100000">
                                          <p:val>
                                            <p:strVal val="#ppt_x"/>
                                          </p:val>
                                        </p:tav>
                                      </p:tavLst>
                                    </p:anim>
                                    <p:anim calcmode="lin" valueType="num">
                                      <p:cBhvr additive="base">
                                        <p:cTn id="49" dur="500" fill="hold"/>
                                        <p:tgtEl>
                                          <p:spTgt spid="96261"/>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96262"/>
                                        </p:tgtEl>
                                        <p:attrNameLst>
                                          <p:attrName>style.visibility</p:attrName>
                                        </p:attrNameLst>
                                      </p:cBhvr>
                                      <p:to>
                                        <p:strVal val="visible"/>
                                      </p:to>
                                    </p:set>
                                    <p:anim calcmode="lin" valueType="num">
                                      <p:cBhvr additive="base">
                                        <p:cTn id="52" dur="500" fill="hold"/>
                                        <p:tgtEl>
                                          <p:spTgt spid="96262"/>
                                        </p:tgtEl>
                                        <p:attrNameLst>
                                          <p:attrName>ppt_x</p:attrName>
                                        </p:attrNameLst>
                                      </p:cBhvr>
                                      <p:tavLst>
                                        <p:tav tm="0">
                                          <p:val>
                                            <p:strVal val="#ppt_x"/>
                                          </p:val>
                                        </p:tav>
                                        <p:tav tm="100000">
                                          <p:val>
                                            <p:strVal val="#ppt_x"/>
                                          </p:val>
                                        </p:tav>
                                      </p:tavLst>
                                    </p:anim>
                                    <p:anim calcmode="lin" valueType="num">
                                      <p:cBhvr additive="base">
                                        <p:cTn id="53" dur="500" fill="hold"/>
                                        <p:tgtEl>
                                          <p:spTgt spid="96262"/>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96266"/>
                                        </p:tgtEl>
                                        <p:attrNameLst>
                                          <p:attrName>style.visibility</p:attrName>
                                        </p:attrNameLst>
                                      </p:cBhvr>
                                      <p:to>
                                        <p:strVal val="visible"/>
                                      </p:to>
                                    </p:set>
                                    <p:anim calcmode="lin" valueType="num">
                                      <p:cBhvr additive="base">
                                        <p:cTn id="56" dur="500" fill="hold"/>
                                        <p:tgtEl>
                                          <p:spTgt spid="96266"/>
                                        </p:tgtEl>
                                        <p:attrNameLst>
                                          <p:attrName>ppt_x</p:attrName>
                                        </p:attrNameLst>
                                      </p:cBhvr>
                                      <p:tavLst>
                                        <p:tav tm="0">
                                          <p:val>
                                            <p:strVal val="#ppt_x"/>
                                          </p:val>
                                        </p:tav>
                                        <p:tav tm="100000">
                                          <p:val>
                                            <p:strVal val="#ppt_x"/>
                                          </p:val>
                                        </p:tav>
                                      </p:tavLst>
                                    </p:anim>
                                    <p:anim calcmode="lin" valueType="num">
                                      <p:cBhvr additive="base">
                                        <p:cTn id="57" dur="500" fill="hold"/>
                                        <p:tgtEl>
                                          <p:spTgt spid="96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p:bldP spid="96260" grpId="0" animBg="1"/>
      <p:bldP spid="96261" grpId="0" animBg="1"/>
      <p:bldP spid="96262" grpId="0" animBg="1"/>
      <p:bldP spid="96264" grpId="0" animBg="1"/>
      <p:bldP spid="9626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41">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9" y="752474"/>
            <a:ext cx="4209143" cy="36607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 Box 14"/>
          <p:cNvSpPr txBox="1">
            <a:spLocks noChangeArrowheads="1"/>
          </p:cNvSpPr>
          <p:nvPr/>
        </p:nvSpPr>
        <p:spPr bwMode="auto">
          <a:xfrm>
            <a:off x="9060542" y="144463"/>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Ếch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Giun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220" name="Picture 17" descr="ech dong">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723903"/>
            <a:ext cx="3048000" cy="36956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1" name="Text Box 18"/>
          <p:cNvSpPr txBox="1">
            <a:spLocks noChangeArrowheads="1"/>
          </p:cNvSpPr>
          <p:nvPr/>
        </p:nvSpPr>
        <p:spPr bwMode="auto">
          <a:xfrm>
            <a:off x="5326743" y="144464"/>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800" b="1" dirty="0" err="1">
                <a:solidFill>
                  <a:srgbClr val="FF0000"/>
                </a:solidFill>
                <a:latin typeface="Times New Roman" panose="02020603050405020304" pitchFamily="18" charset="0"/>
                <a:cs typeface="Times New Roman" panose="02020603050405020304" pitchFamily="18" charset="0"/>
              </a:rPr>
              <a:t>Ếch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Đồng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9222" name="Picture 26" descr="ca coc Tam Dao">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857" y="752475"/>
            <a:ext cx="4209143" cy="359092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3" name="Text Box 27"/>
          <p:cNvSpPr txBox="1">
            <a:spLocks noChangeArrowheads="1"/>
          </p:cNvSpPr>
          <p:nvPr/>
        </p:nvSpPr>
        <p:spPr bwMode="auto">
          <a:xfrm>
            <a:off x="1221014" y="144463"/>
            <a:ext cx="259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400" b="1" dirty="0" err="1">
                <a:solidFill>
                  <a:srgbClr val="FF0000"/>
                </a:solidFill>
                <a:latin typeface="Times New Roman" panose="02020603050405020304" pitchFamily="18" charset="0"/>
                <a:cs typeface="Times New Roman" panose="02020603050405020304" pitchFamily="18" charset="0"/>
              </a:rPr>
              <a:t>Cá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cóc</a:t>
            </a:r>
            <a:r>
              <a:rPr lang="en-US" sz="2400" b="1" dirty="0">
                <a:solidFill>
                  <a:srgbClr val="FF0000"/>
                </a:solidFill>
                <a:latin typeface="Times New Roman" panose="02020603050405020304" pitchFamily="18" charset="0"/>
                <a:cs typeface="Times New Roman" panose="02020603050405020304" pitchFamily="18" charset="0"/>
              </a:rPr>
              <a:t> Tam </a:t>
            </a:r>
            <a:r>
              <a:rPr lang="en-US" sz="2400" b="1" dirty="0" err="1">
                <a:solidFill>
                  <a:srgbClr val="FF0000"/>
                </a:solidFill>
                <a:latin typeface="Times New Roman" panose="02020603050405020304" pitchFamily="18" charset="0"/>
                <a:cs typeface="Times New Roman" panose="02020603050405020304" pitchFamily="18" charset="0"/>
              </a:rPr>
              <a:t>Đảo</a:t>
            </a:r>
            <a:r>
              <a:rPr lang="en-US" sz="2400" b="1" dirty="0">
                <a:solidFill>
                  <a:srgbClr val="FF0000"/>
                </a:solidFill>
                <a:latin typeface="Times New Roman" panose="02020603050405020304" pitchFamily="18" charset="0"/>
                <a:cs typeface="Times New Roman" panose="02020603050405020304" pitchFamily="18" charset="0"/>
              </a:rPr>
              <a:t> </a:t>
            </a:r>
          </a:p>
        </p:txBody>
      </p:sp>
      <p:sp>
        <p:nvSpPr>
          <p:cNvPr id="9225" name="Text Box 9"/>
          <p:cNvSpPr txBox="1">
            <a:spLocks noChangeArrowheads="1"/>
          </p:cNvSpPr>
          <p:nvPr/>
        </p:nvSpPr>
        <p:spPr bwMode="auto">
          <a:xfrm>
            <a:off x="2819400" y="5029201"/>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vi-VN" sz="2000"/>
          </a:p>
        </p:txBody>
      </p:sp>
      <p:sp>
        <p:nvSpPr>
          <p:cNvPr id="9226" name="Text Box 10"/>
          <p:cNvSpPr txBox="1">
            <a:spLocks noChangeArrowheads="1"/>
          </p:cNvSpPr>
          <p:nvPr/>
        </p:nvSpPr>
        <p:spPr bwMode="auto">
          <a:xfrm>
            <a:off x="1001487" y="5029201"/>
            <a:ext cx="2895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indent="-87313">
              <a:tabLst>
                <a:tab pos="2147888" algn="l"/>
              </a:tabLst>
              <a:defRPr>
                <a:solidFill>
                  <a:schemeClr val="tx1"/>
                </a:solidFill>
                <a:latin typeface="Arial" panose="020B0604020202020204" pitchFamily="34" charset="0"/>
              </a:defRPr>
            </a:lvl1pPr>
            <a:lvl2pPr marL="742950" indent="-285750">
              <a:tabLst>
                <a:tab pos="2147888" algn="l"/>
              </a:tabLst>
              <a:defRPr>
                <a:solidFill>
                  <a:schemeClr val="tx1"/>
                </a:solidFill>
                <a:latin typeface="Arial" panose="020B0604020202020204" pitchFamily="34" charset="0"/>
              </a:defRPr>
            </a:lvl2pPr>
            <a:lvl3pPr marL="1143000" indent="-228600">
              <a:tabLst>
                <a:tab pos="2147888" algn="l"/>
              </a:tabLst>
              <a:defRPr>
                <a:solidFill>
                  <a:schemeClr val="tx1"/>
                </a:solidFill>
                <a:latin typeface="Arial" panose="020B0604020202020204" pitchFamily="34" charset="0"/>
              </a:defRPr>
            </a:lvl3pPr>
            <a:lvl4pPr marL="1600200" indent="-228600">
              <a:tabLst>
                <a:tab pos="2147888" algn="l"/>
              </a:tabLst>
              <a:defRPr>
                <a:solidFill>
                  <a:schemeClr val="tx1"/>
                </a:solidFill>
                <a:latin typeface="Arial" panose="020B0604020202020204" pitchFamily="34" charset="0"/>
              </a:defRPr>
            </a:lvl4pPr>
            <a:lvl5pPr marL="2057400" indent="-228600">
              <a:tabLst>
                <a:tab pos="21478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78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78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78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7888" algn="l"/>
              </a:tabLst>
              <a:defRPr>
                <a:solidFill>
                  <a:schemeClr val="tx1"/>
                </a:solidFill>
                <a:latin typeface="Arial" panose="020B0604020202020204" pitchFamily="34" charset="0"/>
              </a:defRPr>
            </a:lvl9pPr>
          </a:lstStyle>
          <a:p>
            <a:pPr>
              <a:spcBef>
                <a:spcPct val="50000"/>
              </a:spcBef>
            </a:pPr>
            <a:r>
              <a:rPr lang="en-US" sz="2000" b="1" dirty="0"/>
              <a:t> </a:t>
            </a:r>
            <a:r>
              <a:rPr lang="en-US" sz="2200" b="1" u="sng" dirty="0" err="1">
                <a:solidFill>
                  <a:srgbClr val="FF0000"/>
                </a:solidFill>
                <a:latin typeface="Times New Roman" panose="02020603050405020304" pitchFamily="18" charset="0"/>
                <a:cs typeface="Times New Roman" panose="02020603050405020304" pitchFamily="18" charset="0"/>
              </a:rPr>
              <a:t>Có</a:t>
            </a:r>
            <a:r>
              <a:rPr lang="en-US" sz="2200" b="1" u="sng" dirty="0">
                <a:solidFill>
                  <a:srgbClr val="FF0000"/>
                </a:solidFill>
                <a:latin typeface="Times New Roman" panose="02020603050405020304" pitchFamily="18" charset="0"/>
                <a:cs typeface="Times New Roman" panose="02020603050405020304" pitchFamily="18" charset="0"/>
              </a:rPr>
              <a:t> </a:t>
            </a:r>
            <a:r>
              <a:rPr lang="en-US" sz="2200" b="1" u="sng" dirty="0" err="1">
                <a:solidFill>
                  <a:srgbClr val="FF0000"/>
                </a:solidFill>
                <a:latin typeface="Times New Roman" panose="02020603050405020304" pitchFamily="18" charset="0"/>
                <a:cs typeface="Times New Roman" panose="02020603050405020304" pitchFamily="18" charset="0"/>
              </a:rPr>
              <a:t>đuôi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đuôi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dẹp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bên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chi </a:t>
            </a:r>
            <a:r>
              <a:rPr lang="en-US" sz="2200" b="1" dirty="0" err="1">
                <a:latin typeface="Times New Roman" panose="02020603050405020304" pitchFamily="18" charset="0"/>
                <a:cs typeface="Times New Roman" panose="02020603050405020304" pitchFamily="18" charset="0"/>
              </a:rPr>
              <a:t>sau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đương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chi </a:t>
            </a:r>
            <a:r>
              <a:rPr lang="en-US" sz="2200" b="1" dirty="0" err="1">
                <a:latin typeface="Times New Roman" panose="02020603050405020304" pitchFamily="18" charset="0"/>
                <a:cs typeface="Times New Roman" panose="02020603050405020304" pitchFamily="18" charset="0"/>
              </a:rPr>
              <a:t>trước</a:t>
            </a:r>
            <a:r>
              <a:rPr lang="en-US" sz="2200" b="1" dirty="0">
                <a:latin typeface="Times New Roman" panose="02020603050405020304" pitchFamily="18" charset="0"/>
                <a:cs typeface="Times New Roman" panose="02020603050405020304" pitchFamily="18" charset="0"/>
              </a:rPr>
              <a:t>.</a:t>
            </a:r>
          </a:p>
        </p:txBody>
      </p:sp>
      <p:sp>
        <p:nvSpPr>
          <p:cNvPr id="9227" name="Text Box 11"/>
          <p:cNvSpPr txBox="1">
            <a:spLocks noChangeArrowheads="1"/>
          </p:cNvSpPr>
          <p:nvPr/>
        </p:nvSpPr>
        <p:spPr bwMode="auto">
          <a:xfrm>
            <a:off x="4949369" y="5013326"/>
            <a:ext cx="2971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147888" algn="l"/>
              </a:tabLst>
              <a:defRPr>
                <a:solidFill>
                  <a:schemeClr val="tx1"/>
                </a:solidFill>
                <a:latin typeface="Arial" panose="020B0604020202020204" pitchFamily="34" charset="0"/>
              </a:defRPr>
            </a:lvl1pPr>
            <a:lvl2pPr marL="742950" indent="-285750">
              <a:tabLst>
                <a:tab pos="2147888" algn="l"/>
              </a:tabLst>
              <a:defRPr>
                <a:solidFill>
                  <a:schemeClr val="tx1"/>
                </a:solidFill>
                <a:latin typeface="Arial" panose="020B0604020202020204" pitchFamily="34" charset="0"/>
              </a:defRPr>
            </a:lvl2pPr>
            <a:lvl3pPr marL="1143000" indent="-228600">
              <a:tabLst>
                <a:tab pos="2147888" algn="l"/>
              </a:tabLst>
              <a:defRPr>
                <a:solidFill>
                  <a:schemeClr val="tx1"/>
                </a:solidFill>
                <a:latin typeface="Arial" panose="020B0604020202020204" pitchFamily="34" charset="0"/>
              </a:defRPr>
            </a:lvl3pPr>
            <a:lvl4pPr marL="1600200" indent="-228600">
              <a:tabLst>
                <a:tab pos="2147888" algn="l"/>
              </a:tabLst>
              <a:defRPr>
                <a:solidFill>
                  <a:schemeClr val="tx1"/>
                </a:solidFill>
                <a:latin typeface="Arial" panose="020B0604020202020204" pitchFamily="34" charset="0"/>
              </a:defRPr>
            </a:lvl4pPr>
            <a:lvl5pPr marL="2057400" indent="-228600">
              <a:tabLst>
                <a:tab pos="21478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78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78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78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7888" algn="l"/>
              </a:tabLst>
              <a:defRPr>
                <a:solidFill>
                  <a:schemeClr val="tx1"/>
                </a:solidFill>
                <a:latin typeface="Arial" panose="020B0604020202020204" pitchFamily="34" charset="0"/>
              </a:defRPr>
            </a:lvl9pPr>
          </a:lstStyle>
          <a:p>
            <a:pPr>
              <a:spcBef>
                <a:spcPct val="50000"/>
              </a:spcBef>
            </a:pPr>
            <a:r>
              <a:rPr lang="en-US" sz="2200" b="1" u="sng" dirty="0" err="1">
                <a:solidFill>
                  <a:srgbClr val="FF0000"/>
                </a:solidFill>
                <a:latin typeface="Times New Roman" panose="02020603050405020304" pitchFamily="18" charset="0"/>
                <a:cs typeface="Times New Roman" panose="02020603050405020304" pitchFamily="18" charset="0"/>
              </a:rPr>
              <a:t>Không</a:t>
            </a:r>
            <a:r>
              <a:rPr lang="en-US" sz="2200" b="1" u="sng" dirty="0">
                <a:solidFill>
                  <a:srgbClr val="FF0000"/>
                </a:solidFill>
                <a:latin typeface="Times New Roman" panose="02020603050405020304" pitchFamily="18" charset="0"/>
                <a:cs typeface="Times New Roman" panose="02020603050405020304" pitchFamily="18" charset="0"/>
              </a:rPr>
              <a:t> </a:t>
            </a:r>
            <a:r>
              <a:rPr lang="en-US" sz="2200" b="1" u="sng" dirty="0" err="1">
                <a:solidFill>
                  <a:srgbClr val="FF0000"/>
                </a:solidFill>
                <a:latin typeface="Times New Roman" panose="02020603050405020304" pitchFamily="18" charset="0"/>
                <a:cs typeface="Times New Roman" panose="02020603050405020304" pitchFamily="18" charset="0"/>
              </a:rPr>
              <a:t>đuôi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ngắn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chi </a:t>
            </a:r>
            <a:r>
              <a:rPr lang="en-US" sz="2200" b="1" dirty="0" err="1">
                <a:latin typeface="Times New Roman" panose="02020603050405020304" pitchFamily="18" charset="0"/>
                <a:cs typeface="Times New Roman" panose="02020603050405020304" pitchFamily="18" charset="0"/>
              </a:rPr>
              <a:t>sau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hơn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hai</a:t>
            </a:r>
            <a:r>
              <a:rPr lang="en-US" sz="2200" b="1" dirty="0">
                <a:latin typeface="Times New Roman" panose="02020603050405020304" pitchFamily="18" charset="0"/>
                <a:cs typeface="Times New Roman" panose="02020603050405020304" pitchFamily="18" charset="0"/>
              </a:rPr>
              <a:t> chi </a:t>
            </a:r>
            <a:r>
              <a:rPr lang="en-US" sz="2200" b="1" dirty="0" err="1">
                <a:latin typeface="Times New Roman" panose="02020603050405020304" pitchFamily="18" charset="0"/>
                <a:cs typeface="Times New Roman" panose="02020603050405020304" pitchFamily="18" charset="0"/>
              </a:rPr>
              <a:t>trước</a:t>
            </a:r>
            <a:r>
              <a:rPr lang="en-US" sz="2200" b="1" dirty="0">
                <a:latin typeface="Times New Roman" panose="02020603050405020304" pitchFamily="18" charset="0"/>
                <a:cs typeface="Times New Roman" panose="02020603050405020304" pitchFamily="18" charset="0"/>
              </a:rPr>
              <a:t>.</a:t>
            </a:r>
          </a:p>
        </p:txBody>
      </p:sp>
      <p:sp>
        <p:nvSpPr>
          <p:cNvPr id="9228" name="Text Box 12"/>
          <p:cNvSpPr txBox="1">
            <a:spLocks noChangeArrowheads="1"/>
          </p:cNvSpPr>
          <p:nvPr/>
        </p:nvSpPr>
        <p:spPr bwMode="auto">
          <a:xfrm>
            <a:off x="8563428" y="5029201"/>
            <a:ext cx="3048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147888" algn="l"/>
              </a:tabLst>
              <a:defRPr>
                <a:solidFill>
                  <a:schemeClr val="tx1"/>
                </a:solidFill>
                <a:latin typeface="Arial" panose="020B0604020202020204" pitchFamily="34" charset="0"/>
              </a:defRPr>
            </a:lvl1pPr>
            <a:lvl2pPr marL="742950" indent="-285750">
              <a:tabLst>
                <a:tab pos="2147888" algn="l"/>
              </a:tabLst>
              <a:defRPr>
                <a:solidFill>
                  <a:schemeClr val="tx1"/>
                </a:solidFill>
                <a:latin typeface="Arial" panose="020B0604020202020204" pitchFamily="34" charset="0"/>
              </a:defRPr>
            </a:lvl2pPr>
            <a:lvl3pPr marL="1143000" indent="-228600">
              <a:tabLst>
                <a:tab pos="2147888" algn="l"/>
              </a:tabLst>
              <a:defRPr>
                <a:solidFill>
                  <a:schemeClr val="tx1"/>
                </a:solidFill>
                <a:latin typeface="Arial" panose="020B0604020202020204" pitchFamily="34" charset="0"/>
              </a:defRPr>
            </a:lvl3pPr>
            <a:lvl4pPr marL="1600200" indent="-228600">
              <a:tabLst>
                <a:tab pos="2147888" algn="l"/>
              </a:tabLst>
              <a:defRPr>
                <a:solidFill>
                  <a:schemeClr val="tx1"/>
                </a:solidFill>
                <a:latin typeface="Arial" panose="020B0604020202020204" pitchFamily="34" charset="0"/>
              </a:defRPr>
            </a:lvl4pPr>
            <a:lvl5pPr marL="2057400" indent="-228600">
              <a:tabLst>
                <a:tab pos="2147888"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2147888"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2147888"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2147888"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2147888" algn="l"/>
              </a:tabLst>
              <a:defRPr>
                <a:solidFill>
                  <a:schemeClr val="tx1"/>
                </a:solidFill>
                <a:latin typeface="Arial" panose="020B0604020202020204" pitchFamily="34" charset="0"/>
              </a:defRPr>
            </a:lvl9pPr>
          </a:lstStyle>
          <a:p>
            <a:pPr>
              <a:spcBef>
                <a:spcPct val="50000"/>
              </a:spcBef>
            </a:pPr>
            <a:r>
              <a:rPr lang="en-US" sz="2000" b="1" dirty="0"/>
              <a:t> </a:t>
            </a:r>
            <a:r>
              <a:rPr lang="en-US" sz="2200" b="1" u="sng" dirty="0" err="1">
                <a:solidFill>
                  <a:srgbClr val="FF0000"/>
                </a:solidFill>
                <a:latin typeface="Times New Roman" panose="02020603050405020304" pitchFamily="18" charset="0"/>
                <a:cs typeface="Times New Roman" panose="02020603050405020304" pitchFamily="18" charset="0"/>
              </a:rPr>
              <a:t>Không</a:t>
            </a:r>
            <a:r>
              <a:rPr lang="en-US" sz="2200" b="1" u="sng" dirty="0">
                <a:solidFill>
                  <a:srgbClr val="FF0000"/>
                </a:solidFill>
                <a:latin typeface="Times New Roman" panose="02020603050405020304" pitchFamily="18" charset="0"/>
                <a:cs typeface="Times New Roman" panose="02020603050405020304" pitchFamily="18" charset="0"/>
              </a:rPr>
              <a:t> </a:t>
            </a:r>
            <a:r>
              <a:rPr lang="en-US" sz="2200" b="1" u="sng" dirty="0" err="1">
                <a:solidFill>
                  <a:srgbClr val="FF0000"/>
                </a:solidFill>
                <a:latin typeface="Times New Roman" panose="02020603050405020304" pitchFamily="18" charset="0"/>
                <a:cs typeface="Times New Roman" panose="02020603050405020304" pitchFamily="18" charset="0"/>
              </a:rPr>
              <a:t>chân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thân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dài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giống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như</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giun</a:t>
            </a:r>
            <a:r>
              <a:rPr lang="en-US" sz="2200" b="1" dirty="0">
                <a:latin typeface="Times New Roman" panose="02020603050405020304" pitchFamily="18" charset="0"/>
                <a:cs typeface="Times New Roman" panose="02020603050405020304" pitchFamily="18" charset="0"/>
              </a:rPr>
              <a:t> song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mắt</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miệng</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răng</a:t>
            </a:r>
            <a:r>
              <a:rPr lang="en-US" sz="2200" b="1" dirty="0">
                <a:latin typeface="Times New Roman" panose="02020603050405020304" pitchFamily="18" charset="0"/>
                <a:cs typeface="Times New Roman" panose="02020603050405020304" pitchFamily="18" charset="0"/>
              </a:rPr>
              <a:t>.</a:t>
            </a:r>
          </a:p>
        </p:txBody>
      </p:sp>
      <p:sp>
        <p:nvSpPr>
          <p:cNvPr id="9229" name="Text Box 13"/>
          <p:cNvSpPr txBox="1">
            <a:spLocks noChangeArrowheads="1"/>
          </p:cNvSpPr>
          <p:nvPr/>
        </p:nvSpPr>
        <p:spPr bwMode="auto">
          <a:xfrm>
            <a:off x="981528" y="4482081"/>
            <a:ext cx="2971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200" b="1" dirty="0" err="1">
                <a:solidFill>
                  <a:srgbClr val="0000CC"/>
                </a:solidFill>
                <a:latin typeface="Times New Roman" panose="02020603050405020304" pitchFamily="18" charset="0"/>
                <a:cs typeface="Times New Roman" panose="02020603050405020304" pitchFamily="18" charset="0"/>
              </a:rPr>
              <a:t>Bộ</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Lưỡng</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cư</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có</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đuôi</a:t>
            </a:r>
            <a:endParaRPr lang="en-US" sz="2200" b="1" dirty="0">
              <a:solidFill>
                <a:srgbClr val="0000CC"/>
              </a:solidFill>
              <a:latin typeface="Times New Roman" panose="02020603050405020304" pitchFamily="18" charset="0"/>
              <a:cs typeface="Times New Roman" panose="02020603050405020304" pitchFamily="18" charset="0"/>
            </a:endParaRPr>
          </a:p>
        </p:txBody>
      </p:sp>
      <p:sp>
        <p:nvSpPr>
          <p:cNvPr id="9230" name="Text Box 14"/>
          <p:cNvSpPr txBox="1">
            <a:spLocks noChangeArrowheads="1"/>
          </p:cNvSpPr>
          <p:nvPr/>
        </p:nvSpPr>
        <p:spPr bwMode="auto">
          <a:xfrm>
            <a:off x="4495800" y="4495801"/>
            <a:ext cx="3200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200" b="1">
                <a:solidFill>
                  <a:srgbClr val="0000CC"/>
                </a:solidFill>
                <a:latin typeface="Times New Roman" panose="02020603050405020304" pitchFamily="18" charset="0"/>
                <a:cs typeface="Times New Roman" panose="02020603050405020304" pitchFamily="18" charset="0"/>
              </a:rPr>
              <a:t>Bộ Lưỡng cư không đuôi</a:t>
            </a:r>
          </a:p>
        </p:txBody>
      </p:sp>
      <p:sp>
        <p:nvSpPr>
          <p:cNvPr id="9231" name="Text Box 15"/>
          <p:cNvSpPr txBox="1">
            <a:spLocks noChangeArrowheads="1"/>
          </p:cNvSpPr>
          <p:nvPr/>
        </p:nvSpPr>
        <p:spPr bwMode="auto">
          <a:xfrm>
            <a:off x="8458198" y="4521996"/>
            <a:ext cx="3429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sz="2200" b="1" dirty="0" err="1">
                <a:solidFill>
                  <a:srgbClr val="0000CC"/>
                </a:solidFill>
                <a:latin typeface="Times New Roman" panose="02020603050405020304" pitchFamily="18" charset="0"/>
                <a:cs typeface="Times New Roman" panose="02020603050405020304" pitchFamily="18" charset="0"/>
              </a:rPr>
              <a:t>Bộ</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Lưỡng</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cư</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không</a:t>
            </a:r>
            <a:r>
              <a:rPr lang="en-US" sz="2200" b="1" dirty="0">
                <a:solidFill>
                  <a:srgbClr val="0000CC"/>
                </a:solidFill>
                <a:latin typeface="Times New Roman" panose="02020603050405020304" pitchFamily="18" charset="0"/>
                <a:cs typeface="Times New Roman" panose="02020603050405020304" pitchFamily="18" charset="0"/>
              </a:rPr>
              <a:t> </a:t>
            </a:r>
            <a:r>
              <a:rPr lang="en-US" sz="2200" b="1" dirty="0" err="1">
                <a:solidFill>
                  <a:srgbClr val="0000CC"/>
                </a:solidFill>
                <a:latin typeface="Times New Roman" panose="02020603050405020304" pitchFamily="18" charset="0"/>
                <a:cs typeface="Times New Roman" panose="02020603050405020304" pitchFamily="18" charset="0"/>
              </a:rPr>
              <a:t>chân</a:t>
            </a:r>
            <a:endParaRPr lang="en-US" sz="22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306761"/>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tn_luongcu231200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599" y="145143"/>
            <a:ext cx="5519057" cy="328385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243" name="Text Box 6"/>
          <p:cNvSpPr txBox="1">
            <a:spLocks noChangeArrowheads="1"/>
          </p:cNvSpPr>
          <p:nvPr/>
        </p:nvSpPr>
        <p:spPr bwMode="auto">
          <a:xfrm>
            <a:off x="6324600" y="2971801"/>
            <a:ext cx="2438400" cy="461963"/>
          </a:xfrm>
          <a:prstGeom prst="rect">
            <a:avLst/>
          </a:prstGeom>
          <a:solidFill>
            <a:srgbClr val="EFFB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Kì giông</a:t>
            </a:r>
          </a:p>
        </p:txBody>
      </p:sp>
      <p:pic>
        <p:nvPicPr>
          <p:cNvPr id="10244" name="Picture 4" descr="tn_luongcu231200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314" y="145143"/>
            <a:ext cx="5624286" cy="3283857"/>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245" name="Text Box 7"/>
          <p:cNvSpPr txBox="1">
            <a:spLocks noChangeArrowheads="1"/>
          </p:cNvSpPr>
          <p:nvPr/>
        </p:nvSpPr>
        <p:spPr bwMode="auto">
          <a:xfrm>
            <a:off x="2057400" y="2971800"/>
            <a:ext cx="2895600" cy="457200"/>
          </a:xfrm>
          <a:prstGeom prst="rect">
            <a:avLst/>
          </a:prstGeom>
          <a:solidFill>
            <a:srgbClr val="EFFB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Kì giông mù Olm</a:t>
            </a:r>
          </a:p>
        </p:txBody>
      </p:sp>
      <p:pic>
        <p:nvPicPr>
          <p:cNvPr id="10246" name="Picture 6" descr="http://www.khoahoc.com.vn/photos/image/2008/01/23/ech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14" y="4191000"/>
            <a:ext cx="5624286" cy="2438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10"/>
          <p:cNvSpPr txBox="1">
            <a:spLocks noChangeArrowheads="1"/>
          </p:cNvSpPr>
          <p:nvPr/>
        </p:nvSpPr>
        <p:spPr bwMode="auto">
          <a:xfrm>
            <a:off x="2133600" y="6172201"/>
            <a:ext cx="2743200" cy="461963"/>
          </a:xfrm>
          <a:prstGeom prst="rect">
            <a:avLst/>
          </a:prstGeom>
          <a:solidFill>
            <a:srgbClr val="EFFB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Kì giông khổng lồ</a:t>
            </a:r>
          </a:p>
        </p:txBody>
      </p:sp>
      <p:grpSp>
        <p:nvGrpSpPr>
          <p:cNvPr id="10248" name="Group 22"/>
          <p:cNvGrpSpPr>
            <a:grpSpLocks/>
          </p:cNvGrpSpPr>
          <p:nvPr/>
        </p:nvGrpSpPr>
        <p:grpSpPr bwMode="auto">
          <a:xfrm>
            <a:off x="6324600" y="4191000"/>
            <a:ext cx="5519056" cy="2444750"/>
            <a:chOff x="2784" y="2208"/>
            <a:chExt cx="2448" cy="1968"/>
          </a:xfrm>
        </p:grpSpPr>
        <p:pic>
          <p:nvPicPr>
            <p:cNvPr id="10253" name="Picture 13" descr="ca coc tam dao da s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4" y="2208"/>
              <a:ext cx="2448" cy="196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254" name="Text Box 17"/>
            <p:cNvSpPr txBox="1">
              <a:spLocks noChangeArrowheads="1"/>
            </p:cNvSpPr>
            <p:nvPr/>
          </p:nvSpPr>
          <p:spPr bwMode="auto">
            <a:xfrm>
              <a:off x="2784" y="3803"/>
              <a:ext cx="2129" cy="37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Cá cóc Tam Đảo</a:t>
              </a:r>
            </a:p>
          </p:txBody>
        </p:sp>
      </p:grpSp>
      <p:sp>
        <p:nvSpPr>
          <p:cNvPr id="10249" name="Rectangle 18"/>
          <p:cNvSpPr>
            <a:spLocks noChangeArrowheads="1"/>
          </p:cNvSpPr>
          <p:nvPr/>
        </p:nvSpPr>
        <p:spPr bwMode="auto">
          <a:xfrm>
            <a:off x="2971800" y="3467100"/>
            <a:ext cx="6248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600" b="1">
                <a:solidFill>
                  <a:srgbClr val="FF3300"/>
                </a:solidFill>
                <a:latin typeface="Times New Roman" panose="02020603050405020304" pitchFamily="18" charset="0"/>
                <a:cs typeface="Times New Roman" panose="02020603050405020304" pitchFamily="18" charset="0"/>
              </a:rPr>
              <a:t>Bộ Lưỡng cư có đuôi</a:t>
            </a:r>
          </a:p>
        </p:txBody>
      </p:sp>
    </p:spTree>
    <p:extLst>
      <p:ext uri="{BB962C8B-B14F-4D97-AF65-F5344CB8AC3E}">
        <p14:creationId xmlns:p14="http://schemas.microsoft.com/office/powerpoint/2010/main" val="32544323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tn_luongcu231200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43" y="188686"/>
            <a:ext cx="5442857" cy="3164114"/>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43" y="4038600"/>
            <a:ext cx="5442857" cy="2590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268" name="Text Box 7"/>
          <p:cNvSpPr txBox="1">
            <a:spLocks noChangeArrowheads="1"/>
          </p:cNvSpPr>
          <p:nvPr/>
        </p:nvSpPr>
        <p:spPr bwMode="auto">
          <a:xfrm>
            <a:off x="1981200" y="6172201"/>
            <a:ext cx="1981200" cy="461963"/>
          </a:xfrm>
          <a:prstGeom prst="rect">
            <a:avLst/>
          </a:prstGeom>
          <a:solidFill>
            <a:srgbClr val="EFFBEF"/>
          </a:solidFill>
          <a:ln w="57150">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Chẫu chàng</a:t>
            </a:r>
          </a:p>
        </p:txBody>
      </p:sp>
      <p:pic>
        <p:nvPicPr>
          <p:cNvPr id="11269" name="Picture 8" descr="tn_luongcu2312008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188686"/>
            <a:ext cx="5533571" cy="3164114"/>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270" name="Text Box 9"/>
          <p:cNvSpPr txBox="1">
            <a:spLocks noChangeArrowheads="1"/>
          </p:cNvSpPr>
          <p:nvPr/>
        </p:nvSpPr>
        <p:spPr bwMode="auto">
          <a:xfrm>
            <a:off x="6324600" y="2890838"/>
            <a:ext cx="1905000" cy="461962"/>
          </a:xfrm>
          <a:prstGeom prst="rect">
            <a:avLst/>
          </a:prstGeom>
          <a:solidFill>
            <a:srgbClr val="EFFBEF"/>
          </a:solidFill>
          <a:ln w="57150">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Cóc bà mụ</a:t>
            </a:r>
          </a:p>
        </p:txBody>
      </p:sp>
      <p:pic>
        <p:nvPicPr>
          <p:cNvPr id="11271" name="Picture 4" descr="http://www.khoahoc.com.vn/photos/image/2008/01/23/ech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038600"/>
            <a:ext cx="5533570" cy="2590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272" name="Text Box 11"/>
          <p:cNvSpPr txBox="1">
            <a:spLocks noChangeArrowheads="1"/>
          </p:cNvSpPr>
          <p:nvPr/>
        </p:nvSpPr>
        <p:spPr bwMode="auto">
          <a:xfrm>
            <a:off x="6324600" y="6172201"/>
            <a:ext cx="2209800" cy="461963"/>
          </a:xfrm>
          <a:prstGeom prst="rect">
            <a:avLst/>
          </a:prstGeom>
          <a:solidFill>
            <a:srgbClr val="EFFBEF"/>
          </a:solidFill>
          <a:ln w="57150">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Ếch Malagasy</a:t>
            </a:r>
          </a:p>
        </p:txBody>
      </p:sp>
      <p:sp>
        <p:nvSpPr>
          <p:cNvPr id="11273" name="Rectangle 12"/>
          <p:cNvSpPr>
            <a:spLocks noChangeArrowheads="1"/>
          </p:cNvSpPr>
          <p:nvPr/>
        </p:nvSpPr>
        <p:spPr bwMode="auto">
          <a:xfrm>
            <a:off x="2667000" y="32004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600" b="1" dirty="0" err="1">
                <a:solidFill>
                  <a:srgbClr val="FF3300"/>
                </a:solidFill>
                <a:latin typeface="Times New Roman" panose="02020603050405020304" pitchFamily="18" charset="0"/>
                <a:cs typeface="Times New Roman" panose="02020603050405020304" pitchFamily="18" charset="0"/>
              </a:rPr>
              <a:t>Bộ</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lưỡng</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cư</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dirty="0" err="1">
                <a:solidFill>
                  <a:srgbClr val="FF3300"/>
                </a:solidFill>
                <a:latin typeface="Times New Roman" panose="02020603050405020304" pitchFamily="18" charset="0"/>
                <a:cs typeface="Times New Roman" panose="02020603050405020304" pitchFamily="18" charset="0"/>
              </a:rPr>
              <a:t>không</a:t>
            </a:r>
            <a:r>
              <a:rPr lang="en-US" sz="3600" b="1" dirty="0">
                <a:solidFill>
                  <a:srgbClr val="FF3300"/>
                </a:solidFill>
                <a:latin typeface="Times New Roman" panose="02020603050405020304" pitchFamily="18" charset="0"/>
                <a:cs typeface="Times New Roman" panose="02020603050405020304" pitchFamily="18" charset="0"/>
              </a:rPr>
              <a:t> </a:t>
            </a:r>
            <a:r>
              <a:rPr lang="en-US" sz="3600" b="1">
                <a:solidFill>
                  <a:srgbClr val="FF3300"/>
                </a:solidFill>
                <a:latin typeface="Times New Roman" panose="02020603050405020304" pitchFamily="18" charset="0"/>
                <a:cs typeface="Times New Roman" panose="02020603050405020304" pitchFamily="18" charset="0"/>
              </a:rPr>
              <a:t>đuôi</a:t>
            </a:r>
            <a:endParaRPr lang="en-US" sz="3600" b="1" dirty="0">
              <a:solidFill>
                <a:srgbClr val="FF3300"/>
              </a:solidFill>
              <a:latin typeface="Times New Roman" panose="02020603050405020304" pitchFamily="18" charset="0"/>
              <a:cs typeface="Times New Roman" panose="02020603050405020304" pitchFamily="18" charset="0"/>
            </a:endParaRPr>
          </a:p>
        </p:txBody>
      </p:sp>
      <p:sp>
        <p:nvSpPr>
          <p:cNvPr id="11277" name="Text Box 9"/>
          <p:cNvSpPr txBox="1">
            <a:spLocks noChangeArrowheads="1"/>
          </p:cNvSpPr>
          <p:nvPr/>
        </p:nvSpPr>
        <p:spPr bwMode="auto">
          <a:xfrm>
            <a:off x="1981200" y="2895601"/>
            <a:ext cx="1905000" cy="461963"/>
          </a:xfrm>
          <a:prstGeom prst="rect">
            <a:avLst/>
          </a:prstGeom>
          <a:solidFill>
            <a:srgbClr val="EFFBEF"/>
          </a:solidFill>
          <a:ln w="57150">
            <a:solidFill>
              <a:schemeClr val="bg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latin typeface="Times New Roman" panose="02020603050405020304" pitchFamily="18" charset="0"/>
                <a:cs typeface="Times New Roman" panose="02020603050405020304" pitchFamily="18" charset="0"/>
              </a:rPr>
              <a:t>Cóc tía</a:t>
            </a:r>
          </a:p>
        </p:txBody>
      </p:sp>
    </p:spTree>
    <p:extLst>
      <p:ext uri="{BB962C8B-B14F-4D97-AF65-F5344CB8AC3E}">
        <p14:creationId xmlns:p14="http://schemas.microsoft.com/office/powerpoint/2010/main" val="2046978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001000" cy="3505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293" name="Text Box 7"/>
          <p:cNvSpPr txBox="1">
            <a:spLocks noChangeArrowheads="1"/>
          </p:cNvSpPr>
          <p:nvPr/>
        </p:nvSpPr>
        <p:spPr bwMode="auto">
          <a:xfrm>
            <a:off x="4572000" y="3200401"/>
            <a:ext cx="1676400" cy="396875"/>
          </a:xfrm>
          <a:prstGeom prst="rect">
            <a:avLst/>
          </a:prstGeom>
          <a:solidFill>
            <a:srgbClr val="EFFB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000" b="1">
                <a:solidFill>
                  <a:srgbClr val="FF0000"/>
                </a:solidFill>
              </a:rPr>
              <a:t>Ếch giun</a:t>
            </a:r>
          </a:p>
        </p:txBody>
      </p:sp>
      <p:pic>
        <p:nvPicPr>
          <p:cNvPr id="1229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3" y="4235450"/>
            <a:ext cx="5646057" cy="247015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295" name="Text Box 9"/>
          <p:cNvSpPr txBox="1">
            <a:spLocks noChangeArrowheads="1"/>
          </p:cNvSpPr>
          <p:nvPr/>
        </p:nvSpPr>
        <p:spPr bwMode="auto">
          <a:xfrm>
            <a:off x="2133600" y="6216650"/>
            <a:ext cx="1676400" cy="457200"/>
          </a:xfrm>
          <a:prstGeom prst="rect">
            <a:avLst/>
          </a:prstGeom>
          <a:solidFill>
            <a:srgbClr val="EFFB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rPr>
              <a:t>Ếch giun </a:t>
            </a:r>
          </a:p>
        </p:txBody>
      </p:sp>
      <p:sp>
        <p:nvSpPr>
          <p:cNvPr id="12296" name="Rectangle 10"/>
          <p:cNvSpPr>
            <a:spLocks noChangeArrowheads="1"/>
          </p:cNvSpPr>
          <p:nvPr/>
        </p:nvSpPr>
        <p:spPr bwMode="auto">
          <a:xfrm>
            <a:off x="3733800" y="3473450"/>
            <a:ext cx="525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600" b="1">
                <a:solidFill>
                  <a:srgbClr val="FF3300"/>
                </a:solidFill>
                <a:latin typeface="Times New Roman" panose="02020603050405020304" pitchFamily="18" charset="0"/>
                <a:cs typeface="Times New Roman" panose="02020603050405020304" pitchFamily="18" charset="0"/>
              </a:rPr>
              <a:t>Bộ Lưỡng cư không chân</a:t>
            </a:r>
          </a:p>
        </p:txBody>
      </p:sp>
      <p:pic>
        <p:nvPicPr>
          <p:cNvPr id="12300" name="Picture 141">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235450"/>
            <a:ext cx="5511800" cy="2438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301" name="Text Box 9"/>
          <p:cNvSpPr txBox="1">
            <a:spLocks noChangeArrowheads="1"/>
          </p:cNvSpPr>
          <p:nvPr/>
        </p:nvSpPr>
        <p:spPr bwMode="auto">
          <a:xfrm>
            <a:off x="6477000" y="6216650"/>
            <a:ext cx="1676400" cy="457200"/>
          </a:xfrm>
          <a:prstGeom prst="rect">
            <a:avLst/>
          </a:prstGeom>
          <a:solidFill>
            <a:srgbClr val="EFFB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b="1">
                <a:solidFill>
                  <a:srgbClr val="FF0000"/>
                </a:solidFill>
              </a:rPr>
              <a:t>Ếch giun </a:t>
            </a:r>
          </a:p>
        </p:txBody>
      </p:sp>
    </p:spTree>
    <p:extLst>
      <p:ext uri="{BB962C8B-B14F-4D97-AF65-F5344CB8AC3E}">
        <p14:creationId xmlns:p14="http://schemas.microsoft.com/office/powerpoint/2010/main" val="2284154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9565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north_9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0"/>
            <a:ext cx="33528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Hinh2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514" y="3200400"/>
            <a:ext cx="931817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AutoShape 11"/>
          <p:cNvSpPr>
            <a:spLocks noChangeArrowheads="1"/>
          </p:cNvSpPr>
          <p:nvPr/>
        </p:nvSpPr>
        <p:spPr bwMode="auto">
          <a:xfrm>
            <a:off x="3352800" y="0"/>
            <a:ext cx="2540000" cy="3124200"/>
          </a:xfrm>
          <a:prstGeom prst="wedgeRectCallout">
            <a:avLst>
              <a:gd name="adj1" fmla="val -66667"/>
              <a:gd name="adj2" fmla="val -13417"/>
            </a:avLst>
          </a:prstGeom>
          <a:solidFill>
            <a:schemeClr val="bg1"/>
          </a:solidFill>
          <a:ln w="9525">
            <a:solidFill>
              <a:schemeClr val="tx1"/>
            </a:solidFill>
            <a:miter lim="800000"/>
            <a:headEnd/>
            <a:tailEnd/>
          </a:ln>
          <a:effectLst/>
          <a:extLst/>
        </p:spPr>
        <p:txBody>
          <a:bodyPr/>
          <a:lstStyle/>
          <a:p>
            <a:pPr algn="just" eaLnBrk="0" hangingPunct="0"/>
            <a:r>
              <a:rPr lang="en-US" sz="2400" dirty="0">
                <a:solidFill>
                  <a:srgbClr val="0000FF"/>
                </a:solidFill>
              </a:rPr>
              <a:t>1. </a:t>
            </a:r>
            <a:r>
              <a:rPr lang="en-US" sz="2400" dirty="0" err="1">
                <a:solidFill>
                  <a:srgbClr val="0000FF"/>
                </a:solidFill>
              </a:rPr>
              <a:t>Cá</a:t>
            </a:r>
            <a:r>
              <a:rPr lang="en-US" sz="2400" dirty="0">
                <a:solidFill>
                  <a:srgbClr val="0000FF"/>
                </a:solidFill>
              </a:rPr>
              <a:t> </a:t>
            </a:r>
            <a:r>
              <a:rPr lang="en-US" sz="2400" dirty="0" err="1">
                <a:solidFill>
                  <a:srgbClr val="0000FF"/>
                </a:solidFill>
              </a:rPr>
              <a:t>cóc</a:t>
            </a:r>
            <a:r>
              <a:rPr lang="en-US" sz="2400" dirty="0">
                <a:solidFill>
                  <a:srgbClr val="0000FF"/>
                </a:solidFill>
              </a:rPr>
              <a:t> Tam </a:t>
            </a:r>
            <a:r>
              <a:rPr lang="en-US" sz="2400" dirty="0" err="1">
                <a:solidFill>
                  <a:srgbClr val="0000FF"/>
                </a:solidFill>
              </a:rPr>
              <a:t>Đảo</a:t>
            </a:r>
            <a:r>
              <a:rPr lang="en-US" sz="2400" dirty="0">
                <a:solidFill>
                  <a:srgbClr val="0000FF"/>
                </a:solidFill>
              </a:rPr>
              <a:t> </a:t>
            </a:r>
            <a:r>
              <a:rPr lang="en-US" sz="2400" dirty="0" err="1">
                <a:solidFill>
                  <a:srgbClr val="0000FF"/>
                </a:solidFill>
              </a:rPr>
              <a:t>sống</a:t>
            </a:r>
            <a:r>
              <a:rPr lang="en-US" sz="2400" dirty="0">
                <a:solidFill>
                  <a:srgbClr val="0000FF"/>
                </a:solidFill>
              </a:rPr>
              <a:t> ở </a:t>
            </a:r>
            <a:r>
              <a:rPr lang="en-US" sz="2400" dirty="0" err="1">
                <a:solidFill>
                  <a:srgbClr val="0000FF"/>
                </a:solidFill>
              </a:rPr>
              <a:t>những</a:t>
            </a:r>
            <a:r>
              <a:rPr lang="en-US" sz="2400" dirty="0">
                <a:solidFill>
                  <a:srgbClr val="0000FF"/>
                </a:solidFill>
              </a:rPr>
              <a:t> </a:t>
            </a:r>
            <a:r>
              <a:rPr lang="en-US" sz="2400" dirty="0" err="1">
                <a:solidFill>
                  <a:srgbClr val="0000FF"/>
                </a:solidFill>
              </a:rPr>
              <a:t>suối</a:t>
            </a:r>
            <a:r>
              <a:rPr lang="en-US" sz="2400" dirty="0">
                <a:solidFill>
                  <a:srgbClr val="0000FF"/>
                </a:solidFill>
              </a:rPr>
              <a:t> </a:t>
            </a:r>
            <a:r>
              <a:rPr lang="en-US" sz="2400" dirty="0" err="1">
                <a:solidFill>
                  <a:srgbClr val="0000FF"/>
                </a:solidFill>
              </a:rPr>
              <a:t>nước</a:t>
            </a:r>
            <a:r>
              <a:rPr lang="en-US" sz="2400" dirty="0">
                <a:solidFill>
                  <a:srgbClr val="0000FF"/>
                </a:solidFill>
              </a:rPr>
              <a:t> </a:t>
            </a:r>
            <a:r>
              <a:rPr lang="en-US" sz="2400" dirty="0" err="1">
                <a:solidFill>
                  <a:srgbClr val="0000FF"/>
                </a:solidFill>
              </a:rPr>
              <a:t>vùng</a:t>
            </a:r>
            <a:r>
              <a:rPr lang="en-US" sz="2400" dirty="0">
                <a:solidFill>
                  <a:srgbClr val="0000FF"/>
                </a:solidFill>
              </a:rPr>
              <a:t> </a:t>
            </a:r>
            <a:r>
              <a:rPr lang="en-US" sz="2400" dirty="0" err="1">
                <a:solidFill>
                  <a:srgbClr val="0000FF"/>
                </a:solidFill>
              </a:rPr>
              <a:t>núi</a:t>
            </a:r>
            <a:r>
              <a:rPr lang="en-US" sz="2400" dirty="0">
                <a:solidFill>
                  <a:srgbClr val="0000FF"/>
                </a:solidFill>
              </a:rPr>
              <a:t> Tam </a:t>
            </a:r>
            <a:r>
              <a:rPr lang="en-US" sz="2400" dirty="0" err="1">
                <a:solidFill>
                  <a:srgbClr val="0000FF"/>
                </a:solidFill>
              </a:rPr>
              <a:t>Đảo</a:t>
            </a:r>
            <a:r>
              <a:rPr lang="en-US" sz="2400" dirty="0">
                <a:solidFill>
                  <a:srgbClr val="0000FF"/>
                </a:solidFill>
              </a:rPr>
              <a:t>, </a:t>
            </a:r>
            <a:r>
              <a:rPr lang="en-US" sz="2400" dirty="0" err="1">
                <a:solidFill>
                  <a:srgbClr val="0000FF"/>
                </a:solidFill>
              </a:rPr>
              <a:t>gặp</a:t>
            </a:r>
            <a:r>
              <a:rPr lang="en-US" sz="2400" dirty="0">
                <a:solidFill>
                  <a:srgbClr val="0000FF"/>
                </a:solidFill>
              </a:rPr>
              <a:t> </a:t>
            </a:r>
            <a:r>
              <a:rPr lang="en-US" sz="2400" dirty="0" err="1">
                <a:solidFill>
                  <a:srgbClr val="0000FF"/>
                </a:solidFill>
              </a:rPr>
              <a:t>nguy</a:t>
            </a:r>
            <a:r>
              <a:rPr lang="en-US" sz="2400" dirty="0">
                <a:solidFill>
                  <a:srgbClr val="0000FF"/>
                </a:solidFill>
              </a:rPr>
              <a:t> </a:t>
            </a:r>
            <a:r>
              <a:rPr lang="en-US" sz="2400" dirty="0" err="1">
                <a:solidFill>
                  <a:srgbClr val="0000FF"/>
                </a:solidFill>
              </a:rPr>
              <a:t>hiểm</a:t>
            </a:r>
            <a:r>
              <a:rPr lang="en-US" sz="2400" dirty="0">
                <a:solidFill>
                  <a:srgbClr val="0000FF"/>
                </a:solidFill>
              </a:rPr>
              <a:t> </a:t>
            </a:r>
            <a:r>
              <a:rPr lang="en-US" sz="2400" dirty="0" err="1">
                <a:solidFill>
                  <a:srgbClr val="0000FF"/>
                </a:solidFill>
              </a:rPr>
              <a:t>trốn</a:t>
            </a:r>
            <a:r>
              <a:rPr lang="en-US" sz="2400" dirty="0">
                <a:solidFill>
                  <a:srgbClr val="0000FF"/>
                </a:solidFill>
              </a:rPr>
              <a:t> </a:t>
            </a:r>
            <a:r>
              <a:rPr lang="en-US" sz="2400" dirty="0" err="1">
                <a:solidFill>
                  <a:srgbClr val="0000FF"/>
                </a:solidFill>
              </a:rPr>
              <a:t>vào</a:t>
            </a:r>
            <a:r>
              <a:rPr lang="en-US" sz="2400" dirty="0">
                <a:solidFill>
                  <a:srgbClr val="0000FF"/>
                </a:solidFill>
              </a:rPr>
              <a:t> hang </a:t>
            </a:r>
            <a:r>
              <a:rPr lang="en-US" sz="2400" dirty="0" err="1">
                <a:solidFill>
                  <a:srgbClr val="0000FF"/>
                </a:solidFill>
              </a:rPr>
              <a:t>hốc</a:t>
            </a:r>
            <a:r>
              <a:rPr lang="en-US" sz="2400" dirty="0">
                <a:solidFill>
                  <a:srgbClr val="0000FF"/>
                </a:solidFill>
              </a:rPr>
              <a:t>. </a:t>
            </a:r>
            <a:r>
              <a:rPr lang="en-US" sz="2400" dirty="0" err="1">
                <a:solidFill>
                  <a:srgbClr val="0000FF"/>
                </a:solidFill>
              </a:rPr>
              <a:t>Hoạt</a:t>
            </a:r>
            <a:r>
              <a:rPr lang="en-US" sz="2400" dirty="0">
                <a:solidFill>
                  <a:srgbClr val="0000FF"/>
                </a:solidFill>
              </a:rPr>
              <a:t> </a:t>
            </a:r>
            <a:r>
              <a:rPr lang="en-US" sz="2400" dirty="0" err="1">
                <a:solidFill>
                  <a:srgbClr val="0000FF"/>
                </a:solidFill>
              </a:rPr>
              <a:t>động</a:t>
            </a:r>
            <a:r>
              <a:rPr lang="en-US" sz="2400" dirty="0">
                <a:solidFill>
                  <a:srgbClr val="0000FF"/>
                </a:solidFill>
              </a:rPr>
              <a:t> </a:t>
            </a:r>
            <a:r>
              <a:rPr lang="en-US" sz="2400" dirty="0" err="1">
                <a:solidFill>
                  <a:srgbClr val="0000FF"/>
                </a:solidFill>
              </a:rPr>
              <a:t>chủ</a:t>
            </a:r>
            <a:r>
              <a:rPr lang="en-US" sz="2400" dirty="0">
                <a:solidFill>
                  <a:srgbClr val="0000FF"/>
                </a:solidFill>
              </a:rPr>
              <a:t> </a:t>
            </a:r>
            <a:r>
              <a:rPr lang="en-US" sz="2400" dirty="0" err="1">
                <a:solidFill>
                  <a:srgbClr val="0000FF"/>
                </a:solidFill>
              </a:rPr>
              <a:t>yếu</a:t>
            </a:r>
            <a:r>
              <a:rPr lang="en-US" sz="2400" dirty="0">
                <a:solidFill>
                  <a:srgbClr val="0000FF"/>
                </a:solidFill>
              </a:rPr>
              <a:t> </a:t>
            </a:r>
            <a:r>
              <a:rPr lang="en-US" sz="2400" dirty="0" err="1">
                <a:solidFill>
                  <a:srgbClr val="0000FF"/>
                </a:solidFill>
              </a:rPr>
              <a:t>về</a:t>
            </a:r>
            <a:r>
              <a:rPr lang="en-US" sz="2400" dirty="0">
                <a:solidFill>
                  <a:srgbClr val="0000FF"/>
                </a:solidFill>
              </a:rPr>
              <a:t> ban </a:t>
            </a:r>
            <a:r>
              <a:rPr lang="en-US" sz="2400" dirty="0" err="1">
                <a:solidFill>
                  <a:srgbClr val="0000FF"/>
                </a:solidFill>
              </a:rPr>
              <a:t>đêm</a:t>
            </a:r>
            <a:r>
              <a:rPr lang="en-US" sz="2400" dirty="0">
                <a:solidFill>
                  <a:srgbClr val="0000FF"/>
                </a:solidFill>
              </a:rPr>
              <a:t>.</a:t>
            </a:r>
          </a:p>
        </p:txBody>
      </p:sp>
      <p:sp>
        <p:nvSpPr>
          <p:cNvPr id="21510" name="AutoShape 12"/>
          <p:cNvSpPr>
            <a:spLocks noChangeArrowheads="1"/>
          </p:cNvSpPr>
          <p:nvPr/>
        </p:nvSpPr>
        <p:spPr bwMode="auto">
          <a:xfrm>
            <a:off x="9347200" y="0"/>
            <a:ext cx="2844800" cy="3124200"/>
          </a:xfrm>
          <a:prstGeom prst="wedgeRectCallout">
            <a:avLst>
              <a:gd name="adj1" fmla="val -69421"/>
              <a:gd name="adj2" fmla="val 11940"/>
            </a:avLst>
          </a:prstGeom>
          <a:solidFill>
            <a:schemeClr val="bg1"/>
          </a:solidFill>
          <a:ln w="9525">
            <a:solidFill>
              <a:schemeClr val="tx1"/>
            </a:solidFill>
            <a:miter lim="800000"/>
            <a:headEnd/>
            <a:tailEnd/>
          </a:ln>
          <a:effectLst/>
          <a:extLst/>
        </p:spPr>
        <p:txBody>
          <a:bodyPr/>
          <a:lstStyle/>
          <a:p>
            <a:pPr algn="just" eaLnBrk="0" hangingPunct="0"/>
            <a:r>
              <a:rPr lang="en-US" sz="2000" dirty="0">
                <a:solidFill>
                  <a:srgbClr val="0000FF"/>
                </a:solidFill>
              </a:rPr>
              <a:t>2. </a:t>
            </a:r>
            <a:r>
              <a:rPr lang="en-US" sz="2000" dirty="0" err="1">
                <a:solidFill>
                  <a:srgbClr val="0000FF"/>
                </a:solidFill>
              </a:rPr>
              <a:t>Ếch</a:t>
            </a:r>
            <a:r>
              <a:rPr lang="en-US" sz="2000" dirty="0">
                <a:solidFill>
                  <a:srgbClr val="0000FF"/>
                </a:solidFill>
              </a:rPr>
              <a:t> </a:t>
            </a:r>
            <a:r>
              <a:rPr lang="en-US" sz="2000" dirty="0" err="1">
                <a:solidFill>
                  <a:srgbClr val="0000FF"/>
                </a:solidFill>
              </a:rPr>
              <a:t>cây</a:t>
            </a:r>
            <a:r>
              <a:rPr lang="en-US" sz="2000" dirty="0">
                <a:solidFill>
                  <a:srgbClr val="0000FF"/>
                </a:solidFill>
              </a:rPr>
              <a:t> (</a:t>
            </a:r>
            <a:r>
              <a:rPr lang="en-US" sz="2000" dirty="0" err="1">
                <a:solidFill>
                  <a:srgbClr val="0000FF"/>
                </a:solidFill>
              </a:rPr>
              <a:t>chẫu</a:t>
            </a:r>
            <a:r>
              <a:rPr lang="en-US" sz="2000" dirty="0">
                <a:solidFill>
                  <a:srgbClr val="0000FF"/>
                </a:solidFill>
              </a:rPr>
              <a:t> </a:t>
            </a:r>
            <a:r>
              <a:rPr lang="en-US" sz="2000" dirty="0" err="1">
                <a:solidFill>
                  <a:srgbClr val="0000FF"/>
                </a:solidFill>
              </a:rPr>
              <a:t>chàng</a:t>
            </a:r>
            <a:r>
              <a:rPr lang="en-US" sz="2000" dirty="0">
                <a:solidFill>
                  <a:srgbClr val="0000FF"/>
                </a:solidFill>
              </a:rPr>
              <a:t>) </a:t>
            </a:r>
            <a:r>
              <a:rPr lang="en-US" sz="2000" dirty="0" err="1">
                <a:solidFill>
                  <a:srgbClr val="0000FF"/>
                </a:solidFill>
              </a:rPr>
              <a:t>Sống</a:t>
            </a:r>
            <a:r>
              <a:rPr lang="en-US" sz="2000" dirty="0">
                <a:solidFill>
                  <a:srgbClr val="0000FF"/>
                </a:solidFill>
              </a:rPr>
              <a:t> </a:t>
            </a:r>
            <a:r>
              <a:rPr lang="en-US" sz="2000" dirty="0" err="1">
                <a:solidFill>
                  <a:srgbClr val="0000FF"/>
                </a:solidFill>
              </a:rPr>
              <a:t>trên</a:t>
            </a:r>
            <a:r>
              <a:rPr lang="en-US" sz="2000" dirty="0">
                <a:solidFill>
                  <a:srgbClr val="0000FF"/>
                </a:solidFill>
              </a:rPr>
              <a:t> </a:t>
            </a:r>
            <a:r>
              <a:rPr lang="en-US" sz="2000" dirty="0" err="1">
                <a:solidFill>
                  <a:srgbClr val="0000FF"/>
                </a:solidFill>
              </a:rPr>
              <a:t>cây</a:t>
            </a:r>
            <a:r>
              <a:rPr lang="en-US" sz="2000" dirty="0">
                <a:solidFill>
                  <a:srgbClr val="0000FF"/>
                </a:solidFill>
              </a:rPr>
              <a:t>, </a:t>
            </a:r>
            <a:r>
              <a:rPr lang="en-US" sz="2000" dirty="0" err="1">
                <a:solidFill>
                  <a:srgbClr val="0000FF"/>
                </a:solidFill>
              </a:rPr>
              <a:t>bụi</a:t>
            </a:r>
            <a:r>
              <a:rPr lang="en-US" sz="2000" dirty="0">
                <a:solidFill>
                  <a:srgbClr val="0000FF"/>
                </a:solidFill>
              </a:rPr>
              <a:t> </a:t>
            </a:r>
            <a:r>
              <a:rPr lang="en-US" sz="2000" dirty="0" err="1">
                <a:solidFill>
                  <a:srgbClr val="0000FF"/>
                </a:solidFill>
              </a:rPr>
              <a:t>cây</a:t>
            </a:r>
            <a:r>
              <a:rPr lang="en-US" sz="2000" dirty="0">
                <a:solidFill>
                  <a:srgbClr val="0000FF"/>
                </a:solidFill>
              </a:rPr>
              <a:t> </a:t>
            </a:r>
            <a:r>
              <a:rPr lang="en-US" sz="2000" dirty="0" err="1">
                <a:solidFill>
                  <a:srgbClr val="0000FF"/>
                </a:solidFill>
              </a:rPr>
              <a:t>gần</a:t>
            </a:r>
            <a:r>
              <a:rPr lang="en-US" sz="2000" dirty="0">
                <a:solidFill>
                  <a:srgbClr val="0000FF"/>
                </a:solidFill>
              </a:rPr>
              <a:t> </a:t>
            </a:r>
            <a:r>
              <a:rPr lang="en-US" sz="2000" dirty="0" err="1">
                <a:solidFill>
                  <a:srgbClr val="0000FF"/>
                </a:solidFill>
              </a:rPr>
              <a:t>vực</a:t>
            </a:r>
            <a:r>
              <a:rPr lang="en-US" sz="2000" dirty="0">
                <a:solidFill>
                  <a:srgbClr val="0000FF"/>
                </a:solidFill>
              </a:rPr>
              <a:t> </a:t>
            </a:r>
            <a:r>
              <a:rPr lang="en-US" sz="2000" dirty="0" err="1">
                <a:solidFill>
                  <a:srgbClr val="0000FF"/>
                </a:solidFill>
              </a:rPr>
              <a:t>nước</a:t>
            </a:r>
            <a:r>
              <a:rPr lang="en-US" sz="2000" dirty="0">
                <a:solidFill>
                  <a:srgbClr val="0000FF"/>
                </a:solidFill>
              </a:rPr>
              <a:t>. </a:t>
            </a:r>
            <a:r>
              <a:rPr lang="en-US" sz="2000" dirty="0" err="1">
                <a:solidFill>
                  <a:srgbClr val="0000FF"/>
                </a:solidFill>
              </a:rPr>
              <a:t>Ngón</a:t>
            </a:r>
            <a:r>
              <a:rPr lang="en-US" sz="2000" dirty="0">
                <a:solidFill>
                  <a:srgbClr val="0000FF"/>
                </a:solidFill>
              </a:rPr>
              <a:t> </a:t>
            </a:r>
            <a:r>
              <a:rPr lang="en-US" sz="2000" dirty="0" err="1">
                <a:solidFill>
                  <a:srgbClr val="0000FF"/>
                </a:solidFill>
              </a:rPr>
              <a:t>chân</a:t>
            </a:r>
            <a:r>
              <a:rPr lang="en-US" sz="2000" dirty="0">
                <a:solidFill>
                  <a:srgbClr val="0000FF"/>
                </a:solidFill>
              </a:rPr>
              <a:t> </a:t>
            </a:r>
            <a:r>
              <a:rPr lang="en-US" sz="2000" dirty="0" err="1">
                <a:solidFill>
                  <a:srgbClr val="0000FF"/>
                </a:solidFill>
              </a:rPr>
              <a:t>có</a:t>
            </a:r>
            <a:r>
              <a:rPr lang="en-US" sz="2000" dirty="0">
                <a:solidFill>
                  <a:srgbClr val="0000FF"/>
                </a:solidFill>
              </a:rPr>
              <a:t> </a:t>
            </a:r>
            <a:r>
              <a:rPr lang="en-US" sz="2000" dirty="0" err="1">
                <a:solidFill>
                  <a:srgbClr val="0000FF"/>
                </a:solidFill>
              </a:rPr>
              <a:t>giác</a:t>
            </a:r>
            <a:r>
              <a:rPr lang="en-US" sz="2000" dirty="0">
                <a:solidFill>
                  <a:srgbClr val="0000FF"/>
                </a:solidFill>
              </a:rPr>
              <a:t> </a:t>
            </a:r>
            <a:r>
              <a:rPr lang="en-US" sz="2000" dirty="0" err="1">
                <a:solidFill>
                  <a:srgbClr val="0000FF"/>
                </a:solidFill>
              </a:rPr>
              <a:t>bám</a:t>
            </a:r>
            <a:r>
              <a:rPr lang="en-US" sz="2000" dirty="0">
                <a:solidFill>
                  <a:srgbClr val="0000FF"/>
                </a:solidFill>
              </a:rPr>
              <a:t> </a:t>
            </a:r>
            <a:r>
              <a:rPr lang="en-US" sz="2000" dirty="0" err="1">
                <a:solidFill>
                  <a:srgbClr val="0000FF"/>
                </a:solidFill>
              </a:rPr>
              <a:t>lớn</a:t>
            </a:r>
            <a:r>
              <a:rPr lang="en-US" sz="2000" dirty="0">
                <a:solidFill>
                  <a:srgbClr val="0000FF"/>
                </a:solidFill>
              </a:rPr>
              <a:t>, </a:t>
            </a:r>
            <a:r>
              <a:rPr lang="en-US" sz="2000" dirty="0" err="1">
                <a:solidFill>
                  <a:srgbClr val="0000FF"/>
                </a:solidFill>
              </a:rPr>
              <a:t>leo</a:t>
            </a:r>
            <a:r>
              <a:rPr lang="en-US" sz="2000" dirty="0">
                <a:solidFill>
                  <a:srgbClr val="0000FF"/>
                </a:solidFill>
              </a:rPr>
              <a:t> </a:t>
            </a:r>
            <a:r>
              <a:rPr lang="en-US" sz="2000" dirty="0" err="1">
                <a:solidFill>
                  <a:srgbClr val="0000FF"/>
                </a:solidFill>
              </a:rPr>
              <a:t>cây</a:t>
            </a:r>
            <a:r>
              <a:rPr lang="en-US" sz="2000" dirty="0">
                <a:solidFill>
                  <a:srgbClr val="0000FF"/>
                </a:solidFill>
              </a:rPr>
              <a:t>, </a:t>
            </a:r>
            <a:r>
              <a:rPr lang="en-US" sz="2000" dirty="0" err="1">
                <a:solidFill>
                  <a:srgbClr val="0000FF"/>
                </a:solidFill>
              </a:rPr>
              <a:t>gặp</a:t>
            </a:r>
            <a:r>
              <a:rPr lang="en-US" sz="2000" dirty="0">
                <a:solidFill>
                  <a:srgbClr val="0000FF"/>
                </a:solidFill>
              </a:rPr>
              <a:t> </a:t>
            </a:r>
            <a:r>
              <a:rPr lang="en-US" sz="2000" dirty="0" err="1">
                <a:solidFill>
                  <a:srgbClr val="0000FF"/>
                </a:solidFill>
              </a:rPr>
              <a:t>nguy</a:t>
            </a:r>
            <a:r>
              <a:rPr lang="en-US" sz="2000" dirty="0">
                <a:solidFill>
                  <a:srgbClr val="0000FF"/>
                </a:solidFill>
              </a:rPr>
              <a:t> </a:t>
            </a:r>
            <a:r>
              <a:rPr lang="en-US" sz="2000" dirty="0" err="1">
                <a:solidFill>
                  <a:srgbClr val="0000FF"/>
                </a:solidFill>
              </a:rPr>
              <a:t>hiểm</a:t>
            </a:r>
            <a:r>
              <a:rPr lang="en-US" sz="2000" dirty="0">
                <a:solidFill>
                  <a:srgbClr val="0000FF"/>
                </a:solidFill>
              </a:rPr>
              <a:t> </a:t>
            </a:r>
            <a:r>
              <a:rPr lang="en-US" sz="2000" dirty="0" err="1">
                <a:solidFill>
                  <a:srgbClr val="0000FF"/>
                </a:solidFill>
              </a:rPr>
              <a:t>nhảy</a:t>
            </a:r>
            <a:r>
              <a:rPr lang="en-US" sz="2000" dirty="0">
                <a:solidFill>
                  <a:srgbClr val="0000FF"/>
                </a:solidFill>
              </a:rPr>
              <a:t> </a:t>
            </a:r>
            <a:r>
              <a:rPr lang="en-US" sz="2000" dirty="0" err="1">
                <a:solidFill>
                  <a:srgbClr val="0000FF"/>
                </a:solidFill>
              </a:rPr>
              <a:t>xuống</a:t>
            </a:r>
            <a:r>
              <a:rPr lang="en-US" sz="2000" dirty="0">
                <a:solidFill>
                  <a:srgbClr val="0000FF"/>
                </a:solidFill>
              </a:rPr>
              <a:t> </a:t>
            </a:r>
            <a:r>
              <a:rPr lang="en-US" sz="2000" dirty="0" err="1">
                <a:solidFill>
                  <a:srgbClr val="0000FF"/>
                </a:solidFill>
              </a:rPr>
              <a:t>nước</a:t>
            </a:r>
            <a:r>
              <a:rPr lang="en-US" sz="2000" dirty="0">
                <a:solidFill>
                  <a:srgbClr val="0000FF"/>
                </a:solidFill>
              </a:rPr>
              <a:t>, </a:t>
            </a:r>
            <a:r>
              <a:rPr lang="en-US" sz="2000" dirty="0" err="1">
                <a:solidFill>
                  <a:srgbClr val="0000FF"/>
                </a:solidFill>
              </a:rPr>
              <a:t>ẩn</a:t>
            </a:r>
            <a:r>
              <a:rPr lang="en-US" sz="2000" dirty="0">
                <a:solidFill>
                  <a:srgbClr val="0000FF"/>
                </a:solidFill>
              </a:rPr>
              <a:t> </a:t>
            </a:r>
            <a:r>
              <a:rPr lang="en-US" sz="2000" dirty="0" err="1">
                <a:solidFill>
                  <a:srgbClr val="0000FF"/>
                </a:solidFill>
              </a:rPr>
              <a:t>vào</a:t>
            </a:r>
            <a:r>
              <a:rPr lang="en-US" sz="2000" dirty="0">
                <a:solidFill>
                  <a:srgbClr val="0000FF"/>
                </a:solidFill>
              </a:rPr>
              <a:t> </a:t>
            </a:r>
            <a:r>
              <a:rPr lang="en-US" sz="2000" dirty="0" err="1">
                <a:solidFill>
                  <a:srgbClr val="0000FF"/>
                </a:solidFill>
              </a:rPr>
              <a:t>cây</a:t>
            </a:r>
            <a:r>
              <a:rPr lang="en-US" sz="2000" dirty="0">
                <a:solidFill>
                  <a:srgbClr val="0000FF"/>
                </a:solidFill>
              </a:rPr>
              <a:t>. </a:t>
            </a:r>
            <a:r>
              <a:rPr lang="en-US" sz="2000" dirty="0" err="1">
                <a:solidFill>
                  <a:srgbClr val="0000FF"/>
                </a:solidFill>
              </a:rPr>
              <a:t>Hoạt</a:t>
            </a:r>
            <a:r>
              <a:rPr lang="en-US" sz="2000" dirty="0">
                <a:solidFill>
                  <a:srgbClr val="0000FF"/>
                </a:solidFill>
              </a:rPr>
              <a:t> </a:t>
            </a:r>
            <a:r>
              <a:rPr lang="en-US" sz="2000" dirty="0" err="1">
                <a:solidFill>
                  <a:srgbClr val="0000FF"/>
                </a:solidFill>
              </a:rPr>
              <a:t>động</a:t>
            </a:r>
            <a:r>
              <a:rPr lang="en-US" sz="2000" dirty="0">
                <a:solidFill>
                  <a:srgbClr val="0000FF"/>
                </a:solidFill>
              </a:rPr>
              <a:t> </a:t>
            </a:r>
            <a:r>
              <a:rPr lang="en-US" sz="2000" dirty="0" err="1">
                <a:solidFill>
                  <a:srgbClr val="0000FF"/>
                </a:solidFill>
              </a:rPr>
              <a:t>vào</a:t>
            </a:r>
            <a:r>
              <a:rPr lang="en-US" sz="2000" dirty="0">
                <a:solidFill>
                  <a:srgbClr val="0000FF"/>
                </a:solidFill>
              </a:rPr>
              <a:t> ban </a:t>
            </a:r>
            <a:r>
              <a:rPr lang="en-US" sz="2000" dirty="0" err="1">
                <a:solidFill>
                  <a:srgbClr val="0000FF"/>
                </a:solidFill>
              </a:rPr>
              <a:t>đêm</a:t>
            </a:r>
            <a:r>
              <a:rPr lang="en-US" sz="2000" dirty="0">
                <a:solidFill>
                  <a:srgbClr val="0000FF"/>
                </a:solidFill>
              </a:rPr>
              <a:t>.</a:t>
            </a:r>
          </a:p>
          <a:p>
            <a:pPr algn="just"/>
            <a:endParaRPr lang="en-US" dirty="0">
              <a:solidFill>
                <a:srgbClr val="0000FF"/>
              </a:solidFill>
            </a:endParaRPr>
          </a:p>
        </p:txBody>
      </p:sp>
      <p:grpSp>
        <p:nvGrpSpPr>
          <p:cNvPr id="53263" name="Group 15"/>
          <p:cNvGrpSpPr>
            <a:grpSpLocks/>
          </p:cNvGrpSpPr>
          <p:nvPr/>
        </p:nvGrpSpPr>
        <p:grpSpPr bwMode="auto">
          <a:xfrm>
            <a:off x="3759200" y="3124201"/>
            <a:ext cx="1026584" cy="690563"/>
            <a:chOff x="4656" y="4035"/>
            <a:chExt cx="666" cy="570"/>
          </a:xfrm>
        </p:grpSpPr>
        <p:sp>
          <p:nvSpPr>
            <p:cNvPr id="21869"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70" name="WordArt 1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49</a:t>
              </a:r>
            </a:p>
          </p:txBody>
        </p:sp>
      </p:grpSp>
      <p:grpSp>
        <p:nvGrpSpPr>
          <p:cNvPr id="53266" name="Group 18"/>
          <p:cNvGrpSpPr>
            <a:grpSpLocks/>
          </p:cNvGrpSpPr>
          <p:nvPr/>
        </p:nvGrpSpPr>
        <p:grpSpPr bwMode="auto">
          <a:xfrm>
            <a:off x="3759200" y="3124201"/>
            <a:ext cx="1026584" cy="690563"/>
            <a:chOff x="5094" y="2928"/>
            <a:chExt cx="666" cy="570"/>
          </a:xfrm>
        </p:grpSpPr>
        <p:sp>
          <p:nvSpPr>
            <p:cNvPr id="21867"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8" name="WordArt 20"/>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50</a:t>
              </a:r>
            </a:p>
          </p:txBody>
        </p:sp>
      </p:grpSp>
      <p:grpSp>
        <p:nvGrpSpPr>
          <p:cNvPr id="53269" name="Group 21"/>
          <p:cNvGrpSpPr>
            <a:grpSpLocks/>
          </p:cNvGrpSpPr>
          <p:nvPr/>
        </p:nvGrpSpPr>
        <p:grpSpPr bwMode="auto">
          <a:xfrm>
            <a:off x="3759200" y="3124201"/>
            <a:ext cx="1026584" cy="690563"/>
            <a:chOff x="3408" y="3750"/>
            <a:chExt cx="666" cy="570"/>
          </a:xfrm>
        </p:grpSpPr>
        <p:sp>
          <p:nvSpPr>
            <p:cNvPr id="21865"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6" name="WordArt 23"/>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51</a:t>
              </a:r>
            </a:p>
          </p:txBody>
        </p:sp>
      </p:grpSp>
      <p:grpSp>
        <p:nvGrpSpPr>
          <p:cNvPr id="53272" name="Group 24"/>
          <p:cNvGrpSpPr>
            <a:grpSpLocks/>
          </p:cNvGrpSpPr>
          <p:nvPr/>
        </p:nvGrpSpPr>
        <p:grpSpPr bwMode="auto">
          <a:xfrm>
            <a:off x="3759200" y="3124201"/>
            <a:ext cx="1026584" cy="690563"/>
            <a:chOff x="912" y="4035"/>
            <a:chExt cx="666" cy="570"/>
          </a:xfrm>
        </p:grpSpPr>
        <p:sp>
          <p:nvSpPr>
            <p:cNvPr id="21863"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4" name="WordArt 26"/>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52</a:t>
              </a:r>
            </a:p>
          </p:txBody>
        </p:sp>
      </p:grpSp>
      <p:grpSp>
        <p:nvGrpSpPr>
          <p:cNvPr id="53275" name="Group 27"/>
          <p:cNvGrpSpPr>
            <a:grpSpLocks/>
          </p:cNvGrpSpPr>
          <p:nvPr/>
        </p:nvGrpSpPr>
        <p:grpSpPr bwMode="auto">
          <a:xfrm>
            <a:off x="3759200" y="3124201"/>
            <a:ext cx="1026584" cy="690563"/>
            <a:chOff x="1872" y="4320"/>
            <a:chExt cx="666" cy="570"/>
          </a:xfrm>
        </p:grpSpPr>
        <p:sp>
          <p:nvSpPr>
            <p:cNvPr id="21861"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2" name="WordArt 29"/>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53</a:t>
              </a:r>
            </a:p>
          </p:txBody>
        </p:sp>
      </p:grpSp>
      <p:grpSp>
        <p:nvGrpSpPr>
          <p:cNvPr id="53278" name="Group 30"/>
          <p:cNvGrpSpPr>
            <a:grpSpLocks/>
          </p:cNvGrpSpPr>
          <p:nvPr/>
        </p:nvGrpSpPr>
        <p:grpSpPr bwMode="auto">
          <a:xfrm>
            <a:off x="3759200" y="3124201"/>
            <a:ext cx="1026584" cy="690563"/>
            <a:chOff x="2256" y="4464"/>
            <a:chExt cx="666" cy="570"/>
          </a:xfrm>
        </p:grpSpPr>
        <p:sp>
          <p:nvSpPr>
            <p:cNvPr id="21859"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60" name="WordArt 32"/>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54</a:t>
              </a:r>
            </a:p>
          </p:txBody>
        </p:sp>
      </p:grpSp>
      <p:grpSp>
        <p:nvGrpSpPr>
          <p:cNvPr id="53281" name="Group 33"/>
          <p:cNvGrpSpPr>
            <a:grpSpLocks/>
          </p:cNvGrpSpPr>
          <p:nvPr/>
        </p:nvGrpSpPr>
        <p:grpSpPr bwMode="auto">
          <a:xfrm>
            <a:off x="3759200" y="3124201"/>
            <a:ext cx="1026584" cy="690563"/>
            <a:chOff x="3984" y="4512"/>
            <a:chExt cx="666" cy="570"/>
          </a:xfrm>
        </p:grpSpPr>
        <p:sp>
          <p:nvSpPr>
            <p:cNvPr id="21857"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8" name="WordArt 35"/>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55</a:t>
              </a:r>
            </a:p>
          </p:txBody>
        </p:sp>
      </p:grpSp>
      <p:grpSp>
        <p:nvGrpSpPr>
          <p:cNvPr id="53284" name="Group 36"/>
          <p:cNvGrpSpPr>
            <a:grpSpLocks/>
          </p:cNvGrpSpPr>
          <p:nvPr/>
        </p:nvGrpSpPr>
        <p:grpSpPr bwMode="auto">
          <a:xfrm>
            <a:off x="3759200" y="3124201"/>
            <a:ext cx="1026584" cy="690563"/>
            <a:chOff x="3120" y="4512"/>
            <a:chExt cx="666" cy="570"/>
          </a:xfrm>
        </p:grpSpPr>
        <p:sp>
          <p:nvSpPr>
            <p:cNvPr id="21855"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6" name="WordArt 38"/>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56</a:t>
              </a:r>
            </a:p>
          </p:txBody>
        </p:sp>
      </p:grpSp>
      <p:grpSp>
        <p:nvGrpSpPr>
          <p:cNvPr id="53287" name="Group 39"/>
          <p:cNvGrpSpPr>
            <a:grpSpLocks/>
          </p:cNvGrpSpPr>
          <p:nvPr/>
        </p:nvGrpSpPr>
        <p:grpSpPr bwMode="auto">
          <a:xfrm>
            <a:off x="3759200" y="3124201"/>
            <a:ext cx="1026584" cy="690563"/>
            <a:chOff x="384" y="4560"/>
            <a:chExt cx="666" cy="570"/>
          </a:xfrm>
        </p:grpSpPr>
        <p:sp>
          <p:nvSpPr>
            <p:cNvPr id="2185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4" name="WordArt 4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57</a:t>
              </a:r>
            </a:p>
          </p:txBody>
        </p:sp>
      </p:grpSp>
      <p:grpSp>
        <p:nvGrpSpPr>
          <p:cNvPr id="53290" name="Group 42"/>
          <p:cNvGrpSpPr>
            <a:grpSpLocks/>
          </p:cNvGrpSpPr>
          <p:nvPr/>
        </p:nvGrpSpPr>
        <p:grpSpPr bwMode="auto">
          <a:xfrm>
            <a:off x="3759200" y="3124201"/>
            <a:ext cx="1026584" cy="690563"/>
            <a:chOff x="384" y="4560"/>
            <a:chExt cx="666" cy="570"/>
          </a:xfrm>
        </p:grpSpPr>
        <p:sp>
          <p:nvSpPr>
            <p:cNvPr id="2185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2" name="WordArt 4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58</a:t>
              </a:r>
            </a:p>
          </p:txBody>
        </p:sp>
      </p:grpSp>
      <p:grpSp>
        <p:nvGrpSpPr>
          <p:cNvPr id="53293" name="Group 45"/>
          <p:cNvGrpSpPr>
            <a:grpSpLocks/>
          </p:cNvGrpSpPr>
          <p:nvPr/>
        </p:nvGrpSpPr>
        <p:grpSpPr bwMode="auto">
          <a:xfrm>
            <a:off x="3759200" y="3124201"/>
            <a:ext cx="1026584" cy="690563"/>
            <a:chOff x="384" y="4560"/>
            <a:chExt cx="666" cy="570"/>
          </a:xfrm>
        </p:grpSpPr>
        <p:sp>
          <p:nvSpPr>
            <p:cNvPr id="2184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50" name="WordArt 4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59</a:t>
              </a:r>
            </a:p>
          </p:txBody>
        </p:sp>
      </p:grpSp>
      <p:grpSp>
        <p:nvGrpSpPr>
          <p:cNvPr id="53296" name="Group 48"/>
          <p:cNvGrpSpPr>
            <a:grpSpLocks/>
          </p:cNvGrpSpPr>
          <p:nvPr/>
        </p:nvGrpSpPr>
        <p:grpSpPr bwMode="auto">
          <a:xfrm>
            <a:off x="3759200" y="3124201"/>
            <a:ext cx="1026584" cy="690563"/>
            <a:chOff x="384" y="4560"/>
            <a:chExt cx="666" cy="570"/>
          </a:xfrm>
        </p:grpSpPr>
        <p:sp>
          <p:nvSpPr>
            <p:cNvPr id="2184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8" name="WordArt 5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60</a:t>
              </a:r>
            </a:p>
          </p:txBody>
        </p:sp>
      </p:grpSp>
      <p:grpSp>
        <p:nvGrpSpPr>
          <p:cNvPr id="53299" name="Group 51"/>
          <p:cNvGrpSpPr>
            <a:grpSpLocks/>
          </p:cNvGrpSpPr>
          <p:nvPr/>
        </p:nvGrpSpPr>
        <p:grpSpPr bwMode="auto">
          <a:xfrm>
            <a:off x="3759200" y="3124201"/>
            <a:ext cx="1026584" cy="690563"/>
            <a:chOff x="4656" y="4035"/>
            <a:chExt cx="666" cy="570"/>
          </a:xfrm>
        </p:grpSpPr>
        <p:sp>
          <p:nvSpPr>
            <p:cNvPr id="2184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6" name="WordArt 53"/>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33</a:t>
              </a:r>
            </a:p>
          </p:txBody>
        </p:sp>
      </p:grpSp>
      <p:grpSp>
        <p:nvGrpSpPr>
          <p:cNvPr id="53302" name="Group 54"/>
          <p:cNvGrpSpPr>
            <a:grpSpLocks/>
          </p:cNvGrpSpPr>
          <p:nvPr/>
        </p:nvGrpSpPr>
        <p:grpSpPr bwMode="auto">
          <a:xfrm>
            <a:off x="3759200" y="3124201"/>
            <a:ext cx="1026584" cy="690563"/>
            <a:chOff x="5094" y="2928"/>
            <a:chExt cx="666" cy="570"/>
          </a:xfrm>
        </p:grpSpPr>
        <p:sp>
          <p:nvSpPr>
            <p:cNvPr id="21843"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4" name="WordArt 56"/>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34</a:t>
              </a:r>
            </a:p>
          </p:txBody>
        </p:sp>
      </p:grpSp>
      <p:grpSp>
        <p:nvGrpSpPr>
          <p:cNvPr id="53305" name="Group 57"/>
          <p:cNvGrpSpPr>
            <a:grpSpLocks/>
          </p:cNvGrpSpPr>
          <p:nvPr/>
        </p:nvGrpSpPr>
        <p:grpSpPr bwMode="auto">
          <a:xfrm>
            <a:off x="3759200" y="3124201"/>
            <a:ext cx="1026584" cy="690563"/>
            <a:chOff x="3408" y="3750"/>
            <a:chExt cx="666" cy="570"/>
          </a:xfrm>
        </p:grpSpPr>
        <p:sp>
          <p:nvSpPr>
            <p:cNvPr id="21841"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2" name="WordArt 59"/>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35</a:t>
              </a:r>
            </a:p>
          </p:txBody>
        </p:sp>
      </p:grpSp>
      <p:grpSp>
        <p:nvGrpSpPr>
          <p:cNvPr id="53308" name="Group 60"/>
          <p:cNvGrpSpPr>
            <a:grpSpLocks/>
          </p:cNvGrpSpPr>
          <p:nvPr/>
        </p:nvGrpSpPr>
        <p:grpSpPr bwMode="auto">
          <a:xfrm>
            <a:off x="3759200" y="3124201"/>
            <a:ext cx="1026584" cy="690563"/>
            <a:chOff x="912" y="4035"/>
            <a:chExt cx="666" cy="570"/>
          </a:xfrm>
        </p:grpSpPr>
        <p:sp>
          <p:nvSpPr>
            <p:cNvPr id="21839"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40" name="WordArt 62"/>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36</a:t>
              </a:r>
            </a:p>
          </p:txBody>
        </p:sp>
      </p:grpSp>
      <p:grpSp>
        <p:nvGrpSpPr>
          <p:cNvPr id="53311" name="Group 63"/>
          <p:cNvGrpSpPr>
            <a:grpSpLocks/>
          </p:cNvGrpSpPr>
          <p:nvPr/>
        </p:nvGrpSpPr>
        <p:grpSpPr bwMode="auto">
          <a:xfrm>
            <a:off x="3759200" y="3124201"/>
            <a:ext cx="1026584" cy="690563"/>
            <a:chOff x="1872" y="4320"/>
            <a:chExt cx="666" cy="570"/>
          </a:xfrm>
        </p:grpSpPr>
        <p:sp>
          <p:nvSpPr>
            <p:cNvPr id="2183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8" name="WordArt 65"/>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37</a:t>
              </a:r>
            </a:p>
          </p:txBody>
        </p:sp>
      </p:grpSp>
      <p:grpSp>
        <p:nvGrpSpPr>
          <p:cNvPr id="53314" name="Group 66"/>
          <p:cNvGrpSpPr>
            <a:grpSpLocks/>
          </p:cNvGrpSpPr>
          <p:nvPr/>
        </p:nvGrpSpPr>
        <p:grpSpPr bwMode="auto">
          <a:xfrm>
            <a:off x="3759200" y="3124201"/>
            <a:ext cx="1026584" cy="690563"/>
            <a:chOff x="2256" y="4464"/>
            <a:chExt cx="666" cy="570"/>
          </a:xfrm>
        </p:grpSpPr>
        <p:sp>
          <p:nvSpPr>
            <p:cNvPr id="21835"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6" name="WordArt 68"/>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38</a:t>
              </a:r>
            </a:p>
          </p:txBody>
        </p:sp>
      </p:grpSp>
      <p:grpSp>
        <p:nvGrpSpPr>
          <p:cNvPr id="53317" name="Group 69"/>
          <p:cNvGrpSpPr>
            <a:grpSpLocks/>
          </p:cNvGrpSpPr>
          <p:nvPr/>
        </p:nvGrpSpPr>
        <p:grpSpPr bwMode="auto">
          <a:xfrm>
            <a:off x="3759200" y="3124201"/>
            <a:ext cx="1026584" cy="690563"/>
            <a:chOff x="3984" y="4512"/>
            <a:chExt cx="666" cy="570"/>
          </a:xfrm>
        </p:grpSpPr>
        <p:sp>
          <p:nvSpPr>
            <p:cNvPr id="21833"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4" name="WordArt 71"/>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39</a:t>
              </a:r>
            </a:p>
          </p:txBody>
        </p:sp>
      </p:grpSp>
      <p:grpSp>
        <p:nvGrpSpPr>
          <p:cNvPr id="53320" name="Group 72"/>
          <p:cNvGrpSpPr>
            <a:grpSpLocks/>
          </p:cNvGrpSpPr>
          <p:nvPr/>
        </p:nvGrpSpPr>
        <p:grpSpPr bwMode="auto">
          <a:xfrm>
            <a:off x="3759200" y="3124201"/>
            <a:ext cx="1026584" cy="690563"/>
            <a:chOff x="3120" y="4512"/>
            <a:chExt cx="666" cy="570"/>
          </a:xfrm>
        </p:grpSpPr>
        <p:sp>
          <p:nvSpPr>
            <p:cNvPr id="21831"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2" name="WordArt 74"/>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40</a:t>
              </a:r>
            </a:p>
          </p:txBody>
        </p:sp>
      </p:grpSp>
      <p:grpSp>
        <p:nvGrpSpPr>
          <p:cNvPr id="53323" name="Group 75"/>
          <p:cNvGrpSpPr>
            <a:grpSpLocks/>
          </p:cNvGrpSpPr>
          <p:nvPr/>
        </p:nvGrpSpPr>
        <p:grpSpPr bwMode="auto">
          <a:xfrm>
            <a:off x="3759200" y="3124201"/>
            <a:ext cx="1026584" cy="690563"/>
            <a:chOff x="384" y="4560"/>
            <a:chExt cx="666" cy="570"/>
          </a:xfrm>
        </p:grpSpPr>
        <p:sp>
          <p:nvSpPr>
            <p:cNvPr id="2182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30" name="WordArt 7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41</a:t>
              </a:r>
            </a:p>
          </p:txBody>
        </p:sp>
      </p:grpSp>
      <p:grpSp>
        <p:nvGrpSpPr>
          <p:cNvPr id="53326" name="Group 78"/>
          <p:cNvGrpSpPr>
            <a:grpSpLocks/>
          </p:cNvGrpSpPr>
          <p:nvPr/>
        </p:nvGrpSpPr>
        <p:grpSpPr bwMode="auto">
          <a:xfrm>
            <a:off x="3759200" y="3124201"/>
            <a:ext cx="1026584" cy="690563"/>
            <a:chOff x="384" y="4560"/>
            <a:chExt cx="666" cy="570"/>
          </a:xfrm>
        </p:grpSpPr>
        <p:sp>
          <p:nvSpPr>
            <p:cNvPr id="2182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8" name="WordArt 8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47</a:t>
              </a:r>
            </a:p>
          </p:txBody>
        </p:sp>
      </p:grpSp>
      <p:grpSp>
        <p:nvGrpSpPr>
          <p:cNvPr id="53329" name="Group 81"/>
          <p:cNvGrpSpPr>
            <a:grpSpLocks/>
          </p:cNvGrpSpPr>
          <p:nvPr/>
        </p:nvGrpSpPr>
        <p:grpSpPr bwMode="auto">
          <a:xfrm>
            <a:off x="3759200" y="3124201"/>
            <a:ext cx="1026584" cy="690563"/>
            <a:chOff x="384" y="4560"/>
            <a:chExt cx="666" cy="570"/>
          </a:xfrm>
        </p:grpSpPr>
        <p:sp>
          <p:nvSpPr>
            <p:cNvPr id="2182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6" name="WordArt 8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42</a:t>
              </a:r>
            </a:p>
          </p:txBody>
        </p:sp>
      </p:grpSp>
      <p:grpSp>
        <p:nvGrpSpPr>
          <p:cNvPr id="53332" name="Group 84"/>
          <p:cNvGrpSpPr>
            <a:grpSpLocks/>
          </p:cNvGrpSpPr>
          <p:nvPr/>
        </p:nvGrpSpPr>
        <p:grpSpPr bwMode="auto">
          <a:xfrm>
            <a:off x="3759200" y="3124201"/>
            <a:ext cx="1026584" cy="690563"/>
            <a:chOff x="384" y="4560"/>
            <a:chExt cx="666" cy="570"/>
          </a:xfrm>
        </p:grpSpPr>
        <p:sp>
          <p:nvSpPr>
            <p:cNvPr id="2182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4" name="WordArt 8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43</a:t>
              </a:r>
            </a:p>
          </p:txBody>
        </p:sp>
      </p:grpSp>
      <p:grpSp>
        <p:nvGrpSpPr>
          <p:cNvPr id="53335" name="Group 87"/>
          <p:cNvGrpSpPr>
            <a:grpSpLocks/>
          </p:cNvGrpSpPr>
          <p:nvPr/>
        </p:nvGrpSpPr>
        <p:grpSpPr bwMode="auto">
          <a:xfrm>
            <a:off x="3759200" y="3124201"/>
            <a:ext cx="1026584" cy="690563"/>
            <a:chOff x="384" y="4560"/>
            <a:chExt cx="666" cy="570"/>
          </a:xfrm>
        </p:grpSpPr>
        <p:sp>
          <p:nvSpPr>
            <p:cNvPr id="2182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2" name="WordArt 8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44</a:t>
              </a:r>
            </a:p>
          </p:txBody>
        </p:sp>
      </p:grpSp>
      <p:grpSp>
        <p:nvGrpSpPr>
          <p:cNvPr id="53338" name="Group 90"/>
          <p:cNvGrpSpPr>
            <a:grpSpLocks/>
          </p:cNvGrpSpPr>
          <p:nvPr/>
        </p:nvGrpSpPr>
        <p:grpSpPr bwMode="auto">
          <a:xfrm>
            <a:off x="3759200" y="3124201"/>
            <a:ext cx="1026584" cy="690563"/>
            <a:chOff x="384" y="4560"/>
            <a:chExt cx="666" cy="570"/>
          </a:xfrm>
        </p:grpSpPr>
        <p:sp>
          <p:nvSpPr>
            <p:cNvPr id="2181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20" name="WordArt 9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45</a:t>
              </a:r>
            </a:p>
          </p:txBody>
        </p:sp>
      </p:grpSp>
      <p:grpSp>
        <p:nvGrpSpPr>
          <p:cNvPr id="53341" name="Group 93"/>
          <p:cNvGrpSpPr>
            <a:grpSpLocks/>
          </p:cNvGrpSpPr>
          <p:nvPr/>
        </p:nvGrpSpPr>
        <p:grpSpPr bwMode="auto">
          <a:xfrm>
            <a:off x="3759200" y="3124201"/>
            <a:ext cx="1026584" cy="690563"/>
            <a:chOff x="384" y="4560"/>
            <a:chExt cx="666" cy="570"/>
          </a:xfrm>
        </p:grpSpPr>
        <p:sp>
          <p:nvSpPr>
            <p:cNvPr id="2181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8" name="WordArt 9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46</a:t>
              </a:r>
            </a:p>
          </p:txBody>
        </p:sp>
      </p:grpSp>
      <p:grpSp>
        <p:nvGrpSpPr>
          <p:cNvPr id="53344" name="Group 96"/>
          <p:cNvGrpSpPr>
            <a:grpSpLocks/>
          </p:cNvGrpSpPr>
          <p:nvPr/>
        </p:nvGrpSpPr>
        <p:grpSpPr bwMode="auto">
          <a:xfrm>
            <a:off x="3759200" y="3124201"/>
            <a:ext cx="1026584" cy="690563"/>
            <a:chOff x="4656" y="4035"/>
            <a:chExt cx="666" cy="570"/>
          </a:xfrm>
        </p:grpSpPr>
        <p:sp>
          <p:nvSpPr>
            <p:cNvPr id="2181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6" name="WordArt 98"/>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17</a:t>
              </a:r>
            </a:p>
          </p:txBody>
        </p:sp>
      </p:grpSp>
      <p:grpSp>
        <p:nvGrpSpPr>
          <p:cNvPr id="53347" name="Group 99"/>
          <p:cNvGrpSpPr>
            <a:grpSpLocks/>
          </p:cNvGrpSpPr>
          <p:nvPr/>
        </p:nvGrpSpPr>
        <p:grpSpPr bwMode="auto">
          <a:xfrm>
            <a:off x="3759200" y="3124201"/>
            <a:ext cx="1026584" cy="690563"/>
            <a:chOff x="5094" y="2928"/>
            <a:chExt cx="666" cy="570"/>
          </a:xfrm>
        </p:grpSpPr>
        <p:sp>
          <p:nvSpPr>
            <p:cNvPr id="21813"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4" name="WordArt 101"/>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18</a:t>
              </a:r>
            </a:p>
          </p:txBody>
        </p:sp>
      </p:grpSp>
      <p:grpSp>
        <p:nvGrpSpPr>
          <p:cNvPr id="53350" name="Group 102"/>
          <p:cNvGrpSpPr>
            <a:grpSpLocks/>
          </p:cNvGrpSpPr>
          <p:nvPr/>
        </p:nvGrpSpPr>
        <p:grpSpPr bwMode="auto">
          <a:xfrm>
            <a:off x="3759200" y="3124201"/>
            <a:ext cx="1026584" cy="690563"/>
            <a:chOff x="3408" y="3750"/>
            <a:chExt cx="666" cy="570"/>
          </a:xfrm>
        </p:grpSpPr>
        <p:sp>
          <p:nvSpPr>
            <p:cNvPr id="21811"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2" name="WordArt 104"/>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19</a:t>
              </a:r>
            </a:p>
          </p:txBody>
        </p:sp>
      </p:grpSp>
      <p:grpSp>
        <p:nvGrpSpPr>
          <p:cNvPr id="53353" name="Group 105"/>
          <p:cNvGrpSpPr>
            <a:grpSpLocks/>
          </p:cNvGrpSpPr>
          <p:nvPr/>
        </p:nvGrpSpPr>
        <p:grpSpPr bwMode="auto">
          <a:xfrm>
            <a:off x="3759200" y="3124201"/>
            <a:ext cx="1026584" cy="690563"/>
            <a:chOff x="912" y="4035"/>
            <a:chExt cx="666" cy="570"/>
          </a:xfrm>
        </p:grpSpPr>
        <p:sp>
          <p:nvSpPr>
            <p:cNvPr id="21809"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10" name="WordArt 107"/>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20</a:t>
              </a:r>
            </a:p>
          </p:txBody>
        </p:sp>
      </p:grpSp>
      <p:grpSp>
        <p:nvGrpSpPr>
          <p:cNvPr id="53356" name="Group 108"/>
          <p:cNvGrpSpPr>
            <a:grpSpLocks/>
          </p:cNvGrpSpPr>
          <p:nvPr/>
        </p:nvGrpSpPr>
        <p:grpSpPr bwMode="auto">
          <a:xfrm>
            <a:off x="3759200" y="3124201"/>
            <a:ext cx="1026584" cy="690563"/>
            <a:chOff x="1872" y="4320"/>
            <a:chExt cx="666" cy="570"/>
          </a:xfrm>
        </p:grpSpPr>
        <p:sp>
          <p:nvSpPr>
            <p:cNvPr id="2180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8" name="WordArt 110"/>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21</a:t>
              </a:r>
            </a:p>
          </p:txBody>
        </p:sp>
      </p:grpSp>
      <p:grpSp>
        <p:nvGrpSpPr>
          <p:cNvPr id="53359" name="Group 111"/>
          <p:cNvGrpSpPr>
            <a:grpSpLocks/>
          </p:cNvGrpSpPr>
          <p:nvPr/>
        </p:nvGrpSpPr>
        <p:grpSpPr bwMode="auto">
          <a:xfrm>
            <a:off x="3759200" y="3124201"/>
            <a:ext cx="1026584" cy="690563"/>
            <a:chOff x="2256" y="4464"/>
            <a:chExt cx="666" cy="570"/>
          </a:xfrm>
        </p:grpSpPr>
        <p:sp>
          <p:nvSpPr>
            <p:cNvPr id="21805"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6" name="WordArt 113"/>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22</a:t>
              </a:r>
            </a:p>
          </p:txBody>
        </p:sp>
      </p:grpSp>
      <p:grpSp>
        <p:nvGrpSpPr>
          <p:cNvPr id="53362" name="Group 114"/>
          <p:cNvGrpSpPr>
            <a:grpSpLocks/>
          </p:cNvGrpSpPr>
          <p:nvPr/>
        </p:nvGrpSpPr>
        <p:grpSpPr bwMode="auto">
          <a:xfrm>
            <a:off x="3759200" y="3124201"/>
            <a:ext cx="1026584" cy="690563"/>
            <a:chOff x="3984" y="4512"/>
            <a:chExt cx="666" cy="570"/>
          </a:xfrm>
        </p:grpSpPr>
        <p:sp>
          <p:nvSpPr>
            <p:cNvPr id="21803"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4" name="WordArt 116"/>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23</a:t>
              </a:r>
            </a:p>
          </p:txBody>
        </p:sp>
      </p:grpSp>
      <p:grpSp>
        <p:nvGrpSpPr>
          <p:cNvPr id="53365" name="Group 117"/>
          <p:cNvGrpSpPr>
            <a:grpSpLocks/>
          </p:cNvGrpSpPr>
          <p:nvPr/>
        </p:nvGrpSpPr>
        <p:grpSpPr bwMode="auto">
          <a:xfrm>
            <a:off x="3759200" y="3124201"/>
            <a:ext cx="1026584" cy="690563"/>
            <a:chOff x="3120" y="4512"/>
            <a:chExt cx="666" cy="570"/>
          </a:xfrm>
        </p:grpSpPr>
        <p:sp>
          <p:nvSpPr>
            <p:cNvPr id="21801"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2" name="WordArt 119"/>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24</a:t>
              </a:r>
            </a:p>
          </p:txBody>
        </p:sp>
      </p:grpSp>
      <p:grpSp>
        <p:nvGrpSpPr>
          <p:cNvPr id="53368" name="Group 120"/>
          <p:cNvGrpSpPr>
            <a:grpSpLocks/>
          </p:cNvGrpSpPr>
          <p:nvPr/>
        </p:nvGrpSpPr>
        <p:grpSpPr bwMode="auto">
          <a:xfrm>
            <a:off x="3759200" y="3124201"/>
            <a:ext cx="1026584" cy="690563"/>
            <a:chOff x="384" y="4560"/>
            <a:chExt cx="666" cy="570"/>
          </a:xfrm>
        </p:grpSpPr>
        <p:sp>
          <p:nvSpPr>
            <p:cNvPr id="2179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800" name="WordArt 12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25</a:t>
              </a:r>
            </a:p>
          </p:txBody>
        </p:sp>
      </p:grpSp>
      <p:grpSp>
        <p:nvGrpSpPr>
          <p:cNvPr id="53371" name="Group 123"/>
          <p:cNvGrpSpPr>
            <a:grpSpLocks/>
          </p:cNvGrpSpPr>
          <p:nvPr/>
        </p:nvGrpSpPr>
        <p:grpSpPr bwMode="auto">
          <a:xfrm>
            <a:off x="3759200" y="3124201"/>
            <a:ext cx="1026584" cy="690563"/>
            <a:chOff x="384" y="4560"/>
            <a:chExt cx="666" cy="570"/>
          </a:xfrm>
        </p:grpSpPr>
        <p:sp>
          <p:nvSpPr>
            <p:cNvPr id="2179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8" name="WordArt 12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26</a:t>
              </a:r>
            </a:p>
          </p:txBody>
        </p:sp>
      </p:grpSp>
      <p:grpSp>
        <p:nvGrpSpPr>
          <p:cNvPr id="53374" name="Group 126"/>
          <p:cNvGrpSpPr>
            <a:grpSpLocks/>
          </p:cNvGrpSpPr>
          <p:nvPr/>
        </p:nvGrpSpPr>
        <p:grpSpPr bwMode="auto">
          <a:xfrm>
            <a:off x="3759200" y="3124201"/>
            <a:ext cx="1026584" cy="690563"/>
            <a:chOff x="384" y="4560"/>
            <a:chExt cx="666" cy="570"/>
          </a:xfrm>
        </p:grpSpPr>
        <p:sp>
          <p:nvSpPr>
            <p:cNvPr id="2179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6" name="WordArt 12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27</a:t>
              </a:r>
            </a:p>
          </p:txBody>
        </p:sp>
      </p:grpSp>
      <p:grpSp>
        <p:nvGrpSpPr>
          <p:cNvPr id="53377" name="Group 129"/>
          <p:cNvGrpSpPr>
            <a:grpSpLocks/>
          </p:cNvGrpSpPr>
          <p:nvPr/>
        </p:nvGrpSpPr>
        <p:grpSpPr bwMode="auto">
          <a:xfrm>
            <a:off x="3759200" y="3124201"/>
            <a:ext cx="1026584" cy="690563"/>
            <a:chOff x="384" y="4560"/>
            <a:chExt cx="666" cy="570"/>
          </a:xfrm>
        </p:grpSpPr>
        <p:sp>
          <p:nvSpPr>
            <p:cNvPr id="2179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4" name="WordArt 13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28</a:t>
              </a:r>
            </a:p>
          </p:txBody>
        </p:sp>
      </p:grpSp>
      <p:grpSp>
        <p:nvGrpSpPr>
          <p:cNvPr id="53380" name="Group 132"/>
          <p:cNvGrpSpPr>
            <a:grpSpLocks/>
          </p:cNvGrpSpPr>
          <p:nvPr/>
        </p:nvGrpSpPr>
        <p:grpSpPr bwMode="auto">
          <a:xfrm>
            <a:off x="3759200" y="3124201"/>
            <a:ext cx="1026584" cy="690563"/>
            <a:chOff x="384" y="4560"/>
            <a:chExt cx="666" cy="570"/>
          </a:xfrm>
        </p:grpSpPr>
        <p:sp>
          <p:nvSpPr>
            <p:cNvPr id="2179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2" name="WordArt 13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29</a:t>
              </a:r>
            </a:p>
          </p:txBody>
        </p:sp>
      </p:grpSp>
      <p:grpSp>
        <p:nvGrpSpPr>
          <p:cNvPr id="53383" name="Group 135"/>
          <p:cNvGrpSpPr>
            <a:grpSpLocks/>
          </p:cNvGrpSpPr>
          <p:nvPr/>
        </p:nvGrpSpPr>
        <p:grpSpPr bwMode="auto">
          <a:xfrm>
            <a:off x="3759200" y="3124201"/>
            <a:ext cx="1026584" cy="690563"/>
            <a:chOff x="384" y="4560"/>
            <a:chExt cx="666" cy="570"/>
          </a:xfrm>
        </p:grpSpPr>
        <p:sp>
          <p:nvSpPr>
            <p:cNvPr id="2178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90" name="WordArt 13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30</a:t>
              </a:r>
            </a:p>
          </p:txBody>
        </p:sp>
      </p:grpSp>
      <p:grpSp>
        <p:nvGrpSpPr>
          <p:cNvPr id="53386" name="Group 138"/>
          <p:cNvGrpSpPr>
            <a:grpSpLocks/>
          </p:cNvGrpSpPr>
          <p:nvPr/>
        </p:nvGrpSpPr>
        <p:grpSpPr bwMode="auto">
          <a:xfrm>
            <a:off x="3759200" y="3124201"/>
            <a:ext cx="1026584" cy="690563"/>
            <a:chOff x="3408" y="3750"/>
            <a:chExt cx="666" cy="570"/>
          </a:xfrm>
        </p:grpSpPr>
        <p:sp>
          <p:nvSpPr>
            <p:cNvPr id="21787"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8" name="WordArt 140"/>
            <p:cNvSpPr>
              <a:spLocks noChangeArrowheads="1" noChangeShapeType="1" noTextEdit="1"/>
            </p:cNvSpPr>
            <p:nvPr/>
          </p:nvSpPr>
          <p:spPr bwMode="auto">
            <a:xfrm>
              <a:off x="3613" y="3866"/>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0</a:t>
              </a:r>
            </a:p>
          </p:txBody>
        </p:sp>
      </p:grpSp>
      <p:grpSp>
        <p:nvGrpSpPr>
          <p:cNvPr id="53389" name="Group 141"/>
          <p:cNvGrpSpPr>
            <a:grpSpLocks/>
          </p:cNvGrpSpPr>
          <p:nvPr/>
        </p:nvGrpSpPr>
        <p:grpSpPr bwMode="auto">
          <a:xfrm>
            <a:off x="3759200" y="3124201"/>
            <a:ext cx="1026584" cy="690563"/>
            <a:chOff x="4656" y="4035"/>
            <a:chExt cx="666" cy="570"/>
          </a:xfrm>
        </p:grpSpPr>
        <p:sp>
          <p:nvSpPr>
            <p:cNvPr id="2178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6" name="WordArt 143"/>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a:t>
              </a:r>
            </a:p>
          </p:txBody>
        </p:sp>
      </p:grpSp>
      <p:grpSp>
        <p:nvGrpSpPr>
          <p:cNvPr id="53392" name="Group 144"/>
          <p:cNvGrpSpPr>
            <a:grpSpLocks/>
          </p:cNvGrpSpPr>
          <p:nvPr/>
        </p:nvGrpSpPr>
        <p:grpSpPr bwMode="auto">
          <a:xfrm>
            <a:off x="3759200" y="3124201"/>
            <a:ext cx="1026584" cy="690563"/>
            <a:chOff x="5094" y="2928"/>
            <a:chExt cx="666" cy="570"/>
          </a:xfrm>
        </p:grpSpPr>
        <p:sp>
          <p:nvSpPr>
            <p:cNvPr id="21783"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4" name="WordArt 146"/>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2</a:t>
              </a:r>
            </a:p>
          </p:txBody>
        </p:sp>
      </p:grpSp>
      <p:grpSp>
        <p:nvGrpSpPr>
          <p:cNvPr id="53395" name="Group 147"/>
          <p:cNvGrpSpPr>
            <a:grpSpLocks/>
          </p:cNvGrpSpPr>
          <p:nvPr/>
        </p:nvGrpSpPr>
        <p:grpSpPr bwMode="auto">
          <a:xfrm>
            <a:off x="3759200" y="3124201"/>
            <a:ext cx="1026584" cy="690563"/>
            <a:chOff x="3408" y="3750"/>
            <a:chExt cx="666" cy="570"/>
          </a:xfrm>
        </p:grpSpPr>
        <p:sp>
          <p:nvSpPr>
            <p:cNvPr id="21781"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2" name="WordArt 149"/>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a:t>
              </a:r>
            </a:p>
          </p:txBody>
        </p:sp>
      </p:grpSp>
      <p:grpSp>
        <p:nvGrpSpPr>
          <p:cNvPr id="53398" name="Group 150"/>
          <p:cNvGrpSpPr>
            <a:grpSpLocks/>
          </p:cNvGrpSpPr>
          <p:nvPr/>
        </p:nvGrpSpPr>
        <p:grpSpPr bwMode="auto">
          <a:xfrm>
            <a:off x="3759200" y="3124201"/>
            <a:ext cx="1026584" cy="690563"/>
            <a:chOff x="912" y="4035"/>
            <a:chExt cx="666" cy="570"/>
          </a:xfrm>
        </p:grpSpPr>
        <p:sp>
          <p:nvSpPr>
            <p:cNvPr id="21779"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80" name="WordArt 152"/>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a:t>
              </a:r>
            </a:p>
          </p:txBody>
        </p:sp>
      </p:grpSp>
      <p:grpSp>
        <p:nvGrpSpPr>
          <p:cNvPr id="53401" name="Group 153"/>
          <p:cNvGrpSpPr>
            <a:grpSpLocks/>
          </p:cNvGrpSpPr>
          <p:nvPr/>
        </p:nvGrpSpPr>
        <p:grpSpPr bwMode="auto">
          <a:xfrm>
            <a:off x="3759200" y="3124201"/>
            <a:ext cx="1026584" cy="690563"/>
            <a:chOff x="1872" y="4320"/>
            <a:chExt cx="666" cy="570"/>
          </a:xfrm>
        </p:grpSpPr>
        <p:sp>
          <p:nvSpPr>
            <p:cNvPr id="2177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8" name="WordArt 155"/>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5</a:t>
              </a:r>
            </a:p>
          </p:txBody>
        </p:sp>
      </p:grpSp>
      <p:grpSp>
        <p:nvGrpSpPr>
          <p:cNvPr id="53404" name="Group 156"/>
          <p:cNvGrpSpPr>
            <a:grpSpLocks/>
          </p:cNvGrpSpPr>
          <p:nvPr/>
        </p:nvGrpSpPr>
        <p:grpSpPr bwMode="auto">
          <a:xfrm>
            <a:off x="3759200" y="3124201"/>
            <a:ext cx="1026584" cy="690563"/>
            <a:chOff x="2256" y="4464"/>
            <a:chExt cx="666" cy="570"/>
          </a:xfrm>
        </p:grpSpPr>
        <p:sp>
          <p:nvSpPr>
            <p:cNvPr id="21775"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6" name="WordArt 158"/>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a:t>
              </a:r>
            </a:p>
          </p:txBody>
        </p:sp>
      </p:grpSp>
      <p:grpSp>
        <p:nvGrpSpPr>
          <p:cNvPr id="53407" name="Group 159"/>
          <p:cNvGrpSpPr>
            <a:grpSpLocks/>
          </p:cNvGrpSpPr>
          <p:nvPr/>
        </p:nvGrpSpPr>
        <p:grpSpPr bwMode="auto">
          <a:xfrm>
            <a:off x="3759200" y="3124201"/>
            <a:ext cx="1026584" cy="690563"/>
            <a:chOff x="3984" y="4512"/>
            <a:chExt cx="666" cy="570"/>
          </a:xfrm>
        </p:grpSpPr>
        <p:sp>
          <p:nvSpPr>
            <p:cNvPr id="21773"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4" name="WordArt 161"/>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a:t>
              </a:r>
            </a:p>
          </p:txBody>
        </p:sp>
      </p:grpSp>
      <p:grpSp>
        <p:nvGrpSpPr>
          <p:cNvPr id="53410" name="Group 162"/>
          <p:cNvGrpSpPr>
            <a:grpSpLocks/>
          </p:cNvGrpSpPr>
          <p:nvPr/>
        </p:nvGrpSpPr>
        <p:grpSpPr bwMode="auto">
          <a:xfrm>
            <a:off x="3759200" y="3124201"/>
            <a:ext cx="1026584" cy="690563"/>
            <a:chOff x="3120" y="4512"/>
            <a:chExt cx="666" cy="570"/>
          </a:xfrm>
        </p:grpSpPr>
        <p:sp>
          <p:nvSpPr>
            <p:cNvPr id="21771"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2" name="WordArt 164"/>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a:t>
              </a:r>
            </a:p>
          </p:txBody>
        </p:sp>
      </p:grpSp>
      <p:grpSp>
        <p:nvGrpSpPr>
          <p:cNvPr id="53413" name="Group 165"/>
          <p:cNvGrpSpPr>
            <a:grpSpLocks/>
          </p:cNvGrpSpPr>
          <p:nvPr/>
        </p:nvGrpSpPr>
        <p:grpSpPr bwMode="auto">
          <a:xfrm>
            <a:off x="3759200" y="3124201"/>
            <a:ext cx="1026584" cy="690563"/>
            <a:chOff x="384" y="4560"/>
            <a:chExt cx="666" cy="570"/>
          </a:xfrm>
        </p:grpSpPr>
        <p:sp>
          <p:nvSpPr>
            <p:cNvPr id="2176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70" name="WordArt 16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a:t>
              </a:r>
            </a:p>
          </p:txBody>
        </p:sp>
      </p:grpSp>
      <p:grpSp>
        <p:nvGrpSpPr>
          <p:cNvPr id="53416" name="Group 168"/>
          <p:cNvGrpSpPr>
            <a:grpSpLocks/>
          </p:cNvGrpSpPr>
          <p:nvPr/>
        </p:nvGrpSpPr>
        <p:grpSpPr bwMode="auto">
          <a:xfrm>
            <a:off x="3759200" y="3124201"/>
            <a:ext cx="1026584" cy="690563"/>
            <a:chOff x="384" y="4560"/>
            <a:chExt cx="666" cy="570"/>
          </a:xfrm>
        </p:grpSpPr>
        <p:sp>
          <p:nvSpPr>
            <p:cNvPr id="2176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8" name="WordArt 17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15</a:t>
              </a:r>
            </a:p>
          </p:txBody>
        </p:sp>
      </p:grpSp>
      <p:grpSp>
        <p:nvGrpSpPr>
          <p:cNvPr id="53419" name="Group 171"/>
          <p:cNvGrpSpPr>
            <a:grpSpLocks/>
          </p:cNvGrpSpPr>
          <p:nvPr/>
        </p:nvGrpSpPr>
        <p:grpSpPr bwMode="auto">
          <a:xfrm>
            <a:off x="3759200" y="3124201"/>
            <a:ext cx="1026584" cy="690563"/>
            <a:chOff x="384" y="4560"/>
            <a:chExt cx="666" cy="570"/>
          </a:xfrm>
        </p:grpSpPr>
        <p:sp>
          <p:nvSpPr>
            <p:cNvPr id="2176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6" name="WordArt 17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a:t>
              </a:r>
            </a:p>
          </p:txBody>
        </p:sp>
      </p:grpSp>
      <p:grpSp>
        <p:nvGrpSpPr>
          <p:cNvPr id="53422" name="Group 174"/>
          <p:cNvGrpSpPr>
            <a:grpSpLocks/>
          </p:cNvGrpSpPr>
          <p:nvPr/>
        </p:nvGrpSpPr>
        <p:grpSpPr bwMode="auto">
          <a:xfrm>
            <a:off x="3759200" y="3124201"/>
            <a:ext cx="1026584" cy="690563"/>
            <a:chOff x="384" y="4560"/>
            <a:chExt cx="666" cy="570"/>
          </a:xfrm>
        </p:grpSpPr>
        <p:sp>
          <p:nvSpPr>
            <p:cNvPr id="2176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4" name="WordArt 17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a:t>
              </a:r>
            </a:p>
          </p:txBody>
        </p:sp>
      </p:grpSp>
      <p:grpSp>
        <p:nvGrpSpPr>
          <p:cNvPr id="53425" name="Group 177"/>
          <p:cNvGrpSpPr>
            <a:grpSpLocks/>
          </p:cNvGrpSpPr>
          <p:nvPr/>
        </p:nvGrpSpPr>
        <p:grpSpPr bwMode="auto">
          <a:xfrm>
            <a:off x="3759200" y="3124201"/>
            <a:ext cx="1026584" cy="690563"/>
            <a:chOff x="384" y="4560"/>
            <a:chExt cx="666" cy="570"/>
          </a:xfrm>
        </p:grpSpPr>
        <p:sp>
          <p:nvSpPr>
            <p:cNvPr id="2176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2" name="WordArt 17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a:t>
              </a:r>
            </a:p>
          </p:txBody>
        </p:sp>
      </p:grpSp>
      <p:grpSp>
        <p:nvGrpSpPr>
          <p:cNvPr id="53428" name="Group 180"/>
          <p:cNvGrpSpPr>
            <a:grpSpLocks/>
          </p:cNvGrpSpPr>
          <p:nvPr/>
        </p:nvGrpSpPr>
        <p:grpSpPr bwMode="auto">
          <a:xfrm>
            <a:off x="3759200" y="3124201"/>
            <a:ext cx="1026584" cy="690563"/>
            <a:chOff x="384" y="4560"/>
            <a:chExt cx="666" cy="570"/>
          </a:xfrm>
        </p:grpSpPr>
        <p:sp>
          <p:nvSpPr>
            <p:cNvPr id="2175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60" name="WordArt 18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13</a:t>
              </a:r>
            </a:p>
          </p:txBody>
        </p:sp>
      </p:grpSp>
      <p:grpSp>
        <p:nvGrpSpPr>
          <p:cNvPr id="53431" name="Group 183"/>
          <p:cNvGrpSpPr>
            <a:grpSpLocks/>
          </p:cNvGrpSpPr>
          <p:nvPr/>
        </p:nvGrpSpPr>
        <p:grpSpPr bwMode="auto">
          <a:xfrm>
            <a:off x="3759200" y="3124201"/>
            <a:ext cx="1026584" cy="690563"/>
            <a:chOff x="384" y="4560"/>
            <a:chExt cx="666" cy="570"/>
          </a:xfrm>
        </p:grpSpPr>
        <p:sp>
          <p:nvSpPr>
            <p:cNvPr id="2175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8" name="WordArt 18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14</a:t>
              </a:r>
            </a:p>
          </p:txBody>
        </p:sp>
      </p:grpSp>
      <p:grpSp>
        <p:nvGrpSpPr>
          <p:cNvPr id="53434" name="Group 186"/>
          <p:cNvGrpSpPr>
            <a:grpSpLocks/>
          </p:cNvGrpSpPr>
          <p:nvPr/>
        </p:nvGrpSpPr>
        <p:grpSpPr bwMode="auto">
          <a:xfrm>
            <a:off x="3759200" y="3124201"/>
            <a:ext cx="1026584" cy="690563"/>
            <a:chOff x="1872" y="4320"/>
            <a:chExt cx="666" cy="570"/>
          </a:xfrm>
        </p:grpSpPr>
        <p:sp>
          <p:nvSpPr>
            <p:cNvPr id="21755"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6" name="WordArt 188"/>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16</a:t>
              </a:r>
            </a:p>
          </p:txBody>
        </p:sp>
      </p:grpSp>
      <p:grpSp>
        <p:nvGrpSpPr>
          <p:cNvPr id="53437" name="Group 189"/>
          <p:cNvGrpSpPr>
            <a:grpSpLocks/>
          </p:cNvGrpSpPr>
          <p:nvPr/>
        </p:nvGrpSpPr>
        <p:grpSpPr bwMode="auto">
          <a:xfrm>
            <a:off x="3759200" y="3124201"/>
            <a:ext cx="1026584" cy="690563"/>
            <a:chOff x="4656" y="4035"/>
            <a:chExt cx="666" cy="570"/>
          </a:xfrm>
        </p:grpSpPr>
        <p:sp>
          <p:nvSpPr>
            <p:cNvPr id="21753"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4" name="WordArt 191"/>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31</a:t>
              </a:r>
            </a:p>
          </p:txBody>
        </p:sp>
      </p:grpSp>
      <p:grpSp>
        <p:nvGrpSpPr>
          <p:cNvPr id="53440" name="Group 192"/>
          <p:cNvGrpSpPr>
            <a:grpSpLocks/>
          </p:cNvGrpSpPr>
          <p:nvPr/>
        </p:nvGrpSpPr>
        <p:grpSpPr bwMode="auto">
          <a:xfrm>
            <a:off x="3759200" y="3124201"/>
            <a:ext cx="1026584" cy="690563"/>
            <a:chOff x="384" y="4560"/>
            <a:chExt cx="666" cy="570"/>
          </a:xfrm>
        </p:grpSpPr>
        <p:sp>
          <p:nvSpPr>
            <p:cNvPr id="2175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2" name="WordArt 19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32</a:t>
              </a:r>
            </a:p>
          </p:txBody>
        </p:sp>
      </p:grpSp>
      <p:grpSp>
        <p:nvGrpSpPr>
          <p:cNvPr id="53443" name="Group 195"/>
          <p:cNvGrpSpPr>
            <a:grpSpLocks/>
          </p:cNvGrpSpPr>
          <p:nvPr/>
        </p:nvGrpSpPr>
        <p:grpSpPr bwMode="auto">
          <a:xfrm>
            <a:off x="3759200" y="3124201"/>
            <a:ext cx="1026584" cy="690563"/>
            <a:chOff x="4656" y="4035"/>
            <a:chExt cx="666" cy="570"/>
          </a:xfrm>
        </p:grpSpPr>
        <p:sp>
          <p:nvSpPr>
            <p:cNvPr id="21749"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50" name="WordArt 197"/>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48</a:t>
              </a:r>
            </a:p>
          </p:txBody>
        </p:sp>
      </p:grpSp>
      <p:grpSp>
        <p:nvGrpSpPr>
          <p:cNvPr id="53446" name="Group 198"/>
          <p:cNvGrpSpPr>
            <a:grpSpLocks/>
          </p:cNvGrpSpPr>
          <p:nvPr/>
        </p:nvGrpSpPr>
        <p:grpSpPr bwMode="auto">
          <a:xfrm>
            <a:off x="3759200" y="3124201"/>
            <a:ext cx="1026584" cy="690563"/>
            <a:chOff x="4656" y="4035"/>
            <a:chExt cx="666" cy="570"/>
          </a:xfrm>
        </p:grpSpPr>
        <p:sp>
          <p:nvSpPr>
            <p:cNvPr id="21747"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8" name="WordArt 200"/>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109</a:t>
              </a:r>
            </a:p>
          </p:txBody>
        </p:sp>
      </p:grpSp>
      <p:grpSp>
        <p:nvGrpSpPr>
          <p:cNvPr id="53449" name="Group 201"/>
          <p:cNvGrpSpPr>
            <a:grpSpLocks/>
          </p:cNvGrpSpPr>
          <p:nvPr/>
        </p:nvGrpSpPr>
        <p:grpSpPr bwMode="auto">
          <a:xfrm>
            <a:off x="3759200" y="3124201"/>
            <a:ext cx="1026584" cy="690563"/>
            <a:chOff x="5094" y="2928"/>
            <a:chExt cx="666" cy="570"/>
          </a:xfrm>
        </p:grpSpPr>
        <p:sp>
          <p:nvSpPr>
            <p:cNvPr id="21745"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6" name="WordArt 203"/>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110</a:t>
              </a:r>
            </a:p>
          </p:txBody>
        </p:sp>
      </p:grpSp>
      <p:grpSp>
        <p:nvGrpSpPr>
          <p:cNvPr id="53452" name="Group 204"/>
          <p:cNvGrpSpPr>
            <a:grpSpLocks/>
          </p:cNvGrpSpPr>
          <p:nvPr/>
        </p:nvGrpSpPr>
        <p:grpSpPr bwMode="auto">
          <a:xfrm>
            <a:off x="3759200" y="3124201"/>
            <a:ext cx="1026584" cy="690563"/>
            <a:chOff x="3408" y="3750"/>
            <a:chExt cx="666" cy="570"/>
          </a:xfrm>
        </p:grpSpPr>
        <p:sp>
          <p:nvSpPr>
            <p:cNvPr id="21743"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4" name="WordArt 206"/>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111</a:t>
              </a:r>
            </a:p>
          </p:txBody>
        </p:sp>
      </p:grpSp>
      <p:grpSp>
        <p:nvGrpSpPr>
          <p:cNvPr id="53455" name="Group 207"/>
          <p:cNvGrpSpPr>
            <a:grpSpLocks/>
          </p:cNvGrpSpPr>
          <p:nvPr/>
        </p:nvGrpSpPr>
        <p:grpSpPr bwMode="auto">
          <a:xfrm>
            <a:off x="3759200" y="3124201"/>
            <a:ext cx="1026584" cy="690563"/>
            <a:chOff x="912" y="4035"/>
            <a:chExt cx="666" cy="570"/>
          </a:xfrm>
        </p:grpSpPr>
        <p:sp>
          <p:nvSpPr>
            <p:cNvPr id="21741"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2" name="WordArt 209"/>
            <p:cNvSpPr>
              <a:spLocks noChangeArrowheads="1" noChangeShapeType="1" noTextEdit="1"/>
            </p:cNvSpPr>
            <p:nvPr/>
          </p:nvSpPr>
          <p:spPr bwMode="auto">
            <a:xfrm>
              <a:off x="1091" y="4152"/>
              <a:ext cx="395" cy="401"/>
            </a:xfrm>
            <a:prstGeom prst="rect">
              <a:avLst/>
            </a:prstGeom>
          </p:spPr>
          <p:txBody>
            <a:bodyPr wrap="none" fromWordArt="1">
              <a:prstTxWarp prst="textPlain">
                <a:avLst>
                  <a:gd name="adj" fmla="val 50000"/>
                </a:avLst>
              </a:prstTxWarp>
            </a:bodyPr>
            <a:lstStyle/>
            <a:p>
              <a:pPr algn="ctr"/>
              <a:r>
                <a:rPr lang="en-US" sz="3200" b="1"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112</a:t>
              </a:r>
            </a:p>
          </p:txBody>
        </p:sp>
      </p:grpSp>
      <p:grpSp>
        <p:nvGrpSpPr>
          <p:cNvPr id="53458" name="Group 210"/>
          <p:cNvGrpSpPr>
            <a:grpSpLocks/>
          </p:cNvGrpSpPr>
          <p:nvPr/>
        </p:nvGrpSpPr>
        <p:grpSpPr bwMode="auto">
          <a:xfrm>
            <a:off x="3759200" y="3124201"/>
            <a:ext cx="1026584" cy="690563"/>
            <a:chOff x="1872" y="4320"/>
            <a:chExt cx="666" cy="570"/>
          </a:xfrm>
        </p:grpSpPr>
        <p:sp>
          <p:nvSpPr>
            <p:cNvPr id="21739"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40" name="WordArt 212"/>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113</a:t>
              </a:r>
            </a:p>
          </p:txBody>
        </p:sp>
      </p:grpSp>
      <p:grpSp>
        <p:nvGrpSpPr>
          <p:cNvPr id="53461" name="Group 213"/>
          <p:cNvGrpSpPr>
            <a:grpSpLocks/>
          </p:cNvGrpSpPr>
          <p:nvPr/>
        </p:nvGrpSpPr>
        <p:grpSpPr bwMode="auto">
          <a:xfrm>
            <a:off x="3759200" y="3124201"/>
            <a:ext cx="1026584" cy="690563"/>
            <a:chOff x="2256" y="4464"/>
            <a:chExt cx="666" cy="570"/>
          </a:xfrm>
        </p:grpSpPr>
        <p:sp>
          <p:nvSpPr>
            <p:cNvPr id="21737"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8" name="WordArt 215"/>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114</a:t>
              </a:r>
            </a:p>
          </p:txBody>
        </p:sp>
      </p:grpSp>
      <p:grpSp>
        <p:nvGrpSpPr>
          <p:cNvPr id="53464" name="Group 216"/>
          <p:cNvGrpSpPr>
            <a:grpSpLocks/>
          </p:cNvGrpSpPr>
          <p:nvPr/>
        </p:nvGrpSpPr>
        <p:grpSpPr bwMode="auto">
          <a:xfrm>
            <a:off x="3759200" y="3124201"/>
            <a:ext cx="1026584" cy="690563"/>
            <a:chOff x="3984" y="4512"/>
            <a:chExt cx="666" cy="570"/>
          </a:xfrm>
        </p:grpSpPr>
        <p:sp>
          <p:nvSpPr>
            <p:cNvPr id="21735"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6" name="WordArt 218"/>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115</a:t>
              </a:r>
            </a:p>
          </p:txBody>
        </p:sp>
      </p:grpSp>
      <p:grpSp>
        <p:nvGrpSpPr>
          <p:cNvPr id="53467" name="Group 219"/>
          <p:cNvGrpSpPr>
            <a:grpSpLocks/>
          </p:cNvGrpSpPr>
          <p:nvPr/>
        </p:nvGrpSpPr>
        <p:grpSpPr bwMode="auto">
          <a:xfrm>
            <a:off x="3759200" y="3124201"/>
            <a:ext cx="1026584" cy="690563"/>
            <a:chOff x="3120" y="4512"/>
            <a:chExt cx="666" cy="570"/>
          </a:xfrm>
        </p:grpSpPr>
        <p:sp>
          <p:nvSpPr>
            <p:cNvPr id="21733"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4" name="WordArt 221"/>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116</a:t>
              </a:r>
            </a:p>
          </p:txBody>
        </p:sp>
      </p:grpSp>
      <p:grpSp>
        <p:nvGrpSpPr>
          <p:cNvPr id="53470" name="Group 222"/>
          <p:cNvGrpSpPr>
            <a:grpSpLocks/>
          </p:cNvGrpSpPr>
          <p:nvPr/>
        </p:nvGrpSpPr>
        <p:grpSpPr bwMode="auto">
          <a:xfrm>
            <a:off x="3759200" y="3124201"/>
            <a:ext cx="1026584" cy="690563"/>
            <a:chOff x="384" y="4560"/>
            <a:chExt cx="666" cy="570"/>
          </a:xfrm>
        </p:grpSpPr>
        <p:sp>
          <p:nvSpPr>
            <p:cNvPr id="2173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2" name="WordArt 22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117</a:t>
              </a:r>
            </a:p>
          </p:txBody>
        </p:sp>
      </p:grpSp>
      <p:grpSp>
        <p:nvGrpSpPr>
          <p:cNvPr id="53473" name="Group 225"/>
          <p:cNvGrpSpPr>
            <a:grpSpLocks/>
          </p:cNvGrpSpPr>
          <p:nvPr/>
        </p:nvGrpSpPr>
        <p:grpSpPr bwMode="auto">
          <a:xfrm>
            <a:off x="3759200" y="3124201"/>
            <a:ext cx="1026584" cy="690563"/>
            <a:chOff x="384" y="4560"/>
            <a:chExt cx="666" cy="570"/>
          </a:xfrm>
        </p:grpSpPr>
        <p:sp>
          <p:nvSpPr>
            <p:cNvPr id="2172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30" name="WordArt 22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118</a:t>
              </a:r>
            </a:p>
          </p:txBody>
        </p:sp>
      </p:grpSp>
      <p:grpSp>
        <p:nvGrpSpPr>
          <p:cNvPr id="53476" name="Group 228"/>
          <p:cNvGrpSpPr>
            <a:grpSpLocks/>
          </p:cNvGrpSpPr>
          <p:nvPr/>
        </p:nvGrpSpPr>
        <p:grpSpPr bwMode="auto">
          <a:xfrm>
            <a:off x="3759200" y="3124201"/>
            <a:ext cx="1026584" cy="690563"/>
            <a:chOff x="384" y="4560"/>
            <a:chExt cx="666" cy="570"/>
          </a:xfrm>
        </p:grpSpPr>
        <p:sp>
          <p:nvSpPr>
            <p:cNvPr id="2172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8" name="WordArt 23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119</a:t>
              </a:r>
            </a:p>
          </p:txBody>
        </p:sp>
      </p:grpSp>
      <p:grpSp>
        <p:nvGrpSpPr>
          <p:cNvPr id="53479" name="Group 231"/>
          <p:cNvGrpSpPr>
            <a:grpSpLocks/>
          </p:cNvGrpSpPr>
          <p:nvPr/>
        </p:nvGrpSpPr>
        <p:grpSpPr bwMode="auto">
          <a:xfrm>
            <a:off x="3759200" y="3124201"/>
            <a:ext cx="1026584" cy="690563"/>
            <a:chOff x="384" y="4560"/>
            <a:chExt cx="666" cy="570"/>
          </a:xfrm>
        </p:grpSpPr>
        <p:sp>
          <p:nvSpPr>
            <p:cNvPr id="2172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6" name="WordArt 23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120</a:t>
              </a:r>
            </a:p>
          </p:txBody>
        </p:sp>
      </p:grpSp>
      <p:grpSp>
        <p:nvGrpSpPr>
          <p:cNvPr id="53482" name="Group 234"/>
          <p:cNvGrpSpPr>
            <a:grpSpLocks/>
          </p:cNvGrpSpPr>
          <p:nvPr/>
        </p:nvGrpSpPr>
        <p:grpSpPr bwMode="auto">
          <a:xfrm>
            <a:off x="3759200" y="3124201"/>
            <a:ext cx="1026584" cy="690563"/>
            <a:chOff x="4656" y="4035"/>
            <a:chExt cx="666" cy="570"/>
          </a:xfrm>
        </p:grpSpPr>
        <p:sp>
          <p:nvSpPr>
            <p:cNvPr id="21723"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4" name="WordArt 236"/>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92</a:t>
              </a:r>
            </a:p>
          </p:txBody>
        </p:sp>
      </p:grpSp>
      <p:grpSp>
        <p:nvGrpSpPr>
          <p:cNvPr id="53485" name="Group 237"/>
          <p:cNvGrpSpPr>
            <a:grpSpLocks/>
          </p:cNvGrpSpPr>
          <p:nvPr/>
        </p:nvGrpSpPr>
        <p:grpSpPr bwMode="auto">
          <a:xfrm>
            <a:off x="3759200" y="3124201"/>
            <a:ext cx="1026584" cy="690563"/>
            <a:chOff x="5094" y="2928"/>
            <a:chExt cx="666" cy="570"/>
          </a:xfrm>
        </p:grpSpPr>
        <p:sp>
          <p:nvSpPr>
            <p:cNvPr id="21721"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2" name="WordArt 239"/>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93</a:t>
              </a:r>
            </a:p>
          </p:txBody>
        </p:sp>
      </p:grpSp>
      <p:grpSp>
        <p:nvGrpSpPr>
          <p:cNvPr id="53488" name="Group 240"/>
          <p:cNvGrpSpPr>
            <a:grpSpLocks/>
          </p:cNvGrpSpPr>
          <p:nvPr/>
        </p:nvGrpSpPr>
        <p:grpSpPr bwMode="auto">
          <a:xfrm>
            <a:off x="3759200" y="3124201"/>
            <a:ext cx="1026584" cy="690563"/>
            <a:chOff x="3408" y="3750"/>
            <a:chExt cx="666" cy="570"/>
          </a:xfrm>
        </p:grpSpPr>
        <p:sp>
          <p:nvSpPr>
            <p:cNvPr id="21719"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20" name="WordArt 242"/>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94</a:t>
              </a:r>
            </a:p>
          </p:txBody>
        </p:sp>
      </p:grpSp>
      <p:grpSp>
        <p:nvGrpSpPr>
          <p:cNvPr id="53491" name="Group 243"/>
          <p:cNvGrpSpPr>
            <a:grpSpLocks/>
          </p:cNvGrpSpPr>
          <p:nvPr/>
        </p:nvGrpSpPr>
        <p:grpSpPr bwMode="auto">
          <a:xfrm>
            <a:off x="3759200" y="3124201"/>
            <a:ext cx="1026584" cy="690563"/>
            <a:chOff x="912" y="4035"/>
            <a:chExt cx="666" cy="570"/>
          </a:xfrm>
        </p:grpSpPr>
        <p:sp>
          <p:nvSpPr>
            <p:cNvPr id="21717"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8" name="WordArt 245"/>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95</a:t>
              </a:r>
            </a:p>
          </p:txBody>
        </p:sp>
      </p:grpSp>
      <p:grpSp>
        <p:nvGrpSpPr>
          <p:cNvPr id="53494" name="Group 246"/>
          <p:cNvGrpSpPr>
            <a:grpSpLocks/>
          </p:cNvGrpSpPr>
          <p:nvPr/>
        </p:nvGrpSpPr>
        <p:grpSpPr bwMode="auto">
          <a:xfrm>
            <a:off x="3759200" y="3124201"/>
            <a:ext cx="1026584" cy="690563"/>
            <a:chOff x="1872" y="4320"/>
            <a:chExt cx="666" cy="570"/>
          </a:xfrm>
        </p:grpSpPr>
        <p:sp>
          <p:nvSpPr>
            <p:cNvPr id="21715"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6" name="WordArt 248"/>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96</a:t>
              </a:r>
            </a:p>
          </p:txBody>
        </p:sp>
      </p:grpSp>
      <p:grpSp>
        <p:nvGrpSpPr>
          <p:cNvPr id="53497" name="Group 249"/>
          <p:cNvGrpSpPr>
            <a:grpSpLocks/>
          </p:cNvGrpSpPr>
          <p:nvPr/>
        </p:nvGrpSpPr>
        <p:grpSpPr bwMode="auto">
          <a:xfrm>
            <a:off x="3759200" y="3124201"/>
            <a:ext cx="1026584" cy="690563"/>
            <a:chOff x="2256" y="4464"/>
            <a:chExt cx="666" cy="570"/>
          </a:xfrm>
        </p:grpSpPr>
        <p:sp>
          <p:nvSpPr>
            <p:cNvPr id="21713"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4" name="WordArt 251"/>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97</a:t>
              </a:r>
            </a:p>
          </p:txBody>
        </p:sp>
      </p:grpSp>
      <p:grpSp>
        <p:nvGrpSpPr>
          <p:cNvPr id="53500" name="Group 252"/>
          <p:cNvGrpSpPr>
            <a:grpSpLocks/>
          </p:cNvGrpSpPr>
          <p:nvPr/>
        </p:nvGrpSpPr>
        <p:grpSpPr bwMode="auto">
          <a:xfrm>
            <a:off x="3759200" y="3124201"/>
            <a:ext cx="1026584" cy="690563"/>
            <a:chOff x="3984" y="4512"/>
            <a:chExt cx="666" cy="570"/>
          </a:xfrm>
        </p:grpSpPr>
        <p:sp>
          <p:nvSpPr>
            <p:cNvPr id="21711"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2" name="WordArt 254"/>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98</a:t>
              </a:r>
            </a:p>
          </p:txBody>
        </p:sp>
      </p:grpSp>
      <p:grpSp>
        <p:nvGrpSpPr>
          <p:cNvPr id="53503" name="Group 255"/>
          <p:cNvGrpSpPr>
            <a:grpSpLocks/>
          </p:cNvGrpSpPr>
          <p:nvPr/>
        </p:nvGrpSpPr>
        <p:grpSpPr bwMode="auto">
          <a:xfrm>
            <a:off x="3759200" y="3124201"/>
            <a:ext cx="1026584" cy="690563"/>
            <a:chOff x="3120" y="4512"/>
            <a:chExt cx="666" cy="570"/>
          </a:xfrm>
        </p:grpSpPr>
        <p:sp>
          <p:nvSpPr>
            <p:cNvPr id="21709"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10" name="WordArt 257"/>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99</a:t>
              </a:r>
            </a:p>
          </p:txBody>
        </p:sp>
      </p:grpSp>
      <p:grpSp>
        <p:nvGrpSpPr>
          <p:cNvPr id="53506" name="Group 258"/>
          <p:cNvGrpSpPr>
            <a:grpSpLocks/>
          </p:cNvGrpSpPr>
          <p:nvPr/>
        </p:nvGrpSpPr>
        <p:grpSpPr bwMode="auto">
          <a:xfrm>
            <a:off x="3759200" y="3124201"/>
            <a:ext cx="1026584" cy="690563"/>
            <a:chOff x="384" y="4560"/>
            <a:chExt cx="666" cy="570"/>
          </a:xfrm>
        </p:grpSpPr>
        <p:sp>
          <p:nvSpPr>
            <p:cNvPr id="2170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8" name="WordArt 26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100</a:t>
              </a:r>
            </a:p>
          </p:txBody>
        </p:sp>
      </p:grpSp>
      <p:grpSp>
        <p:nvGrpSpPr>
          <p:cNvPr id="53509" name="Group 261"/>
          <p:cNvGrpSpPr>
            <a:grpSpLocks/>
          </p:cNvGrpSpPr>
          <p:nvPr/>
        </p:nvGrpSpPr>
        <p:grpSpPr bwMode="auto">
          <a:xfrm>
            <a:off x="3759200" y="3124201"/>
            <a:ext cx="1026584" cy="690563"/>
            <a:chOff x="384" y="4560"/>
            <a:chExt cx="666" cy="570"/>
          </a:xfrm>
        </p:grpSpPr>
        <p:sp>
          <p:nvSpPr>
            <p:cNvPr id="2170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6" name="WordArt 26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107</a:t>
              </a:r>
            </a:p>
          </p:txBody>
        </p:sp>
      </p:grpSp>
      <p:grpSp>
        <p:nvGrpSpPr>
          <p:cNvPr id="53512" name="Group 264"/>
          <p:cNvGrpSpPr>
            <a:grpSpLocks/>
          </p:cNvGrpSpPr>
          <p:nvPr/>
        </p:nvGrpSpPr>
        <p:grpSpPr bwMode="auto">
          <a:xfrm>
            <a:off x="3759200" y="3124201"/>
            <a:ext cx="1026584" cy="690563"/>
            <a:chOff x="384" y="4560"/>
            <a:chExt cx="666" cy="570"/>
          </a:xfrm>
        </p:grpSpPr>
        <p:sp>
          <p:nvSpPr>
            <p:cNvPr id="2170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4" name="WordArt 26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102</a:t>
              </a:r>
            </a:p>
          </p:txBody>
        </p:sp>
      </p:grpSp>
      <p:grpSp>
        <p:nvGrpSpPr>
          <p:cNvPr id="53515" name="Group 267"/>
          <p:cNvGrpSpPr>
            <a:grpSpLocks/>
          </p:cNvGrpSpPr>
          <p:nvPr/>
        </p:nvGrpSpPr>
        <p:grpSpPr bwMode="auto">
          <a:xfrm>
            <a:off x="3759200" y="3124201"/>
            <a:ext cx="1026584" cy="690563"/>
            <a:chOff x="384" y="4560"/>
            <a:chExt cx="666" cy="570"/>
          </a:xfrm>
        </p:grpSpPr>
        <p:sp>
          <p:nvSpPr>
            <p:cNvPr id="2170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2" name="WordArt 26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103</a:t>
              </a:r>
            </a:p>
          </p:txBody>
        </p:sp>
      </p:grpSp>
      <p:grpSp>
        <p:nvGrpSpPr>
          <p:cNvPr id="53518" name="Group 270"/>
          <p:cNvGrpSpPr>
            <a:grpSpLocks/>
          </p:cNvGrpSpPr>
          <p:nvPr/>
        </p:nvGrpSpPr>
        <p:grpSpPr bwMode="auto">
          <a:xfrm>
            <a:off x="3759200" y="3124201"/>
            <a:ext cx="1026584" cy="690563"/>
            <a:chOff x="384" y="4560"/>
            <a:chExt cx="666" cy="570"/>
          </a:xfrm>
        </p:grpSpPr>
        <p:sp>
          <p:nvSpPr>
            <p:cNvPr id="2169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700" name="WordArt 27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104</a:t>
              </a:r>
            </a:p>
          </p:txBody>
        </p:sp>
      </p:grpSp>
      <p:grpSp>
        <p:nvGrpSpPr>
          <p:cNvPr id="53521" name="Group 273"/>
          <p:cNvGrpSpPr>
            <a:grpSpLocks/>
          </p:cNvGrpSpPr>
          <p:nvPr/>
        </p:nvGrpSpPr>
        <p:grpSpPr bwMode="auto">
          <a:xfrm>
            <a:off x="3759200" y="3124201"/>
            <a:ext cx="1026584" cy="690563"/>
            <a:chOff x="384" y="4560"/>
            <a:chExt cx="666" cy="570"/>
          </a:xfrm>
        </p:grpSpPr>
        <p:sp>
          <p:nvSpPr>
            <p:cNvPr id="2169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8" name="WordArt 27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105</a:t>
              </a:r>
            </a:p>
          </p:txBody>
        </p:sp>
      </p:grpSp>
      <p:grpSp>
        <p:nvGrpSpPr>
          <p:cNvPr id="53524" name="Group 276"/>
          <p:cNvGrpSpPr>
            <a:grpSpLocks/>
          </p:cNvGrpSpPr>
          <p:nvPr/>
        </p:nvGrpSpPr>
        <p:grpSpPr bwMode="auto">
          <a:xfrm>
            <a:off x="3759200" y="3124201"/>
            <a:ext cx="1026584" cy="690563"/>
            <a:chOff x="384" y="4560"/>
            <a:chExt cx="666" cy="570"/>
          </a:xfrm>
        </p:grpSpPr>
        <p:sp>
          <p:nvSpPr>
            <p:cNvPr id="2169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6" name="WordArt 27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106</a:t>
              </a:r>
            </a:p>
          </p:txBody>
        </p:sp>
      </p:grpSp>
      <p:grpSp>
        <p:nvGrpSpPr>
          <p:cNvPr id="53527" name="Group 279"/>
          <p:cNvGrpSpPr>
            <a:grpSpLocks/>
          </p:cNvGrpSpPr>
          <p:nvPr/>
        </p:nvGrpSpPr>
        <p:grpSpPr bwMode="auto">
          <a:xfrm>
            <a:off x="3759200" y="3124201"/>
            <a:ext cx="1026584" cy="690563"/>
            <a:chOff x="4656" y="4035"/>
            <a:chExt cx="666" cy="570"/>
          </a:xfrm>
        </p:grpSpPr>
        <p:sp>
          <p:nvSpPr>
            <p:cNvPr id="21693"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4" name="WordArt 281"/>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76</a:t>
              </a:r>
            </a:p>
          </p:txBody>
        </p:sp>
      </p:grpSp>
      <p:grpSp>
        <p:nvGrpSpPr>
          <p:cNvPr id="53530" name="Group 282"/>
          <p:cNvGrpSpPr>
            <a:grpSpLocks/>
          </p:cNvGrpSpPr>
          <p:nvPr/>
        </p:nvGrpSpPr>
        <p:grpSpPr bwMode="auto">
          <a:xfrm>
            <a:off x="3759200" y="3124201"/>
            <a:ext cx="1026584" cy="690563"/>
            <a:chOff x="5094" y="2928"/>
            <a:chExt cx="666" cy="570"/>
          </a:xfrm>
        </p:grpSpPr>
        <p:sp>
          <p:nvSpPr>
            <p:cNvPr id="21691"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2" name="WordArt 284"/>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77</a:t>
              </a:r>
            </a:p>
          </p:txBody>
        </p:sp>
      </p:grpSp>
      <p:grpSp>
        <p:nvGrpSpPr>
          <p:cNvPr id="53533" name="Group 285"/>
          <p:cNvGrpSpPr>
            <a:grpSpLocks/>
          </p:cNvGrpSpPr>
          <p:nvPr/>
        </p:nvGrpSpPr>
        <p:grpSpPr bwMode="auto">
          <a:xfrm>
            <a:off x="3759200" y="3124201"/>
            <a:ext cx="1026584" cy="690563"/>
            <a:chOff x="3408" y="3750"/>
            <a:chExt cx="666" cy="570"/>
          </a:xfrm>
        </p:grpSpPr>
        <p:sp>
          <p:nvSpPr>
            <p:cNvPr id="21689"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90" name="WordArt 287"/>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78</a:t>
              </a:r>
            </a:p>
          </p:txBody>
        </p:sp>
      </p:grpSp>
      <p:grpSp>
        <p:nvGrpSpPr>
          <p:cNvPr id="53536" name="Group 288"/>
          <p:cNvGrpSpPr>
            <a:grpSpLocks/>
          </p:cNvGrpSpPr>
          <p:nvPr/>
        </p:nvGrpSpPr>
        <p:grpSpPr bwMode="auto">
          <a:xfrm>
            <a:off x="3759200" y="3124201"/>
            <a:ext cx="1026584" cy="690563"/>
            <a:chOff x="912" y="4035"/>
            <a:chExt cx="666" cy="570"/>
          </a:xfrm>
        </p:grpSpPr>
        <p:sp>
          <p:nvSpPr>
            <p:cNvPr id="21687"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8" name="WordArt 290"/>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79</a:t>
              </a:r>
            </a:p>
          </p:txBody>
        </p:sp>
      </p:grpSp>
      <p:grpSp>
        <p:nvGrpSpPr>
          <p:cNvPr id="53539" name="Group 291"/>
          <p:cNvGrpSpPr>
            <a:grpSpLocks/>
          </p:cNvGrpSpPr>
          <p:nvPr/>
        </p:nvGrpSpPr>
        <p:grpSpPr bwMode="auto">
          <a:xfrm>
            <a:off x="3759200" y="3124201"/>
            <a:ext cx="1026584" cy="690563"/>
            <a:chOff x="1872" y="4320"/>
            <a:chExt cx="666" cy="570"/>
          </a:xfrm>
        </p:grpSpPr>
        <p:sp>
          <p:nvSpPr>
            <p:cNvPr id="21685"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6" name="WordArt 293"/>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80</a:t>
              </a:r>
            </a:p>
          </p:txBody>
        </p:sp>
      </p:grpSp>
      <p:grpSp>
        <p:nvGrpSpPr>
          <p:cNvPr id="53542" name="Group 294"/>
          <p:cNvGrpSpPr>
            <a:grpSpLocks/>
          </p:cNvGrpSpPr>
          <p:nvPr/>
        </p:nvGrpSpPr>
        <p:grpSpPr bwMode="auto">
          <a:xfrm>
            <a:off x="3759200" y="3124201"/>
            <a:ext cx="1026584" cy="690563"/>
            <a:chOff x="2256" y="4464"/>
            <a:chExt cx="666" cy="570"/>
          </a:xfrm>
        </p:grpSpPr>
        <p:sp>
          <p:nvSpPr>
            <p:cNvPr id="21683"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4" name="WordArt 296"/>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81</a:t>
              </a:r>
            </a:p>
          </p:txBody>
        </p:sp>
      </p:grpSp>
      <p:grpSp>
        <p:nvGrpSpPr>
          <p:cNvPr id="53545" name="Group 297"/>
          <p:cNvGrpSpPr>
            <a:grpSpLocks/>
          </p:cNvGrpSpPr>
          <p:nvPr/>
        </p:nvGrpSpPr>
        <p:grpSpPr bwMode="auto">
          <a:xfrm>
            <a:off x="3759200" y="3124201"/>
            <a:ext cx="1026584" cy="690563"/>
            <a:chOff x="3984" y="4512"/>
            <a:chExt cx="666" cy="570"/>
          </a:xfrm>
        </p:grpSpPr>
        <p:sp>
          <p:nvSpPr>
            <p:cNvPr id="21681"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2" name="WordArt 299"/>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82</a:t>
              </a:r>
            </a:p>
          </p:txBody>
        </p:sp>
      </p:grpSp>
      <p:grpSp>
        <p:nvGrpSpPr>
          <p:cNvPr id="53548" name="Group 300"/>
          <p:cNvGrpSpPr>
            <a:grpSpLocks/>
          </p:cNvGrpSpPr>
          <p:nvPr/>
        </p:nvGrpSpPr>
        <p:grpSpPr bwMode="auto">
          <a:xfrm>
            <a:off x="3759200" y="3124201"/>
            <a:ext cx="1026584" cy="690563"/>
            <a:chOff x="3120" y="4512"/>
            <a:chExt cx="666" cy="570"/>
          </a:xfrm>
        </p:grpSpPr>
        <p:sp>
          <p:nvSpPr>
            <p:cNvPr id="21679"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80" name="WordArt 302"/>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83</a:t>
              </a:r>
            </a:p>
          </p:txBody>
        </p:sp>
      </p:grpSp>
      <p:grpSp>
        <p:nvGrpSpPr>
          <p:cNvPr id="53551" name="Group 303"/>
          <p:cNvGrpSpPr>
            <a:grpSpLocks/>
          </p:cNvGrpSpPr>
          <p:nvPr/>
        </p:nvGrpSpPr>
        <p:grpSpPr bwMode="auto">
          <a:xfrm>
            <a:off x="3759200" y="3124201"/>
            <a:ext cx="1026584" cy="690563"/>
            <a:chOff x="384" y="4560"/>
            <a:chExt cx="666" cy="570"/>
          </a:xfrm>
        </p:grpSpPr>
        <p:sp>
          <p:nvSpPr>
            <p:cNvPr id="2167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8" name="WordArt 305"/>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84</a:t>
              </a:r>
            </a:p>
          </p:txBody>
        </p:sp>
      </p:grpSp>
      <p:grpSp>
        <p:nvGrpSpPr>
          <p:cNvPr id="53554" name="Group 306"/>
          <p:cNvGrpSpPr>
            <a:grpSpLocks/>
          </p:cNvGrpSpPr>
          <p:nvPr/>
        </p:nvGrpSpPr>
        <p:grpSpPr bwMode="auto">
          <a:xfrm>
            <a:off x="3759200" y="3124201"/>
            <a:ext cx="1026584" cy="690563"/>
            <a:chOff x="384" y="4560"/>
            <a:chExt cx="666" cy="570"/>
          </a:xfrm>
        </p:grpSpPr>
        <p:sp>
          <p:nvSpPr>
            <p:cNvPr id="2167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6" name="WordArt 308"/>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85</a:t>
              </a:r>
            </a:p>
          </p:txBody>
        </p:sp>
      </p:grpSp>
      <p:grpSp>
        <p:nvGrpSpPr>
          <p:cNvPr id="53557" name="Group 309"/>
          <p:cNvGrpSpPr>
            <a:grpSpLocks/>
          </p:cNvGrpSpPr>
          <p:nvPr/>
        </p:nvGrpSpPr>
        <p:grpSpPr bwMode="auto">
          <a:xfrm>
            <a:off x="3759200" y="3124201"/>
            <a:ext cx="1026584" cy="690563"/>
            <a:chOff x="384" y="4560"/>
            <a:chExt cx="666" cy="570"/>
          </a:xfrm>
        </p:grpSpPr>
        <p:sp>
          <p:nvSpPr>
            <p:cNvPr id="2167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4" name="WordArt 31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86</a:t>
              </a:r>
            </a:p>
          </p:txBody>
        </p:sp>
      </p:grpSp>
      <p:grpSp>
        <p:nvGrpSpPr>
          <p:cNvPr id="53560" name="Group 312"/>
          <p:cNvGrpSpPr>
            <a:grpSpLocks/>
          </p:cNvGrpSpPr>
          <p:nvPr/>
        </p:nvGrpSpPr>
        <p:grpSpPr bwMode="auto">
          <a:xfrm>
            <a:off x="3759200" y="3124201"/>
            <a:ext cx="1026584" cy="690563"/>
            <a:chOff x="384" y="4560"/>
            <a:chExt cx="666" cy="570"/>
          </a:xfrm>
        </p:grpSpPr>
        <p:sp>
          <p:nvSpPr>
            <p:cNvPr id="2167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2" name="WordArt 31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87</a:t>
              </a:r>
            </a:p>
          </p:txBody>
        </p:sp>
      </p:grpSp>
      <p:grpSp>
        <p:nvGrpSpPr>
          <p:cNvPr id="53563" name="Group 315"/>
          <p:cNvGrpSpPr>
            <a:grpSpLocks/>
          </p:cNvGrpSpPr>
          <p:nvPr/>
        </p:nvGrpSpPr>
        <p:grpSpPr bwMode="auto">
          <a:xfrm>
            <a:off x="3759200" y="3124201"/>
            <a:ext cx="1026584" cy="690563"/>
            <a:chOff x="384" y="4560"/>
            <a:chExt cx="666" cy="570"/>
          </a:xfrm>
        </p:grpSpPr>
        <p:sp>
          <p:nvSpPr>
            <p:cNvPr id="2166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70" name="WordArt 31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88</a:t>
              </a:r>
            </a:p>
          </p:txBody>
        </p:sp>
      </p:grpSp>
      <p:grpSp>
        <p:nvGrpSpPr>
          <p:cNvPr id="53566" name="Group 318"/>
          <p:cNvGrpSpPr>
            <a:grpSpLocks/>
          </p:cNvGrpSpPr>
          <p:nvPr/>
        </p:nvGrpSpPr>
        <p:grpSpPr bwMode="auto">
          <a:xfrm>
            <a:off x="3759200" y="3124201"/>
            <a:ext cx="1026584" cy="690563"/>
            <a:chOff x="384" y="4560"/>
            <a:chExt cx="666" cy="570"/>
          </a:xfrm>
        </p:grpSpPr>
        <p:sp>
          <p:nvSpPr>
            <p:cNvPr id="2166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8" name="WordArt 32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89</a:t>
              </a:r>
            </a:p>
          </p:txBody>
        </p:sp>
      </p:grpSp>
      <p:grpSp>
        <p:nvGrpSpPr>
          <p:cNvPr id="53569" name="Group 321"/>
          <p:cNvGrpSpPr>
            <a:grpSpLocks/>
          </p:cNvGrpSpPr>
          <p:nvPr/>
        </p:nvGrpSpPr>
        <p:grpSpPr bwMode="auto">
          <a:xfrm>
            <a:off x="3759200" y="3124201"/>
            <a:ext cx="1026584" cy="690563"/>
            <a:chOff x="5094" y="2928"/>
            <a:chExt cx="666" cy="570"/>
          </a:xfrm>
        </p:grpSpPr>
        <p:sp>
          <p:nvSpPr>
            <p:cNvPr id="21665" name="table"/>
            <p:cNvSpPr>
              <a:spLocks noEditPoints="1" noChangeArrowheads="1"/>
            </p:cNvSpPr>
            <p:nvPr/>
          </p:nvSpPr>
          <p:spPr bwMode="auto">
            <a:xfrm>
              <a:off x="5094" y="2928"/>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6" name="WordArt 323"/>
            <p:cNvSpPr>
              <a:spLocks noChangeArrowheads="1" noChangeShapeType="1" noTextEdit="1"/>
            </p:cNvSpPr>
            <p:nvPr/>
          </p:nvSpPr>
          <p:spPr bwMode="auto">
            <a:xfrm>
              <a:off x="5306" y="3037"/>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61</a:t>
              </a:r>
            </a:p>
          </p:txBody>
        </p:sp>
      </p:grpSp>
      <p:grpSp>
        <p:nvGrpSpPr>
          <p:cNvPr id="53572" name="Group 324"/>
          <p:cNvGrpSpPr>
            <a:grpSpLocks/>
          </p:cNvGrpSpPr>
          <p:nvPr/>
        </p:nvGrpSpPr>
        <p:grpSpPr bwMode="auto">
          <a:xfrm>
            <a:off x="3759200" y="3124201"/>
            <a:ext cx="1026584" cy="690563"/>
            <a:chOff x="3408" y="3750"/>
            <a:chExt cx="666" cy="570"/>
          </a:xfrm>
        </p:grpSpPr>
        <p:sp>
          <p:nvSpPr>
            <p:cNvPr id="21663" name="table"/>
            <p:cNvSpPr>
              <a:spLocks noEditPoints="1" noChangeArrowheads="1"/>
            </p:cNvSpPr>
            <p:nvPr/>
          </p:nvSpPr>
          <p:spPr bwMode="auto">
            <a:xfrm>
              <a:off x="3408" y="375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4" name="WordArt 326"/>
            <p:cNvSpPr>
              <a:spLocks noChangeArrowheads="1" noChangeShapeType="1" noTextEdit="1"/>
            </p:cNvSpPr>
            <p:nvPr/>
          </p:nvSpPr>
          <p:spPr bwMode="auto">
            <a:xfrm>
              <a:off x="3600" y="3875"/>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62</a:t>
              </a:r>
            </a:p>
          </p:txBody>
        </p:sp>
      </p:grpSp>
      <p:grpSp>
        <p:nvGrpSpPr>
          <p:cNvPr id="53575" name="Group 327"/>
          <p:cNvGrpSpPr>
            <a:grpSpLocks/>
          </p:cNvGrpSpPr>
          <p:nvPr/>
        </p:nvGrpSpPr>
        <p:grpSpPr bwMode="auto">
          <a:xfrm>
            <a:off x="3759200" y="3124201"/>
            <a:ext cx="1026584" cy="690563"/>
            <a:chOff x="912" y="4035"/>
            <a:chExt cx="666" cy="570"/>
          </a:xfrm>
        </p:grpSpPr>
        <p:sp>
          <p:nvSpPr>
            <p:cNvPr id="21661" name="table"/>
            <p:cNvSpPr>
              <a:spLocks noEditPoints="1" noChangeArrowheads="1"/>
            </p:cNvSpPr>
            <p:nvPr/>
          </p:nvSpPr>
          <p:spPr bwMode="auto">
            <a:xfrm>
              <a:off x="912"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2" name="WordArt 329"/>
            <p:cNvSpPr>
              <a:spLocks noChangeArrowheads="1" noChangeShapeType="1" noTextEdit="1"/>
            </p:cNvSpPr>
            <p:nvPr/>
          </p:nvSpPr>
          <p:spPr bwMode="auto">
            <a:xfrm>
              <a:off x="1091" y="4152"/>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63</a:t>
              </a:r>
            </a:p>
          </p:txBody>
        </p:sp>
      </p:grpSp>
      <p:grpSp>
        <p:nvGrpSpPr>
          <p:cNvPr id="53578" name="Group 330"/>
          <p:cNvGrpSpPr>
            <a:grpSpLocks/>
          </p:cNvGrpSpPr>
          <p:nvPr/>
        </p:nvGrpSpPr>
        <p:grpSpPr bwMode="auto">
          <a:xfrm>
            <a:off x="3759200" y="3124201"/>
            <a:ext cx="1026584" cy="690563"/>
            <a:chOff x="1872" y="4320"/>
            <a:chExt cx="666" cy="570"/>
          </a:xfrm>
        </p:grpSpPr>
        <p:sp>
          <p:nvSpPr>
            <p:cNvPr id="21659"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60" name="WordArt 332"/>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64</a:t>
              </a:r>
            </a:p>
          </p:txBody>
        </p:sp>
      </p:grpSp>
      <p:grpSp>
        <p:nvGrpSpPr>
          <p:cNvPr id="53581" name="Group 333"/>
          <p:cNvGrpSpPr>
            <a:grpSpLocks/>
          </p:cNvGrpSpPr>
          <p:nvPr/>
        </p:nvGrpSpPr>
        <p:grpSpPr bwMode="auto">
          <a:xfrm>
            <a:off x="3759200" y="3124201"/>
            <a:ext cx="1026584" cy="690563"/>
            <a:chOff x="2256" y="4464"/>
            <a:chExt cx="666" cy="570"/>
          </a:xfrm>
        </p:grpSpPr>
        <p:sp>
          <p:nvSpPr>
            <p:cNvPr id="21657" name="table"/>
            <p:cNvSpPr>
              <a:spLocks noEditPoints="1" noChangeArrowheads="1"/>
            </p:cNvSpPr>
            <p:nvPr/>
          </p:nvSpPr>
          <p:spPr bwMode="auto">
            <a:xfrm>
              <a:off x="2256" y="4464"/>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8" name="WordArt 335"/>
            <p:cNvSpPr>
              <a:spLocks noChangeArrowheads="1" noChangeShapeType="1" noTextEdit="1"/>
            </p:cNvSpPr>
            <p:nvPr/>
          </p:nvSpPr>
          <p:spPr bwMode="auto">
            <a:xfrm>
              <a:off x="2448" y="4573"/>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65</a:t>
              </a:r>
            </a:p>
          </p:txBody>
        </p:sp>
      </p:grpSp>
      <p:grpSp>
        <p:nvGrpSpPr>
          <p:cNvPr id="53584" name="Group 336"/>
          <p:cNvGrpSpPr>
            <a:grpSpLocks/>
          </p:cNvGrpSpPr>
          <p:nvPr/>
        </p:nvGrpSpPr>
        <p:grpSpPr bwMode="auto">
          <a:xfrm>
            <a:off x="3759200" y="3124201"/>
            <a:ext cx="1026584" cy="690563"/>
            <a:chOff x="3984" y="4512"/>
            <a:chExt cx="666" cy="570"/>
          </a:xfrm>
        </p:grpSpPr>
        <p:sp>
          <p:nvSpPr>
            <p:cNvPr id="21655" name="table"/>
            <p:cNvSpPr>
              <a:spLocks noEditPoints="1" noChangeArrowheads="1"/>
            </p:cNvSpPr>
            <p:nvPr/>
          </p:nvSpPr>
          <p:spPr bwMode="auto">
            <a:xfrm>
              <a:off x="3984"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6" name="WordArt 338"/>
            <p:cNvSpPr>
              <a:spLocks noChangeArrowheads="1" noChangeShapeType="1" noTextEdit="1"/>
            </p:cNvSpPr>
            <p:nvPr/>
          </p:nvSpPr>
          <p:spPr bwMode="auto">
            <a:xfrm>
              <a:off x="4187" y="4630"/>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66</a:t>
              </a:r>
            </a:p>
          </p:txBody>
        </p:sp>
      </p:grpSp>
      <p:grpSp>
        <p:nvGrpSpPr>
          <p:cNvPr id="53587" name="Group 339"/>
          <p:cNvGrpSpPr>
            <a:grpSpLocks/>
          </p:cNvGrpSpPr>
          <p:nvPr/>
        </p:nvGrpSpPr>
        <p:grpSpPr bwMode="auto">
          <a:xfrm>
            <a:off x="3759200" y="3124201"/>
            <a:ext cx="1026584" cy="690563"/>
            <a:chOff x="3120" y="4512"/>
            <a:chExt cx="666" cy="570"/>
          </a:xfrm>
        </p:grpSpPr>
        <p:sp>
          <p:nvSpPr>
            <p:cNvPr id="21653" name="table"/>
            <p:cNvSpPr>
              <a:spLocks noEditPoints="1" noChangeArrowheads="1"/>
            </p:cNvSpPr>
            <p:nvPr/>
          </p:nvSpPr>
          <p:spPr bwMode="auto">
            <a:xfrm>
              <a:off x="3120" y="4512"/>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4" name="WordArt 341"/>
            <p:cNvSpPr>
              <a:spLocks noChangeArrowheads="1" noChangeShapeType="1" noTextEdit="1"/>
            </p:cNvSpPr>
            <p:nvPr/>
          </p:nvSpPr>
          <p:spPr bwMode="auto">
            <a:xfrm>
              <a:off x="3325" y="4634"/>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67</a:t>
              </a:r>
            </a:p>
          </p:txBody>
        </p:sp>
      </p:grpSp>
      <p:grpSp>
        <p:nvGrpSpPr>
          <p:cNvPr id="53590" name="Group 342"/>
          <p:cNvGrpSpPr>
            <a:grpSpLocks/>
          </p:cNvGrpSpPr>
          <p:nvPr/>
        </p:nvGrpSpPr>
        <p:grpSpPr bwMode="auto">
          <a:xfrm>
            <a:off x="3759200" y="3124201"/>
            <a:ext cx="1026584" cy="690563"/>
            <a:chOff x="384" y="4560"/>
            <a:chExt cx="666" cy="570"/>
          </a:xfrm>
        </p:grpSpPr>
        <p:sp>
          <p:nvSpPr>
            <p:cNvPr id="2165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2" name="WordArt 344"/>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68</a:t>
              </a:r>
            </a:p>
          </p:txBody>
        </p:sp>
      </p:grpSp>
      <p:grpSp>
        <p:nvGrpSpPr>
          <p:cNvPr id="53593" name="Group 345"/>
          <p:cNvGrpSpPr>
            <a:grpSpLocks/>
          </p:cNvGrpSpPr>
          <p:nvPr/>
        </p:nvGrpSpPr>
        <p:grpSpPr bwMode="auto">
          <a:xfrm>
            <a:off x="3759200" y="3124201"/>
            <a:ext cx="1026584" cy="690563"/>
            <a:chOff x="384" y="4560"/>
            <a:chExt cx="666" cy="570"/>
          </a:xfrm>
        </p:grpSpPr>
        <p:sp>
          <p:nvSpPr>
            <p:cNvPr id="2164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50" name="WordArt 347"/>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74</a:t>
              </a:r>
            </a:p>
          </p:txBody>
        </p:sp>
      </p:grpSp>
      <p:grpSp>
        <p:nvGrpSpPr>
          <p:cNvPr id="53596" name="Group 348"/>
          <p:cNvGrpSpPr>
            <a:grpSpLocks/>
          </p:cNvGrpSpPr>
          <p:nvPr/>
        </p:nvGrpSpPr>
        <p:grpSpPr bwMode="auto">
          <a:xfrm>
            <a:off x="3759200" y="3124201"/>
            <a:ext cx="1026584" cy="690563"/>
            <a:chOff x="384" y="4560"/>
            <a:chExt cx="666" cy="570"/>
          </a:xfrm>
        </p:grpSpPr>
        <p:sp>
          <p:nvSpPr>
            <p:cNvPr id="21647"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8" name="WordArt 350"/>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69</a:t>
              </a:r>
            </a:p>
          </p:txBody>
        </p:sp>
      </p:grpSp>
      <p:grpSp>
        <p:nvGrpSpPr>
          <p:cNvPr id="53599" name="Group 351"/>
          <p:cNvGrpSpPr>
            <a:grpSpLocks/>
          </p:cNvGrpSpPr>
          <p:nvPr/>
        </p:nvGrpSpPr>
        <p:grpSpPr bwMode="auto">
          <a:xfrm>
            <a:off x="3759200" y="3124201"/>
            <a:ext cx="1026584" cy="690563"/>
            <a:chOff x="384" y="4560"/>
            <a:chExt cx="666" cy="570"/>
          </a:xfrm>
        </p:grpSpPr>
        <p:sp>
          <p:nvSpPr>
            <p:cNvPr id="21645"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6" name="WordArt 353"/>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70</a:t>
              </a:r>
            </a:p>
          </p:txBody>
        </p:sp>
      </p:grpSp>
      <p:grpSp>
        <p:nvGrpSpPr>
          <p:cNvPr id="53602" name="Group 354"/>
          <p:cNvGrpSpPr>
            <a:grpSpLocks/>
          </p:cNvGrpSpPr>
          <p:nvPr/>
        </p:nvGrpSpPr>
        <p:grpSpPr bwMode="auto">
          <a:xfrm>
            <a:off x="3759200" y="3124201"/>
            <a:ext cx="1026584" cy="690563"/>
            <a:chOff x="384" y="4560"/>
            <a:chExt cx="666" cy="570"/>
          </a:xfrm>
        </p:grpSpPr>
        <p:sp>
          <p:nvSpPr>
            <p:cNvPr id="2164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4" name="WordArt 356"/>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71</a:t>
              </a:r>
            </a:p>
          </p:txBody>
        </p:sp>
      </p:grpSp>
      <p:grpSp>
        <p:nvGrpSpPr>
          <p:cNvPr id="53605" name="Group 357"/>
          <p:cNvGrpSpPr>
            <a:grpSpLocks/>
          </p:cNvGrpSpPr>
          <p:nvPr/>
        </p:nvGrpSpPr>
        <p:grpSpPr bwMode="auto">
          <a:xfrm>
            <a:off x="3759200" y="3124201"/>
            <a:ext cx="1026584" cy="690563"/>
            <a:chOff x="384" y="4560"/>
            <a:chExt cx="666" cy="570"/>
          </a:xfrm>
        </p:grpSpPr>
        <p:sp>
          <p:nvSpPr>
            <p:cNvPr id="21641"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2" name="WordArt 359"/>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72</a:t>
              </a:r>
            </a:p>
          </p:txBody>
        </p:sp>
      </p:grpSp>
      <p:grpSp>
        <p:nvGrpSpPr>
          <p:cNvPr id="53608" name="Group 360"/>
          <p:cNvGrpSpPr>
            <a:grpSpLocks/>
          </p:cNvGrpSpPr>
          <p:nvPr/>
        </p:nvGrpSpPr>
        <p:grpSpPr bwMode="auto">
          <a:xfrm>
            <a:off x="3759200" y="3124201"/>
            <a:ext cx="1026584" cy="690563"/>
            <a:chOff x="384" y="4560"/>
            <a:chExt cx="666" cy="570"/>
          </a:xfrm>
        </p:grpSpPr>
        <p:sp>
          <p:nvSpPr>
            <p:cNvPr id="21639"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40" name="WordArt 362"/>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73</a:t>
              </a:r>
            </a:p>
          </p:txBody>
        </p:sp>
      </p:grpSp>
      <p:grpSp>
        <p:nvGrpSpPr>
          <p:cNvPr id="53611" name="Group 363"/>
          <p:cNvGrpSpPr>
            <a:grpSpLocks/>
          </p:cNvGrpSpPr>
          <p:nvPr/>
        </p:nvGrpSpPr>
        <p:grpSpPr bwMode="auto">
          <a:xfrm>
            <a:off x="3759200" y="3124201"/>
            <a:ext cx="1026584" cy="690563"/>
            <a:chOff x="1872" y="4320"/>
            <a:chExt cx="666" cy="570"/>
          </a:xfrm>
        </p:grpSpPr>
        <p:sp>
          <p:nvSpPr>
            <p:cNvPr id="21637" name="table"/>
            <p:cNvSpPr>
              <a:spLocks noEditPoints="1" noChangeArrowheads="1"/>
            </p:cNvSpPr>
            <p:nvPr/>
          </p:nvSpPr>
          <p:spPr bwMode="auto">
            <a:xfrm>
              <a:off x="1872" y="432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8" name="WordArt 365"/>
            <p:cNvSpPr>
              <a:spLocks noChangeArrowheads="1" noChangeShapeType="1" noTextEdit="1"/>
            </p:cNvSpPr>
            <p:nvPr/>
          </p:nvSpPr>
          <p:spPr bwMode="auto">
            <a:xfrm>
              <a:off x="2077" y="4438"/>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75</a:t>
              </a:r>
            </a:p>
          </p:txBody>
        </p:sp>
      </p:grpSp>
      <p:grpSp>
        <p:nvGrpSpPr>
          <p:cNvPr id="53614" name="Group 366"/>
          <p:cNvGrpSpPr>
            <a:grpSpLocks/>
          </p:cNvGrpSpPr>
          <p:nvPr/>
        </p:nvGrpSpPr>
        <p:grpSpPr bwMode="auto">
          <a:xfrm>
            <a:off x="3759200" y="3124201"/>
            <a:ext cx="1026584" cy="690563"/>
            <a:chOff x="4656" y="4035"/>
            <a:chExt cx="666" cy="570"/>
          </a:xfrm>
        </p:grpSpPr>
        <p:sp>
          <p:nvSpPr>
            <p:cNvPr id="21635"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6" name="WordArt 368"/>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90</a:t>
              </a:r>
            </a:p>
          </p:txBody>
        </p:sp>
      </p:grpSp>
      <p:grpSp>
        <p:nvGrpSpPr>
          <p:cNvPr id="53617" name="Group 369"/>
          <p:cNvGrpSpPr>
            <a:grpSpLocks/>
          </p:cNvGrpSpPr>
          <p:nvPr/>
        </p:nvGrpSpPr>
        <p:grpSpPr bwMode="auto">
          <a:xfrm>
            <a:off x="3759200" y="3124201"/>
            <a:ext cx="1026584" cy="690563"/>
            <a:chOff x="384" y="4560"/>
            <a:chExt cx="666" cy="570"/>
          </a:xfrm>
        </p:grpSpPr>
        <p:sp>
          <p:nvSpPr>
            <p:cNvPr id="21633" name="table"/>
            <p:cNvSpPr>
              <a:spLocks noEditPoints="1" noChangeArrowheads="1"/>
            </p:cNvSpPr>
            <p:nvPr/>
          </p:nvSpPr>
          <p:spPr bwMode="auto">
            <a:xfrm>
              <a:off x="384" y="4560"/>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4" name="WordArt 371"/>
            <p:cNvSpPr>
              <a:spLocks noChangeArrowheads="1" noChangeShapeType="1" noTextEdit="1"/>
            </p:cNvSpPr>
            <p:nvPr/>
          </p:nvSpPr>
          <p:spPr bwMode="auto">
            <a:xfrm>
              <a:off x="563" y="4669"/>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91</a:t>
              </a:r>
            </a:p>
          </p:txBody>
        </p:sp>
      </p:grpSp>
      <p:grpSp>
        <p:nvGrpSpPr>
          <p:cNvPr id="53620" name="Group 372"/>
          <p:cNvGrpSpPr>
            <a:grpSpLocks/>
          </p:cNvGrpSpPr>
          <p:nvPr/>
        </p:nvGrpSpPr>
        <p:grpSpPr bwMode="auto">
          <a:xfrm>
            <a:off x="3759200" y="3124201"/>
            <a:ext cx="1026584" cy="690563"/>
            <a:chOff x="4656" y="4035"/>
            <a:chExt cx="666" cy="570"/>
          </a:xfrm>
        </p:grpSpPr>
        <p:sp>
          <p:nvSpPr>
            <p:cNvPr id="21631" name="table"/>
            <p:cNvSpPr>
              <a:spLocks noEditPoints="1" noChangeArrowheads="1"/>
            </p:cNvSpPr>
            <p:nvPr/>
          </p:nvSpPr>
          <p:spPr bwMode="auto">
            <a:xfrm>
              <a:off x="4656" y="4035"/>
              <a:ext cx="666" cy="570"/>
            </a:xfrm>
            <a:custGeom>
              <a:avLst/>
              <a:gdLst>
                <a:gd name="T0" fmla="*/ 333 w 21600"/>
                <a:gd name="T1" fmla="*/ 0 h 21600"/>
                <a:gd name="T2" fmla="*/ 666 w 21600"/>
                <a:gd name="T3" fmla="*/ 285 h 21600"/>
                <a:gd name="T4" fmla="*/ 333 w 21600"/>
                <a:gd name="T5" fmla="*/ 570 h 21600"/>
                <a:gd name="T6" fmla="*/ 0 w 21600"/>
                <a:gd name="T7" fmla="*/ 285 h 21600"/>
                <a:gd name="T8" fmla="*/ 0 60000 65536"/>
                <a:gd name="T9" fmla="*/ 0 60000 65536"/>
                <a:gd name="T10" fmla="*/ 0 60000 65536"/>
                <a:gd name="T11" fmla="*/ 0 60000 65536"/>
                <a:gd name="T12" fmla="*/ 4022 w 21600"/>
                <a:gd name="T13" fmla="*/ 4509 h 21600"/>
                <a:gd name="T14" fmla="*/ 17611 w 21600"/>
                <a:gd name="T15" fmla="*/ 17128 h 21600"/>
              </a:gdLst>
              <a:ahLst/>
              <a:cxnLst>
                <a:cxn ang="T8">
                  <a:pos x="T0" y="T1"/>
                </a:cxn>
                <a:cxn ang="T9">
                  <a:pos x="T2" y="T3"/>
                </a:cxn>
                <a:cxn ang="T10">
                  <a:pos x="T4" y="T5"/>
                </a:cxn>
                <a:cxn ang="T11">
                  <a:pos x="T6" y="T7"/>
                </a:cxn>
              </a:cxnLst>
              <a:rect l="T12" t="T13" r="T14" b="T15"/>
              <a:pathLst>
                <a:path w="21600" h="21600" extrusionOk="0">
                  <a:moveTo>
                    <a:pt x="17641" y="17591"/>
                  </a:moveTo>
                  <a:lnTo>
                    <a:pt x="18067" y="17165"/>
                  </a:lnTo>
                  <a:lnTo>
                    <a:pt x="18443" y="16689"/>
                  </a:lnTo>
                  <a:lnTo>
                    <a:pt x="18794" y="16162"/>
                  </a:lnTo>
                  <a:lnTo>
                    <a:pt x="19144" y="15661"/>
                  </a:lnTo>
                  <a:lnTo>
                    <a:pt x="19420" y="15135"/>
                  </a:lnTo>
                  <a:lnTo>
                    <a:pt x="19645" y="14584"/>
                  </a:lnTo>
                  <a:lnTo>
                    <a:pt x="19871" y="13982"/>
                  </a:lnTo>
                  <a:lnTo>
                    <a:pt x="20071" y="13406"/>
                  </a:lnTo>
                  <a:lnTo>
                    <a:pt x="20297" y="13456"/>
                  </a:lnTo>
                  <a:lnTo>
                    <a:pt x="20472" y="13456"/>
                  </a:lnTo>
                  <a:lnTo>
                    <a:pt x="20648" y="13406"/>
                  </a:lnTo>
                  <a:lnTo>
                    <a:pt x="20823" y="13331"/>
                  </a:lnTo>
                  <a:lnTo>
                    <a:pt x="20948" y="13206"/>
                  </a:lnTo>
                  <a:lnTo>
                    <a:pt x="21099" y="13080"/>
                  </a:lnTo>
                  <a:lnTo>
                    <a:pt x="21149" y="12905"/>
                  </a:lnTo>
                  <a:lnTo>
                    <a:pt x="21299" y="12704"/>
                  </a:lnTo>
                  <a:lnTo>
                    <a:pt x="21425" y="12253"/>
                  </a:lnTo>
                  <a:lnTo>
                    <a:pt x="21550" y="11727"/>
                  </a:lnTo>
                  <a:lnTo>
                    <a:pt x="21600" y="11276"/>
                  </a:lnTo>
                  <a:lnTo>
                    <a:pt x="21600" y="10800"/>
                  </a:lnTo>
                  <a:lnTo>
                    <a:pt x="21600" y="10324"/>
                  </a:lnTo>
                  <a:lnTo>
                    <a:pt x="21550" y="9823"/>
                  </a:lnTo>
                  <a:lnTo>
                    <a:pt x="21425" y="9347"/>
                  </a:lnTo>
                  <a:lnTo>
                    <a:pt x="21299" y="8896"/>
                  </a:lnTo>
                  <a:lnTo>
                    <a:pt x="21149" y="8695"/>
                  </a:lnTo>
                  <a:lnTo>
                    <a:pt x="21099" y="8520"/>
                  </a:lnTo>
                  <a:lnTo>
                    <a:pt x="20948" y="8344"/>
                  </a:lnTo>
                  <a:lnTo>
                    <a:pt x="20823" y="8269"/>
                  </a:lnTo>
                  <a:lnTo>
                    <a:pt x="20648" y="8169"/>
                  </a:lnTo>
                  <a:lnTo>
                    <a:pt x="20472" y="8144"/>
                  </a:lnTo>
                  <a:lnTo>
                    <a:pt x="20297" y="8144"/>
                  </a:lnTo>
                  <a:lnTo>
                    <a:pt x="20071" y="8169"/>
                  </a:lnTo>
                  <a:lnTo>
                    <a:pt x="19871" y="7618"/>
                  </a:lnTo>
                  <a:lnTo>
                    <a:pt x="19645" y="7016"/>
                  </a:lnTo>
                  <a:lnTo>
                    <a:pt x="19420" y="6490"/>
                  </a:lnTo>
                  <a:lnTo>
                    <a:pt x="19144" y="5939"/>
                  </a:lnTo>
                  <a:lnTo>
                    <a:pt x="18794" y="5438"/>
                  </a:lnTo>
                  <a:lnTo>
                    <a:pt x="18443" y="4961"/>
                  </a:lnTo>
                  <a:lnTo>
                    <a:pt x="18067" y="4460"/>
                  </a:lnTo>
                  <a:lnTo>
                    <a:pt x="17691" y="4034"/>
                  </a:lnTo>
                  <a:lnTo>
                    <a:pt x="17215" y="3608"/>
                  </a:lnTo>
                  <a:lnTo>
                    <a:pt x="16739" y="3232"/>
                  </a:lnTo>
                  <a:lnTo>
                    <a:pt x="16263" y="2832"/>
                  </a:lnTo>
                  <a:lnTo>
                    <a:pt x="15686" y="2506"/>
                  </a:lnTo>
                  <a:lnTo>
                    <a:pt x="15185" y="2205"/>
                  </a:lnTo>
                  <a:lnTo>
                    <a:pt x="14609" y="1929"/>
                  </a:lnTo>
                  <a:lnTo>
                    <a:pt x="14032" y="1704"/>
                  </a:lnTo>
                  <a:lnTo>
                    <a:pt x="13431" y="1503"/>
                  </a:lnTo>
                  <a:lnTo>
                    <a:pt x="13481" y="1278"/>
                  </a:lnTo>
                  <a:lnTo>
                    <a:pt x="13481" y="1103"/>
                  </a:lnTo>
                  <a:lnTo>
                    <a:pt x="13431" y="952"/>
                  </a:lnTo>
                  <a:lnTo>
                    <a:pt x="13356" y="777"/>
                  </a:lnTo>
                  <a:lnTo>
                    <a:pt x="13256" y="626"/>
                  </a:lnTo>
                  <a:lnTo>
                    <a:pt x="13080" y="526"/>
                  </a:lnTo>
                  <a:lnTo>
                    <a:pt x="12930" y="426"/>
                  </a:lnTo>
                  <a:lnTo>
                    <a:pt x="12704" y="301"/>
                  </a:lnTo>
                  <a:lnTo>
                    <a:pt x="12278" y="175"/>
                  </a:lnTo>
                  <a:lnTo>
                    <a:pt x="11802" y="25"/>
                  </a:lnTo>
                  <a:lnTo>
                    <a:pt x="11276" y="0"/>
                  </a:lnTo>
                  <a:lnTo>
                    <a:pt x="10825" y="0"/>
                  </a:lnTo>
                  <a:lnTo>
                    <a:pt x="10324" y="0"/>
                  </a:lnTo>
                  <a:lnTo>
                    <a:pt x="9848" y="25"/>
                  </a:lnTo>
                  <a:lnTo>
                    <a:pt x="9347" y="175"/>
                  </a:lnTo>
                  <a:lnTo>
                    <a:pt x="8921" y="301"/>
                  </a:lnTo>
                  <a:lnTo>
                    <a:pt x="8695" y="426"/>
                  </a:lnTo>
                  <a:lnTo>
                    <a:pt x="8545" y="526"/>
                  </a:lnTo>
                  <a:lnTo>
                    <a:pt x="8394" y="626"/>
                  </a:lnTo>
                  <a:lnTo>
                    <a:pt x="8269" y="777"/>
                  </a:lnTo>
                  <a:lnTo>
                    <a:pt x="8169" y="952"/>
                  </a:lnTo>
                  <a:lnTo>
                    <a:pt x="8144" y="1103"/>
                  </a:lnTo>
                  <a:lnTo>
                    <a:pt x="8144" y="1278"/>
                  </a:lnTo>
                  <a:lnTo>
                    <a:pt x="8219" y="1503"/>
                  </a:lnTo>
                  <a:lnTo>
                    <a:pt x="7618" y="1704"/>
                  </a:lnTo>
                  <a:lnTo>
                    <a:pt x="7066" y="1929"/>
                  </a:lnTo>
                  <a:lnTo>
                    <a:pt x="6490" y="2205"/>
                  </a:lnTo>
                  <a:lnTo>
                    <a:pt x="5939" y="2456"/>
                  </a:lnTo>
                  <a:lnTo>
                    <a:pt x="5438" y="2781"/>
                  </a:lnTo>
                  <a:lnTo>
                    <a:pt x="4961" y="3132"/>
                  </a:lnTo>
                  <a:lnTo>
                    <a:pt x="4485" y="3533"/>
                  </a:lnTo>
                  <a:lnTo>
                    <a:pt x="4059" y="3959"/>
                  </a:lnTo>
                  <a:lnTo>
                    <a:pt x="3633" y="4385"/>
                  </a:lnTo>
                  <a:lnTo>
                    <a:pt x="3232" y="4861"/>
                  </a:lnTo>
                  <a:lnTo>
                    <a:pt x="2857" y="5387"/>
                  </a:lnTo>
                  <a:lnTo>
                    <a:pt x="2506" y="5889"/>
                  </a:lnTo>
                  <a:lnTo>
                    <a:pt x="2205" y="6465"/>
                  </a:lnTo>
                  <a:lnTo>
                    <a:pt x="1955" y="7016"/>
                  </a:lnTo>
                  <a:lnTo>
                    <a:pt x="1729" y="7568"/>
                  </a:lnTo>
                  <a:lnTo>
                    <a:pt x="1529" y="8169"/>
                  </a:lnTo>
                  <a:lnTo>
                    <a:pt x="1303" y="8144"/>
                  </a:lnTo>
                  <a:lnTo>
                    <a:pt x="1128" y="8144"/>
                  </a:lnTo>
                  <a:lnTo>
                    <a:pt x="977" y="8169"/>
                  </a:lnTo>
                  <a:lnTo>
                    <a:pt x="802" y="8269"/>
                  </a:lnTo>
                  <a:lnTo>
                    <a:pt x="652" y="8344"/>
                  </a:lnTo>
                  <a:lnTo>
                    <a:pt x="526" y="8520"/>
                  </a:lnTo>
                  <a:lnTo>
                    <a:pt x="451" y="8695"/>
                  </a:lnTo>
                  <a:lnTo>
                    <a:pt x="326" y="8896"/>
                  </a:lnTo>
                  <a:lnTo>
                    <a:pt x="200" y="9347"/>
                  </a:lnTo>
                  <a:lnTo>
                    <a:pt x="50" y="9823"/>
                  </a:lnTo>
                  <a:lnTo>
                    <a:pt x="0" y="10324"/>
                  </a:lnTo>
                  <a:lnTo>
                    <a:pt x="0" y="10800"/>
                  </a:lnTo>
                  <a:lnTo>
                    <a:pt x="0" y="11276"/>
                  </a:lnTo>
                  <a:lnTo>
                    <a:pt x="50" y="11727"/>
                  </a:lnTo>
                  <a:lnTo>
                    <a:pt x="200" y="12253"/>
                  </a:lnTo>
                  <a:lnTo>
                    <a:pt x="326" y="12704"/>
                  </a:lnTo>
                  <a:lnTo>
                    <a:pt x="451" y="12905"/>
                  </a:lnTo>
                  <a:lnTo>
                    <a:pt x="526" y="13080"/>
                  </a:lnTo>
                  <a:lnTo>
                    <a:pt x="652" y="13206"/>
                  </a:lnTo>
                  <a:lnTo>
                    <a:pt x="802" y="13331"/>
                  </a:lnTo>
                  <a:lnTo>
                    <a:pt x="977" y="13406"/>
                  </a:lnTo>
                  <a:lnTo>
                    <a:pt x="1128" y="13456"/>
                  </a:lnTo>
                  <a:lnTo>
                    <a:pt x="1303" y="13456"/>
                  </a:lnTo>
                  <a:lnTo>
                    <a:pt x="1529" y="13406"/>
                  </a:lnTo>
                  <a:lnTo>
                    <a:pt x="1729" y="13982"/>
                  </a:lnTo>
                  <a:lnTo>
                    <a:pt x="1955" y="14584"/>
                  </a:lnTo>
                  <a:lnTo>
                    <a:pt x="2255" y="15135"/>
                  </a:lnTo>
                  <a:lnTo>
                    <a:pt x="2556" y="15736"/>
                  </a:lnTo>
                  <a:lnTo>
                    <a:pt x="2907" y="16263"/>
                  </a:lnTo>
                  <a:lnTo>
                    <a:pt x="3283" y="16764"/>
                  </a:lnTo>
                  <a:lnTo>
                    <a:pt x="3684" y="17240"/>
                  </a:lnTo>
                  <a:lnTo>
                    <a:pt x="4110" y="17741"/>
                  </a:lnTo>
                  <a:lnTo>
                    <a:pt x="4535" y="18117"/>
                  </a:lnTo>
                  <a:lnTo>
                    <a:pt x="5012" y="18493"/>
                  </a:lnTo>
                  <a:lnTo>
                    <a:pt x="5463" y="18844"/>
                  </a:lnTo>
                  <a:lnTo>
                    <a:pt x="5989" y="19144"/>
                  </a:lnTo>
                  <a:lnTo>
                    <a:pt x="6490" y="19420"/>
                  </a:lnTo>
                  <a:lnTo>
                    <a:pt x="7066" y="19645"/>
                  </a:lnTo>
                  <a:lnTo>
                    <a:pt x="7618" y="19921"/>
                  </a:lnTo>
                  <a:lnTo>
                    <a:pt x="8219" y="20071"/>
                  </a:lnTo>
                  <a:lnTo>
                    <a:pt x="8144" y="20297"/>
                  </a:lnTo>
                  <a:lnTo>
                    <a:pt x="8144" y="20472"/>
                  </a:lnTo>
                  <a:lnTo>
                    <a:pt x="8169" y="20648"/>
                  </a:lnTo>
                  <a:lnTo>
                    <a:pt x="8269" y="20823"/>
                  </a:lnTo>
                  <a:lnTo>
                    <a:pt x="8394" y="20948"/>
                  </a:lnTo>
                  <a:lnTo>
                    <a:pt x="8545" y="21074"/>
                  </a:lnTo>
                  <a:lnTo>
                    <a:pt x="8695" y="21149"/>
                  </a:lnTo>
                  <a:lnTo>
                    <a:pt x="8921" y="21299"/>
                  </a:lnTo>
                  <a:lnTo>
                    <a:pt x="9347" y="21425"/>
                  </a:lnTo>
                  <a:lnTo>
                    <a:pt x="9848" y="21550"/>
                  </a:lnTo>
                  <a:lnTo>
                    <a:pt x="10324" y="21600"/>
                  </a:lnTo>
                  <a:lnTo>
                    <a:pt x="10825" y="21600"/>
                  </a:lnTo>
                  <a:lnTo>
                    <a:pt x="11276" y="21600"/>
                  </a:lnTo>
                  <a:lnTo>
                    <a:pt x="11802" y="21550"/>
                  </a:lnTo>
                  <a:lnTo>
                    <a:pt x="12278" y="21425"/>
                  </a:lnTo>
                  <a:lnTo>
                    <a:pt x="12704" y="21299"/>
                  </a:lnTo>
                  <a:lnTo>
                    <a:pt x="12930" y="21149"/>
                  </a:lnTo>
                  <a:lnTo>
                    <a:pt x="13080" y="21074"/>
                  </a:lnTo>
                  <a:lnTo>
                    <a:pt x="13256" y="20948"/>
                  </a:lnTo>
                  <a:lnTo>
                    <a:pt x="13356" y="20823"/>
                  </a:lnTo>
                  <a:lnTo>
                    <a:pt x="13431" y="20648"/>
                  </a:lnTo>
                  <a:lnTo>
                    <a:pt x="13481" y="20472"/>
                  </a:lnTo>
                  <a:lnTo>
                    <a:pt x="13481" y="20297"/>
                  </a:lnTo>
                  <a:lnTo>
                    <a:pt x="13431" y="20071"/>
                  </a:lnTo>
                  <a:lnTo>
                    <a:pt x="14032" y="19871"/>
                  </a:lnTo>
                  <a:lnTo>
                    <a:pt x="14609" y="19645"/>
                  </a:lnTo>
                  <a:lnTo>
                    <a:pt x="15135" y="19395"/>
                  </a:lnTo>
                  <a:lnTo>
                    <a:pt x="15686" y="19094"/>
                  </a:lnTo>
                  <a:lnTo>
                    <a:pt x="16213" y="18768"/>
                  </a:lnTo>
                  <a:lnTo>
                    <a:pt x="16739" y="18393"/>
                  </a:lnTo>
                  <a:lnTo>
                    <a:pt x="17165" y="18017"/>
                  </a:lnTo>
                  <a:lnTo>
                    <a:pt x="17641" y="17591"/>
                  </a:lnTo>
                  <a:close/>
                </a:path>
                <a:path w="21600" h="21600" extrusionOk="0">
                  <a:moveTo>
                    <a:pt x="13431" y="1503"/>
                  </a:moveTo>
                  <a:lnTo>
                    <a:pt x="13080" y="1428"/>
                  </a:lnTo>
                  <a:lnTo>
                    <a:pt x="12780" y="1378"/>
                  </a:lnTo>
                  <a:lnTo>
                    <a:pt x="12479" y="1278"/>
                  </a:lnTo>
                  <a:lnTo>
                    <a:pt x="12128" y="1253"/>
                  </a:lnTo>
                  <a:lnTo>
                    <a:pt x="11802" y="1203"/>
                  </a:lnTo>
                  <a:lnTo>
                    <a:pt x="11477" y="1203"/>
                  </a:lnTo>
                  <a:lnTo>
                    <a:pt x="11151" y="1153"/>
                  </a:lnTo>
                  <a:lnTo>
                    <a:pt x="10825" y="1153"/>
                  </a:lnTo>
                  <a:lnTo>
                    <a:pt x="10449" y="1153"/>
                  </a:lnTo>
                  <a:lnTo>
                    <a:pt x="10174" y="1203"/>
                  </a:lnTo>
                  <a:lnTo>
                    <a:pt x="9798" y="1203"/>
                  </a:lnTo>
                  <a:lnTo>
                    <a:pt x="9472" y="1253"/>
                  </a:lnTo>
                  <a:lnTo>
                    <a:pt x="9171" y="1278"/>
                  </a:lnTo>
                  <a:lnTo>
                    <a:pt x="8820" y="1378"/>
                  </a:lnTo>
                  <a:lnTo>
                    <a:pt x="8545" y="1428"/>
                  </a:lnTo>
                  <a:lnTo>
                    <a:pt x="8219" y="1503"/>
                  </a:lnTo>
                  <a:moveTo>
                    <a:pt x="1529" y="8169"/>
                  </a:moveTo>
                  <a:lnTo>
                    <a:pt x="1453" y="8520"/>
                  </a:lnTo>
                  <a:lnTo>
                    <a:pt x="1403" y="8820"/>
                  </a:lnTo>
                  <a:lnTo>
                    <a:pt x="1303" y="9121"/>
                  </a:lnTo>
                  <a:lnTo>
                    <a:pt x="1253" y="9447"/>
                  </a:lnTo>
                  <a:lnTo>
                    <a:pt x="1228" y="9823"/>
                  </a:lnTo>
                  <a:lnTo>
                    <a:pt x="1228" y="10098"/>
                  </a:lnTo>
                  <a:lnTo>
                    <a:pt x="1178" y="10449"/>
                  </a:lnTo>
                  <a:lnTo>
                    <a:pt x="1178" y="10800"/>
                  </a:lnTo>
                  <a:lnTo>
                    <a:pt x="1178" y="11126"/>
                  </a:lnTo>
                  <a:lnTo>
                    <a:pt x="1228" y="11502"/>
                  </a:lnTo>
                  <a:lnTo>
                    <a:pt x="1228" y="11777"/>
                  </a:lnTo>
                  <a:lnTo>
                    <a:pt x="1253" y="12128"/>
                  </a:lnTo>
                  <a:lnTo>
                    <a:pt x="1303" y="12429"/>
                  </a:lnTo>
                  <a:lnTo>
                    <a:pt x="1403" y="12755"/>
                  </a:lnTo>
                  <a:lnTo>
                    <a:pt x="1453" y="13080"/>
                  </a:lnTo>
                  <a:lnTo>
                    <a:pt x="1529" y="13406"/>
                  </a:lnTo>
                  <a:moveTo>
                    <a:pt x="13431" y="20071"/>
                  </a:moveTo>
                  <a:lnTo>
                    <a:pt x="13080" y="20172"/>
                  </a:lnTo>
                  <a:lnTo>
                    <a:pt x="12780" y="20222"/>
                  </a:lnTo>
                  <a:lnTo>
                    <a:pt x="12479" y="20297"/>
                  </a:lnTo>
                  <a:lnTo>
                    <a:pt x="12128" y="20347"/>
                  </a:lnTo>
                  <a:lnTo>
                    <a:pt x="11802" y="20397"/>
                  </a:lnTo>
                  <a:lnTo>
                    <a:pt x="11477" y="20397"/>
                  </a:lnTo>
                  <a:lnTo>
                    <a:pt x="11151" y="20447"/>
                  </a:lnTo>
                  <a:lnTo>
                    <a:pt x="10825" y="20447"/>
                  </a:lnTo>
                  <a:lnTo>
                    <a:pt x="10449" y="20447"/>
                  </a:lnTo>
                  <a:lnTo>
                    <a:pt x="10174" y="20397"/>
                  </a:lnTo>
                  <a:lnTo>
                    <a:pt x="9798" y="20397"/>
                  </a:lnTo>
                  <a:lnTo>
                    <a:pt x="9472" y="20347"/>
                  </a:lnTo>
                  <a:lnTo>
                    <a:pt x="9171" y="20297"/>
                  </a:lnTo>
                  <a:lnTo>
                    <a:pt x="8820" y="20222"/>
                  </a:lnTo>
                  <a:lnTo>
                    <a:pt x="8545" y="20172"/>
                  </a:lnTo>
                  <a:lnTo>
                    <a:pt x="8219" y="20071"/>
                  </a:lnTo>
                  <a:moveTo>
                    <a:pt x="20071" y="13406"/>
                  </a:moveTo>
                  <a:lnTo>
                    <a:pt x="20172" y="13080"/>
                  </a:lnTo>
                  <a:lnTo>
                    <a:pt x="20222" y="12755"/>
                  </a:lnTo>
                  <a:lnTo>
                    <a:pt x="20297" y="12429"/>
                  </a:lnTo>
                  <a:lnTo>
                    <a:pt x="20347" y="12128"/>
                  </a:lnTo>
                  <a:lnTo>
                    <a:pt x="20397" y="11777"/>
                  </a:lnTo>
                  <a:lnTo>
                    <a:pt x="20447" y="11502"/>
                  </a:lnTo>
                  <a:lnTo>
                    <a:pt x="20447" y="11126"/>
                  </a:lnTo>
                  <a:lnTo>
                    <a:pt x="20447" y="10800"/>
                  </a:lnTo>
                  <a:lnTo>
                    <a:pt x="20447" y="10449"/>
                  </a:lnTo>
                  <a:lnTo>
                    <a:pt x="20447" y="10098"/>
                  </a:lnTo>
                  <a:lnTo>
                    <a:pt x="20397" y="9823"/>
                  </a:lnTo>
                  <a:lnTo>
                    <a:pt x="20347" y="9447"/>
                  </a:lnTo>
                  <a:lnTo>
                    <a:pt x="20297" y="9121"/>
                  </a:lnTo>
                  <a:lnTo>
                    <a:pt x="20222" y="8820"/>
                  </a:lnTo>
                  <a:lnTo>
                    <a:pt x="20172" y="8520"/>
                  </a:lnTo>
                  <a:lnTo>
                    <a:pt x="20071" y="8169"/>
                  </a:lnTo>
                </a:path>
              </a:pathLst>
            </a:custGeom>
            <a:solidFill>
              <a:srgbClr val="008080">
                <a:alpha val="41176"/>
              </a:srgbClr>
            </a:solidFill>
            <a:ln w="9525">
              <a:solidFill>
                <a:srgbClr val="FF0000"/>
              </a:solidFill>
              <a:miter lim="800000"/>
              <a:headEnd/>
              <a:tailEnd/>
            </a:ln>
            <a:effectLst>
              <a:outerShdw dist="107763" dir="2700000" algn="ctr" rotWithShape="0">
                <a:srgbClr val="808080"/>
              </a:outerShdw>
            </a:effectLst>
          </p:spPr>
          <p:txBody>
            <a:bodyPr/>
            <a:lstStyle/>
            <a:p>
              <a:endParaRPr lang="en-US"/>
            </a:p>
          </p:txBody>
        </p:sp>
        <p:sp>
          <p:nvSpPr>
            <p:cNvPr id="21632" name="WordArt 374"/>
            <p:cNvSpPr>
              <a:spLocks noChangeArrowheads="1" noChangeShapeType="1" noTextEdit="1"/>
            </p:cNvSpPr>
            <p:nvPr/>
          </p:nvSpPr>
          <p:spPr bwMode="auto">
            <a:xfrm>
              <a:off x="4807" y="4151"/>
              <a:ext cx="264" cy="336"/>
            </a:xfrm>
            <a:prstGeom prst="rect">
              <a:avLst/>
            </a:prstGeom>
          </p:spPr>
          <p:txBody>
            <a:bodyPr wrap="none" fromWordArt="1">
              <a:prstTxWarp prst="textPlain">
                <a:avLst>
                  <a:gd name="adj" fmla="val 50000"/>
                </a:avLst>
              </a:prstTxWarp>
            </a:bodyPr>
            <a:lstStyle/>
            <a:p>
              <a:pPr algn="ctr"/>
              <a:r>
                <a:rPr lang="en-US" sz="3600" kern="10">
                  <a:ln w="12700">
                    <a:solidFill>
                      <a:srgbClr val="FF0000"/>
                    </a:solidFill>
                    <a:round/>
                    <a:headEnd/>
                    <a:tailEnd/>
                  </a:ln>
                  <a:solidFill>
                    <a:srgbClr val="008080">
                      <a:alpha val="41176"/>
                    </a:srgbClr>
                  </a:solidFill>
                  <a:effectLst>
                    <a:outerShdw dist="45791" dir="2021404" algn="ctr" rotWithShape="0">
                      <a:srgbClr val="808080">
                        <a:alpha val="79999"/>
                      </a:srgbClr>
                    </a:outerShdw>
                  </a:effectLst>
                  <a:latin typeface="VNI-Swiss-Condense"/>
                </a:rPr>
                <a:t>108</a:t>
              </a:r>
            </a:p>
          </p:txBody>
        </p:sp>
      </p:grpSp>
    </p:spTree>
    <p:extLst>
      <p:ext uri="{BB962C8B-B14F-4D97-AF65-F5344CB8AC3E}">
        <p14:creationId xmlns:p14="http://schemas.microsoft.com/office/powerpoint/2010/main" val="3365331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3479"/>
                                        </p:tgtEl>
                                        <p:attrNameLst>
                                          <p:attrName>style.visibility</p:attrName>
                                        </p:attrNameLst>
                                      </p:cBhvr>
                                      <p:to>
                                        <p:strVal val="visible"/>
                                      </p:to>
                                    </p:set>
                                    <p:anim calcmode="lin" valueType="num">
                                      <p:cBhvr>
                                        <p:cTn id="7" dur="1000" fill="hold"/>
                                        <p:tgtEl>
                                          <p:spTgt spid="53479"/>
                                        </p:tgtEl>
                                        <p:attrNameLst>
                                          <p:attrName>ppt_w</p:attrName>
                                        </p:attrNameLst>
                                      </p:cBhvr>
                                      <p:tavLst>
                                        <p:tav tm="0">
                                          <p:val>
                                            <p:fltVal val="0"/>
                                          </p:val>
                                        </p:tav>
                                        <p:tav tm="100000">
                                          <p:val>
                                            <p:strVal val="#ppt_w"/>
                                          </p:val>
                                        </p:tav>
                                      </p:tavLst>
                                    </p:anim>
                                    <p:anim calcmode="lin" valueType="num">
                                      <p:cBhvr>
                                        <p:cTn id="8" dur="1000" fill="hold"/>
                                        <p:tgtEl>
                                          <p:spTgt spid="53479"/>
                                        </p:tgtEl>
                                        <p:attrNameLst>
                                          <p:attrName>ppt_h</p:attrName>
                                        </p:attrNameLst>
                                      </p:cBhvr>
                                      <p:tavLst>
                                        <p:tav tm="0">
                                          <p:val>
                                            <p:fltVal val="0"/>
                                          </p:val>
                                        </p:tav>
                                        <p:tav tm="100000">
                                          <p:val>
                                            <p:strVal val="#ppt_h"/>
                                          </p:val>
                                        </p:tav>
                                      </p:tavLst>
                                    </p:anim>
                                    <p:anim calcmode="lin" valueType="num">
                                      <p:cBhvr>
                                        <p:cTn id="9" dur="1000" fill="hold"/>
                                        <p:tgtEl>
                                          <p:spTgt spid="53479"/>
                                        </p:tgtEl>
                                        <p:attrNameLst>
                                          <p:attrName>style.rotation</p:attrName>
                                        </p:attrNameLst>
                                      </p:cBhvr>
                                      <p:tavLst>
                                        <p:tav tm="0">
                                          <p:val>
                                            <p:fltVal val="360"/>
                                          </p:val>
                                        </p:tav>
                                        <p:tav tm="100000">
                                          <p:val>
                                            <p:fltVal val="0"/>
                                          </p:val>
                                        </p:tav>
                                      </p:tavLst>
                                    </p:anim>
                                    <p:animEffect transition="in" filter="fade">
                                      <p:cBhvr>
                                        <p:cTn id="10" dur="1000"/>
                                        <p:tgtEl>
                                          <p:spTgt spid="53479"/>
                                        </p:tgtEl>
                                      </p:cBhvr>
                                    </p:animEffect>
                                  </p:childTnLst>
                                  <p:subTnLst>
                                    <p:set>
                                      <p:cBhvr override="childStyle">
                                        <p:cTn dur="1" fill="hold" display="0" masterRel="sameClick" afterEffect="1">
                                          <p:stCondLst>
                                            <p:cond evt="end" delay="0">
                                              <p:tn val="5"/>
                                            </p:cond>
                                          </p:stCondLst>
                                        </p:cTn>
                                        <p:tgtEl>
                                          <p:spTgt spid="53479"/>
                                        </p:tgtEl>
                                        <p:attrNameLst>
                                          <p:attrName>style.visibility</p:attrName>
                                        </p:attrNameLst>
                                      </p:cBhvr>
                                      <p:to>
                                        <p:strVal val="hidden"/>
                                      </p:to>
                                    </p:set>
                                    <p:audio>
                                      <p:cMediaNode vol="100000">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11" fill="hold" nodeType="afterGroup">
                            <p:stCondLst>
                              <p:cond delay="1000"/>
                            </p:stCondLst>
                            <p:childTnLst>
                              <p:par>
                                <p:cTn id="12" presetID="49" presetClass="entr" presetSubtype="0" decel="100000" fill="hold" nodeType="afterEffect">
                                  <p:stCondLst>
                                    <p:cond delay="0"/>
                                  </p:stCondLst>
                                  <p:childTnLst>
                                    <p:set>
                                      <p:cBhvr>
                                        <p:cTn id="13" dur="1" fill="hold">
                                          <p:stCondLst>
                                            <p:cond delay="0"/>
                                          </p:stCondLst>
                                        </p:cTn>
                                        <p:tgtEl>
                                          <p:spTgt spid="53476"/>
                                        </p:tgtEl>
                                        <p:attrNameLst>
                                          <p:attrName>style.visibility</p:attrName>
                                        </p:attrNameLst>
                                      </p:cBhvr>
                                      <p:to>
                                        <p:strVal val="visible"/>
                                      </p:to>
                                    </p:set>
                                    <p:anim calcmode="lin" valueType="num">
                                      <p:cBhvr>
                                        <p:cTn id="14" dur="1000" fill="hold"/>
                                        <p:tgtEl>
                                          <p:spTgt spid="53476"/>
                                        </p:tgtEl>
                                        <p:attrNameLst>
                                          <p:attrName>ppt_w</p:attrName>
                                        </p:attrNameLst>
                                      </p:cBhvr>
                                      <p:tavLst>
                                        <p:tav tm="0">
                                          <p:val>
                                            <p:fltVal val="0"/>
                                          </p:val>
                                        </p:tav>
                                        <p:tav tm="100000">
                                          <p:val>
                                            <p:strVal val="#ppt_w"/>
                                          </p:val>
                                        </p:tav>
                                      </p:tavLst>
                                    </p:anim>
                                    <p:anim calcmode="lin" valueType="num">
                                      <p:cBhvr>
                                        <p:cTn id="15" dur="1000" fill="hold"/>
                                        <p:tgtEl>
                                          <p:spTgt spid="53476"/>
                                        </p:tgtEl>
                                        <p:attrNameLst>
                                          <p:attrName>ppt_h</p:attrName>
                                        </p:attrNameLst>
                                      </p:cBhvr>
                                      <p:tavLst>
                                        <p:tav tm="0">
                                          <p:val>
                                            <p:fltVal val="0"/>
                                          </p:val>
                                        </p:tav>
                                        <p:tav tm="100000">
                                          <p:val>
                                            <p:strVal val="#ppt_h"/>
                                          </p:val>
                                        </p:tav>
                                      </p:tavLst>
                                    </p:anim>
                                    <p:anim calcmode="lin" valueType="num">
                                      <p:cBhvr>
                                        <p:cTn id="16" dur="1000" fill="hold"/>
                                        <p:tgtEl>
                                          <p:spTgt spid="53476"/>
                                        </p:tgtEl>
                                        <p:attrNameLst>
                                          <p:attrName>style.rotation</p:attrName>
                                        </p:attrNameLst>
                                      </p:cBhvr>
                                      <p:tavLst>
                                        <p:tav tm="0">
                                          <p:val>
                                            <p:fltVal val="360"/>
                                          </p:val>
                                        </p:tav>
                                        <p:tav tm="100000">
                                          <p:val>
                                            <p:fltVal val="0"/>
                                          </p:val>
                                        </p:tav>
                                      </p:tavLst>
                                    </p:anim>
                                    <p:animEffect transition="in" filter="fade">
                                      <p:cBhvr>
                                        <p:cTn id="17" dur="1000"/>
                                        <p:tgtEl>
                                          <p:spTgt spid="53476"/>
                                        </p:tgtEl>
                                      </p:cBhvr>
                                    </p:animEffect>
                                  </p:childTnLst>
                                  <p:subTnLst>
                                    <p:set>
                                      <p:cBhvr override="childStyle">
                                        <p:cTn dur="1" fill="hold" display="0" masterRel="sameClick" afterEffect="1">
                                          <p:stCondLst>
                                            <p:cond evt="end" delay="0">
                                              <p:tn val="12"/>
                                            </p:cond>
                                          </p:stCondLst>
                                        </p:cTn>
                                        <p:tgtEl>
                                          <p:spTgt spid="53476"/>
                                        </p:tgtEl>
                                        <p:attrNameLst>
                                          <p:attrName>style.visibility</p:attrName>
                                        </p:attrNameLst>
                                      </p:cBhvr>
                                      <p:to>
                                        <p:strVal val="hidden"/>
                                      </p:to>
                                    </p:set>
                                    <p:audio>
                                      <p:cMediaNode vol="100000">
                                        <p:cTn display="0" masterRel="sameClick">
                                          <p:stCondLst>
                                            <p:cond evt="begin" delay="0">
                                              <p:tn val="12"/>
                                            </p:cond>
                                          </p:stCondLst>
                                          <p:endCondLst>
                                            <p:cond evt="onStopAudio" delay="0">
                                              <p:tgtEl>
                                                <p:sldTgt/>
                                              </p:tgtEl>
                                            </p:cond>
                                          </p:endCondLst>
                                        </p:cTn>
                                        <p:tgtEl>
                                          <p:sndTgt r:embed="rId2" name="coin.wav"/>
                                        </p:tgtEl>
                                      </p:cMediaNode>
                                    </p:audio>
                                  </p:subTnLst>
                                </p:cTn>
                              </p:par>
                            </p:childTnLst>
                          </p:cTn>
                        </p:par>
                        <p:par>
                          <p:cTn id="18" fill="hold" nodeType="afterGroup">
                            <p:stCondLst>
                              <p:cond delay="2000"/>
                            </p:stCondLst>
                            <p:childTnLst>
                              <p:par>
                                <p:cTn id="19" presetID="49" presetClass="entr" presetSubtype="0" decel="100000" fill="hold" nodeType="afterEffect">
                                  <p:stCondLst>
                                    <p:cond delay="0"/>
                                  </p:stCondLst>
                                  <p:childTnLst>
                                    <p:set>
                                      <p:cBhvr>
                                        <p:cTn id="20" dur="1" fill="hold">
                                          <p:stCondLst>
                                            <p:cond delay="0"/>
                                          </p:stCondLst>
                                        </p:cTn>
                                        <p:tgtEl>
                                          <p:spTgt spid="53473"/>
                                        </p:tgtEl>
                                        <p:attrNameLst>
                                          <p:attrName>style.visibility</p:attrName>
                                        </p:attrNameLst>
                                      </p:cBhvr>
                                      <p:to>
                                        <p:strVal val="visible"/>
                                      </p:to>
                                    </p:set>
                                    <p:anim calcmode="lin" valueType="num">
                                      <p:cBhvr>
                                        <p:cTn id="21" dur="1000" fill="hold"/>
                                        <p:tgtEl>
                                          <p:spTgt spid="53473"/>
                                        </p:tgtEl>
                                        <p:attrNameLst>
                                          <p:attrName>ppt_w</p:attrName>
                                        </p:attrNameLst>
                                      </p:cBhvr>
                                      <p:tavLst>
                                        <p:tav tm="0">
                                          <p:val>
                                            <p:fltVal val="0"/>
                                          </p:val>
                                        </p:tav>
                                        <p:tav tm="100000">
                                          <p:val>
                                            <p:strVal val="#ppt_w"/>
                                          </p:val>
                                        </p:tav>
                                      </p:tavLst>
                                    </p:anim>
                                    <p:anim calcmode="lin" valueType="num">
                                      <p:cBhvr>
                                        <p:cTn id="22" dur="1000" fill="hold"/>
                                        <p:tgtEl>
                                          <p:spTgt spid="53473"/>
                                        </p:tgtEl>
                                        <p:attrNameLst>
                                          <p:attrName>ppt_h</p:attrName>
                                        </p:attrNameLst>
                                      </p:cBhvr>
                                      <p:tavLst>
                                        <p:tav tm="0">
                                          <p:val>
                                            <p:fltVal val="0"/>
                                          </p:val>
                                        </p:tav>
                                        <p:tav tm="100000">
                                          <p:val>
                                            <p:strVal val="#ppt_h"/>
                                          </p:val>
                                        </p:tav>
                                      </p:tavLst>
                                    </p:anim>
                                    <p:anim calcmode="lin" valueType="num">
                                      <p:cBhvr>
                                        <p:cTn id="23" dur="1000" fill="hold"/>
                                        <p:tgtEl>
                                          <p:spTgt spid="53473"/>
                                        </p:tgtEl>
                                        <p:attrNameLst>
                                          <p:attrName>style.rotation</p:attrName>
                                        </p:attrNameLst>
                                      </p:cBhvr>
                                      <p:tavLst>
                                        <p:tav tm="0">
                                          <p:val>
                                            <p:fltVal val="360"/>
                                          </p:val>
                                        </p:tav>
                                        <p:tav tm="100000">
                                          <p:val>
                                            <p:fltVal val="0"/>
                                          </p:val>
                                        </p:tav>
                                      </p:tavLst>
                                    </p:anim>
                                    <p:animEffect transition="in" filter="fade">
                                      <p:cBhvr>
                                        <p:cTn id="24" dur="1000"/>
                                        <p:tgtEl>
                                          <p:spTgt spid="53473"/>
                                        </p:tgtEl>
                                      </p:cBhvr>
                                    </p:animEffect>
                                  </p:childTnLst>
                                  <p:subTnLst>
                                    <p:set>
                                      <p:cBhvr override="childStyle">
                                        <p:cTn dur="1" fill="hold" display="0" masterRel="sameClick" afterEffect="1">
                                          <p:stCondLst>
                                            <p:cond evt="end" delay="0">
                                              <p:tn val="19"/>
                                            </p:cond>
                                          </p:stCondLst>
                                        </p:cTn>
                                        <p:tgtEl>
                                          <p:spTgt spid="53473"/>
                                        </p:tgtEl>
                                        <p:attrNameLst>
                                          <p:attrName>style.visibility</p:attrName>
                                        </p:attrNameLst>
                                      </p:cBhvr>
                                      <p:to>
                                        <p:strVal val="hidden"/>
                                      </p:to>
                                    </p:set>
                                    <p:audio>
                                      <p:cMediaNode vol="100000">
                                        <p:cTn display="0" masterRel="sameClick">
                                          <p:stCondLst>
                                            <p:cond evt="begin" delay="0">
                                              <p:tn val="19"/>
                                            </p:cond>
                                          </p:stCondLst>
                                          <p:endCondLst>
                                            <p:cond evt="onStopAudio" delay="0">
                                              <p:tgtEl>
                                                <p:sldTgt/>
                                              </p:tgtEl>
                                            </p:cond>
                                          </p:endCondLst>
                                        </p:cTn>
                                        <p:tgtEl>
                                          <p:sndTgt r:embed="rId2" name="coin.wav"/>
                                        </p:tgtEl>
                                      </p:cMediaNode>
                                    </p:audio>
                                  </p:subTnLst>
                                </p:cTn>
                              </p:par>
                            </p:childTnLst>
                          </p:cTn>
                        </p:par>
                        <p:par>
                          <p:cTn id="25" fill="hold" nodeType="afterGroup">
                            <p:stCondLst>
                              <p:cond delay="3000"/>
                            </p:stCondLst>
                            <p:childTnLst>
                              <p:par>
                                <p:cTn id="26" presetID="49" presetClass="entr" presetSubtype="0" decel="100000" fill="hold" nodeType="afterEffect">
                                  <p:stCondLst>
                                    <p:cond delay="0"/>
                                  </p:stCondLst>
                                  <p:childTnLst>
                                    <p:set>
                                      <p:cBhvr>
                                        <p:cTn id="27" dur="1" fill="hold">
                                          <p:stCondLst>
                                            <p:cond delay="0"/>
                                          </p:stCondLst>
                                        </p:cTn>
                                        <p:tgtEl>
                                          <p:spTgt spid="53470"/>
                                        </p:tgtEl>
                                        <p:attrNameLst>
                                          <p:attrName>style.visibility</p:attrName>
                                        </p:attrNameLst>
                                      </p:cBhvr>
                                      <p:to>
                                        <p:strVal val="visible"/>
                                      </p:to>
                                    </p:set>
                                    <p:anim calcmode="lin" valueType="num">
                                      <p:cBhvr>
                                        <p:cTn id="28" dur="1000" fill="hold"/>
                                        <p:tgtEl>
                                          <p:spTgt spid="53470"/>
                                        </p:tgtEl>
                                        <p:attrNameLst>
                                          <p:attrName>ppt_w</p:attrName>
                                        </p:attrNameLst>
                                      </p:cBhvr>
                                      <p:tavLst>
                                        <p:tav tm="0">
                                          <p:val>
                                            <p:fltVal val="0"/>
                                          </p:val>
                                        </p:tav>
                                        <p:tav tm="100000">
                                          <p:val>
                                            <p:strVal val="#ppt_w"/>
                                          </p:val>
                                        </p:tav>
                                      </p:tavLst>
                                    </p:anim>
                                    <p:anim calcmode="lin" valueType="num">
                                      <p:cBhvr>
                                        <p:cTn id="29" dur="1000" fill="hold"/>
                                        <p:tgtEl>
                                          <p:spTgt spid="53470"/>
                                        </p:tgtEl>
                                        <p:attrNameLst>
                                          <p:attrName>ppt_h</p:attrName>
                                        </p:attrNameLst>
                                      </p:cBhvr>
                                      <p:tavLst>
                                        <p:tav tm="0">
                                          <p:val>
                                            <p:fltVal val="0"/>
                                          </p:val>
                                        </p:tav>
                                        <p:tav tm="100000">
                                          <p:val>
                                            <p:strVal val="#ppt_h"/>
                                          </p:val>
                                        </p:tav>
                                      </p:tavLst>
                                    </p:anim>
                                    <p:anim calcmode="lin" valueType="num">
                                      <p:cBhvr>
                                        <p:cTn id="30" dur="1000" fill="hold"/>
                                        <p:tgtEl>
                                          <p:spTgt spid="53470"/>
                                        </p:tgtEl>
                                        <p:attrNameLst>
                                          <p:attrName>style.rotation</p:attrName>
                                        </p:attrNameLst>
                                      </p:cBhvr>
                                      <p:tavLst>
                                        <p:tav tm="0">
                                          <p:val>
                                            <p:fltVal val="360"/>
                                          </p:val>
                                        </p:tav>
                                        <p:tav tm="100000">
                                          <p:val>
                                            <p:fltVal val="0"/>
                                          </p:val>
                                        </p:tav>
                                      </p:tavLst>
                                    </p:anim>
                                    <p:animEffect transition="in" filter="fade">
                                      <p:cBhvr>
                                        <p:cTn id="31" dur="1000"/>
                                        <p:tgtEl>
                                          <p:spTgt spid="53470"/>
                                        </p:tgtEl>
                                      </p:cBhvr>
                                    </p:animEffect>
                                  </p:childTnLst>
                                  <p:subTnLst>
                                    <p:set>
                                      <p:cBhvr override="childStyle">
                                        <p:cTn dur="1" fill="hold" display="0" masterRel="sameClick" afterEffect="1">
                                          <p:stCondLst>
                                            <p:cond evt="end" delay="0">
                                              <p:tn val="26"/>
                                            </p:cond>
                                          </p:stCondLst>
                                        </p:cTn>
                                        <p:tgtEl>
                                          <p:spTgt spid="53470"/>
                                        </p:tgtEl>
                                        <p:attrNameLst>
                                          <p:attrName>style.visibility</p:attrName>
                                        </p:attrNameLst>
                                      </p:cBhvr>
                                      <p:to>
                                        <p:strVal val="hidden"/>
                                      </p:to>
                                    </p:set>
                                    <p:audio>
                                      <p:cMediaNode vol="100000">
                                        <p:cTn display="0" masterRel="sameClick">
                                          <p:stCondLst>
                                            <p:cond evt="begin" delay="0">
                                              <p:tn val="26"/>
                                            </p:cond>
                                          </p:stCondLst>
                                          <p:endCondLst>
                                            <p:cond evt="onStopAudio" delay="0">
                                              <p:tgtEl>
                                                <p:sldTgt/>
                                              </p:tgtEl>
                                            </p:cond>
                                          </p:endCondLst>
                                        </p:cTn>
                                        <p:tgtEl>
                                          <p:sndTgt r:embed="rId2" name="coin.wav"/>
                                        </p:tgtEl>
                                      </p:cMediaNode>
                                    </p:audio>
                                  </p:subTnLst>
                                </p:cTn>
                              </p:par>
                            </p:childTnLst>
                          </p:cTn>
                        </p:par>
                        <p:par>
                          <p:cTn id="32" fill="hold" nodeType="afterGroup">
                            <p:stCondLst>
                              <p:cond delay="4000"/>
                            </p:stCondLst>
                            <p:childTnLst>
                              <p:par>
                                <p:cTn id="33" presetID="49" presetClass="entr" presetSubtype="0" decel="100000" fill="hold" nodeType="afterEffect">
                                  <p:stCondLst>
                                    <p:cond delay="0"/>
                                  </p:stCondLst>
                                  <p:childTnLst>
                                    <p:set>
                                      <p:cBhvr>
                                        <p:cTn id="34" dur="1" fill="hold">
                                          <p:stCondLst>
                                            <p:cond delay="0"/>
                                          </p:stCondLst>
                                        </p:cTn>
                                        <p:tgtEl>
                                          <p:spTgt spid="53467"/>
                                        </p:tgtEl>
                                        <p:attrNameLst>
                                          <p:attrName>style.visibility</p:attrName>
                                        </p:attrNameLst>
                                      </p:cBhvr>
                                      <p:to>
                                        <p:strVal val="visible"/>
                                      </p:to>
                                    </p:set>
                                    <p:anim calcmode="lin" valueType="num">
                                      <p:cBhvr>
                                        <p:cTn id="35" dur="1000" fill="hold"/>
                                        <p:tgtEl>
                                          <p:spTgt spid="53467"/>
                                        </p:tgtEl>
                                        <p:attrNameLst>
                                          <p:attrName>ppt_w</p:attrName>
                                        </p:attrNameLst>
                                      </p:cBhvr>
                                      <p:tavLst>
                                        <p:tav tm="0">
                                          <p:val>
                                            <p:fltVal val="0"/>
                                          </p:val>
                                        </p:tav>
                                        <p:tav tm="100000">
                                          <p:val>
                                            <p:strVal val="#ppt_w"/>
                                          </p:val>
                                        </p:tav>
                                      </p:tavLst>
                                    </p:anim>
                                    <p:anim calcmode="lin" valueType="num">
                                      <p:cBhvr>
                                        <p:cTn id="36" dur="1000" fill="hold"/>
                                        <p:tgtEl>
                                          <p:spTgt spid="53467"/>
                                        </p:tgtEl>
                                        <p:attrNameLst>
                                          <p:attrName>ppt_h</p:attrName>
                                        </p:attrNameLst>
                                      </p:cBhvr>
                                      <p:tavLst>
                                        <p:tav tm="0">
                                          <p:val>
                                            <p:fltVal val="0"/>
                                          </p:val>
                                        </p:tav>
                                        <p:tav tm="100000">
                                          <p:val>
                                            <p:strVal val="#ppt_h"/>
                                          </p:val>
                                        </p:tav>
                                      </p:tavLst>
                                    </p:anim>
                                    <p:anim calcmode="lin" valueType="num">
                                      <p:cBhvr>
                                        <p:cTn id="37" dur="1000" fill="hold"/>
                                        <p:tgtEl>
                                          <p:spTgt spid="53467"/>
                                        </p:tgtEl>
                                        <p:attrNameLst>
                                          <p:attrName>style.rotation</p:attrName>
                                        </p:attrNameLst>
                                      </p:cBhvr>
                                      <p:tavLst>
                                        <p:tav tm="0">
                                          <p:val>
                                            <p:fltVal val="360"/>
                                          </p:val>
                                        </p:tav>
                                        <p:tav tm="100000">
                                          <p:val>
                                            <p:fltVal val="0"/>
                                          </p:val>
                                        </p:tav>
                                      </p:tavLst>
                                    </p:anim>
                                    <p:animEffect transition="in" filter="fade">
                                      <p:cBhvr>
                                        <p:cTn id="38" dur="1000"/>
                                        <p:tgtEl>
                                          <p:spTgt spid="53467"/>
                                        </p:tgtEl>
                                      </p:cBhvr>
                                    </p:animEffect>
                                  </p:childTnLst>
                                  <p:subTnLst>
                                    <p:set>
                                      <p:cBhvr override="childStyle">
                                        <p:cTn dur="1" fill="hold" display="0" masterRel="sameClick" afterEffect="1">
                                          <p:stCondLst>
                                            <p:cond evt="end" delay="0">
                                              <p:tn val="33"/>
                                            </p:cond>
                                          </p:stCondLst>
                                        </p:cTn>
                                        <p:tgtEl>
                                          <p:spTgt spid="53467"/>
                                        </p:tgtEl>
                                        <p:attrNameLst>
                                          <p:attrName>style.visibility</p:attrName>
                                        </p:attrNameLst>
                                      </p:cBhvr>
                                      <p:to>
                                        <p:strVal val="hidden"/>
                                      </p:to>
                                    </p:set>
                                    <p:audio>
                                      <p:cMediaNode vol="100000">
                                        <p:cTn display="0" masterRel="sameClick">
                                          <p:stCondLst>
                                            <p:cond evt="begin" delay="0">
                                              <p:tn val="33"/>
                                            </p:cond>
                                          </p:stCondLst>
                                          <p:endCondLst>
                                            <p:cond evt="onStopAudio" delay="0">
                                              <p:tgtEl>
                                                <p:sldTgt/>
                                              </p:tgtEl>
                                            </p:cond>
                                          </p:endCondLst>
                                        </p:cTn>
                                        <p:tgtEl>
                                          <p:sndTgt r:embed="rId2" name="coin.wav"/>
                                        </p:tgtEl>
                                      </p:cMediaNode>
                                    </p:audio>
                                  </p:subTnLst>
                                </p:cTn>
                              </p:par>
                            </p:childTnLst>
                          </p:cTn>
                        </p:par>
                        <p:par>
                          <p:cTn id="39" fill="hold" nodeType="afterGroup">
                            <p:stCondLst>
                              <p:cond delay="5000"/>
                            </p:stCondLst>
                            <p:childTnLst>
                              <p:par>
                                <p:cTn id="40" presetID="49" presetClass="entr" presetSubtype="0" decel="100000" fill="hold" nodeType="afterEffect">
                                  <p:stCondLst>
                                    <p:cond delay="0"/>
                                  </p:stCondLst>
                                  <p:childTnLst>
                                    <p:set>
                                      <p:cBhvr>
                                        <p:cTn id="41" dur="1" fill="hold">
                                          <p:stCondLst>
                                            <p:cond delay="0"/>
                                          </p:stCondLst>
                                        </p:cTn>
                                        <p:tgtEl>
                                          <p:spTgt spid="53464"/>
                                        </p:tgtEl>
                                        <p:attrNameLst>
                                          <p:attrName>style.visibility</p:attrName>
                                        </p:attrNameLst>
                                      </p:cBhvr>
                                      <p:to>
                                        <p:strVal val="visible"/>
                                      </p:to>
                                    </p:set>
                                    <p:anim calcmode="lin" valueType="num">
                                      <p:cBhvr>
                                        <p:cTn id="42" dur="1000" fill="hold"/>
                                        <p:tgtEl>
                                          <p:spTgt spid="53464"/>
                                        </p:tgtEl>
                                        <p:attrNameLst>
                                          <p:attrName>ppt_w</p:attrName>
                                        </p:attrNameLst>
                                      </p:cBhvr>
                                      <p:tavLst>
                                        <p:tav tm="0">
                                          <p:val>
                                            <p:fltVal val="0"/>
                                          </p:val>
                                        </p:tav>
                                        <p:tav tm="100000">
                                          <p:val>
                                            <p:strVal val="#ppt_w"/>
                                          </p:val>
                                        </p:tav>
                                      </p:tavLst>
                                    </p:anim>
                                    <p:anim calcmode="lin" valueType="num">
                                      <p:cBhvr>
                                        <p:cTn id="43" dur="1000" fill="hold"/>
                                        <p:tgtEl>
                                          <p:spTgt spid="53464"/>
                                        </p:tgtEl>
                                        <p:attrNameLst>
                                          <p:attrName>ppt_h</p:attrName>
                                        </p:attrNameLst>
                                      </p:cBhvr>
                                      <p:tavLst>
                                        <p:tav tm="0">
                                          <p:val>
                                            <p:fltVal val="0"/>
                                          </p:val>
                                        </p:tav>
                                        <p:tav tm="100000">
                                          <p:val>
                                            <p:strVal val="#ppt_h"/>
                                          </p:val>
                                        </p:tav>
                                      </p:tavLst>
                                    </p:anim>
                                    <p:anim calcmode="lin" valueType="num">
                                      <p:cBhvr>
                                        <p:cTn id="44" dur="1000" fill="hold"/>
                                        <p:tgtEl>
                                          <p:spTgt spid="53464"/>
                                        </p:tgtEl>
                                        <p:attrNameLst>
                                          <p:attrName>style.rotation</p:attrName>
                                        </p:attrNameLst>
                                      </p:cBhvr>
                                      <p:tavLst>
                                        <p:tav tm="0">
                                          <p:val>
                                            <p:fltVal val="360"/>
                                          </p:val>
                                        </p:tav>
                                        <p:tav tm="100000">
                                          <p:val>
                                            <p:fltVal val="0"/>
                                          </p:val>
                                        </p:tav>
                                      </p:tavLst>
                                    </p:anim>
                                    <p:animEffect transition="in" filter="fade">
                                      <p:cBhvr>
                                        <p:cTn id="45" dur="1000"/>
                                        <p:tgtEl>
                                          <p:spTgt spid="53464"/>
                                        </p:tgtEl>
                                      </p:cBhvr>
                                    </p:animEffect>
                                  </p:childTnLst>
                                  <p:subTnLst>
                                    <p:set>
                                      <p:cBhvr override="childStyle">
                                        <p:cTn dur="1" fill="hold" display="0" masterRel="sameClick" afterEffect="1">
                                          <p:stCondLst>
                                            <p:cond evt="end" delay="0">
                                              <p:tn val="40"/>
                                            </p:cond>
                                          </p:stCondLst>
                                        </p:cTn>
                                        <p:tgtEl>
                                          <p:spTgt spid="53464"/>
                                        </p:tgtEl>
                                        <p:attrNameLst>
                                          <p:attrName>style.visibility</p:attrName>
                                        </p:attrNameLst>
                                      </p:cBhvr>
                                      <p:to>
                                        <p:strVal val="hidden"/>
                                      </p:to>
                                    </p:set>
                                    <p:audio>
                                      <p:cMediaNode vol="100000">
                                        <p:cTn display="0" masterRel="sameClick">
                                          <p:stCondLst>
                                            <p:cond evt="begin" delay="0">
                                              <p:tn val="40"/>
                                            </p:cond>
                                          </p:stCondLst>
                                          <p:endCondLst>
                                            <p:cond evt="onStopAudio" delay="0">
                                              <p:tgtEl>
                                                <p:sldTgt/>
                                              </p:tgtEl>
                                            </p:cond>
                                          </p:endCondLst>
                                        </p:cTn>
                                        <p:tgtEl>
                                          <p:sndTgt r:embed="rId2" name="coin.wav"/>
                                        </p:tgtEl>
                                      </p:cMediaNode>
                                    </p:audio>
                                  </p:subTnLst>
                                </p:cTn>
                              </p:par>
                            </p:childTnLst>
                          </p:cTn>
                        </p:par>
                        <p:par>
                          <p:cTn id="46" fill="hold" nodeType="afterGroup">
                            <p:stCondLst>
                              <p:cond delay="6000"/>
                            </p:stCondLst>
                            <p:childTnLst>
                              <p:par>
                                <p:cTn id="47" presetID="49" presetClass="entr" presetSubtype="0" decel="100000" fill="hold" nodeType="afterEffect">
                                  <p:stCondLst>
                                    <p:cond delay="0"/>
                                  </p:stCondLst>
                                  <p:childTnLst>
                                    <p:set>
                                      <p:cBhvr>
                                        <p:cTn id="48" dur="1" fill="hold">
                                          <p:stCondLst>
                                            <p:cond delay="0"/>
                                          </p:stCondLst>
                                        </p:cTn>
                                        <p:tgtEl>
                                          <p:spTgt spid="53461"/>
                                        </p:tgtEl>
                                        <p:attrNameLst>
                                          <p:attrName>style.visibility</p:attrName>
                                        </p:attrNameLst>
                                      </p:cBhvr>
                                      <p:to>
                                        <p:strVal val="visible"/>
                                      </p:to>
                                    </p:set>
                                    <p:anim calcmode="lin" valueType="num">
                                      <p:cBhvr>
                                        <p:cTn id="49" dur="1000" fill="hold"/>
                                        <p:tgtEl>
                                          <p:spTgt spid="53461"/>
                                        </p:tgtEl>
                                        <p:attrNameLst>
                                          <p:attrName>ppt_w</p:attrName>
                                        </p:attrNameLst>
                                      </p:cBhvr>
                                      <p:tavLst>
                                        <p:tav tm="0">
                                          <p:val>
                                            <p:fltVal val="0"/>
                                          </p:val>
                                        </p:tav>
                                        <p:tav tm="100000">
                                          <p:val>
                                            <p:strVal val="#ppt_w"/>
                                          </p:val>
                                        </p:tav>
                                      </p:tavLst>
                                    </p:anim>
                                    <p:anim calcmode="lin" valueType="num">
                                      <p:cBhvr>
                                        <p:cTn id="50" dur="1000" fill="hold"/>
                                        <p:tgtEl>
                                          <p:spTgt spid="53461"/>
                                        </p:tgtEl>
                                        <p:attrNameLst>
                                          <p:attrName>ppt_h</p:attrName>
                                        </p:attrNameLst>
                                      </p:cBhvr>
                                      <p:tavLst>
                                        <p:tav tm="0">
                                          <p:val>
                                            <p:fltVal val="0"/>
                                          </p:val>
                                        </p:tav>
                                        <p:tav tm="100000">
                                          <p:val>
                                            <p:strVal val="#ppt_h"/>
                                          </p:val>
                                        </p:tav>
                                      </p:tavLst>
                                    </p:anim>
                                    <p:anim calcmode="lin" valueType="num">
                                      <p:cBhvr>
                                        <p:cTn id="51" dur="1000" fill="hold"/>
                                        <p:tgtEl>
                                          <p:spTgt spid="53461"/>
                                        </p:tgtEl>
                                        <p:attrNameLst>
                                          <p:attrName>style.rotation</p:attrName>
                                        </p:attrNameLst>
                                      </p:cBhvr>
                                      <p:tavLst>
                                        <p:tav tm="0">
                                          <p:val>
                                            <p:fltVal val="360"/>
                                          </p:val>
                                        </p:tav>
                                        <p:tav tm="100000">
                                          <p:val>
                                            <p:fltVal val="0"/>
                                          </p:val>
                                        </p:tav>
                                      </p:tavLst>
                                    </p:anim>
                                    <p:animEffect transition="in" filter="fade">
                                      <p:cBhvr>
                                        <p:cTn id="52" dur="1000"/>
                                        <p:tgtEl>
                                          <p:spTgt spid="53461"/>
                                        </p:tgtEl>
                                      </p:cBhvr>
                                    </p:animEffect>
                                  </p:childTnLst>
                                  <p:subTnLst>
                                    <p:set>
                                      <p:cBhvr override="childStyle">
                                        <p:cTn dur="1" fill="hold" display="0" masterRel="sameClick" afterEffect="1">
                                          <p:stCondLst>
                                            <p:cond evt="end" delay="0">
                                              <p:tn val="47"/>
                                            </p:cond>
                                          </p:stCondLst>
                                        </p:cTn>
                                        <p:tgtEl>
                                          <p:spTgt spid="53461"/>
                                        </p:tgtEl>
                                        <p:attrNameLst>
                                          <p:attrName>style.visibility</p:attrName>
                                        </p:attrNameLst>
                                      </p:cBhvr>
                                      <p:to>
                                        <p:strVal val="hidden"/>
                                      </p:to>
                                    </p:set>
                                    <p:audio>
                                      <p:cMediaNode vol="100000">
                                        <p:cTn display="0" masterRel="sameClick">
                                          <p:stCondLst>
                                            <p:cond evt="begin" delay="0">
                                              <p:tn val="47"/>
                                            </p:cond>
                                          </p:stCondLst>
                                          <p:endCondLst>
                                            <p:cond evt="onStopAudio" delay="0">
                                              <p:tgtEl>
                                                <p:sldTgt/>
                                              </p:tgtEl>
                                            </p:cond>
                                          </p:endCondLst>
                                        </p:cTn>
                                        <p:tgtEl>
                                          <p:sndTgt r:embed="rId2" name="coin.wav"/>
                                        </p:tgtEl>
                                      </p:cMediaNode>
                                    </p:audio>
                                  </p:subTnLst>
                                </p:cTn>
                              </p:par>
                            </p:childTnLst>
                          </p:cTn>
                        </p:par>
                        <p:par>
                          <p:cTn id="53" fill="hold" nodeType="afterGroup">
                            <p:stCondLst>
                              <p:cond delay="7000"/>
                            </p:stCondLst>
                            <p:childTnLst>
                              <p:par>
                                <p:cTn id="54" presetID="49" presetClass="entr" presetSubtype="0" decel="100000" fill="hold" nodeType="afterEffect">
                                  <p:stCondLst>
                                    <p:cond delay="0"/>
                                  </p:stCondLst>
                                  <p:childTnLst>
                                    <p:set>
                                      <p:cBhvr>
                                        <p:cTn id="55" dur="1" fill="hold">
                                          <p:stCondLst>
                                            <p:cond delay="0"/>
                                          </p:stCondLst>
                                        </p:cTn>
                                        <p:tgtEl>
                                          <p:spTgt spid="53458"/>
                                        </p:tgtEl>
                                        <p:attrNameLst>
                                          <p:attrName>style.visibility</p:attrName>
                                        </p:attrNameLst>
                                      </p:cBhvr>
                                      <p:to>
                                        <p:strVal val="visible"/>
                                      </p:to>
                                    </p:set>
                                    <p:anim calcmode="lin" valueType="num">
                                      <p:cBhvr>
                                        <p:cTn id="56" dur="1000" fill="hold"/>
                                        <p:tgtEl>
                                          <p:spTgt spid="53458"/>
                                        </p:tgtEl>
                                        <p:attrNameLst>
                                          <p:attrName>ppt_w</p:attrName>
                                        </p:attrNameLst>
                                      </p:cBhvr>
                                      <p:tavLst>
                                        <p:tav tm="0">
                                          <p:val>
                                            <p:fltVal val="0"/>
                                          </p:val>
                                        </p:tav>
                                        <p:tav tm="100000">
                                          <p:val>
                                            <p:strVal val="#ppt_w"/>
                                          </p:val>
                                        </p:tav>
                                      </p:tavLst>
                                    </p:anim>
                                    <p:anim calcmode="lin" valueType="num">
                                      <p:cBhvr>
                                        <p:cTn id="57" dur="1000" fill="hold"/>
                                        <p:tgtEl>
                                          <p:spTgt spid="53458"/>
                                        </p:tgtEl>
                                        <p:attrNameLst>
                                          <p:attrName>ppt_h</p:attrName>
                                        </p:attrNameLst>
                                      </p:cBhvr>
                                      <p:tavLst>
                                        <p:tav tm="0">
                                          <p:val>
                                            <p:fltVal val="0"/>
                                          </p:val>
                                        </p:tav>
                                        <p:tav tm="100000">
                                          <p:val>
                                            <p:strVal val="#ppt_h"/>
                                          </p:val>
                                        </p:tav>
                                      </p:tavLst>
                                    </p:anim>
                                    <p:anim calcmode="lin" valueType="num">
                                      <p:cBhvr>
                                        <p:cTn id="58" dur="1000" fill="hold"/>
                                        <p:tgtEl>
                                          <p:spTgt spid="53458"/>
                                        </p:tgtEl>
                                        <p:attrNameLst>
                                          <p:attrName>style.rotation</p:attrName>
                                        </p:attrNameLst>
                                      </p:cBhvr>
                                      <p:tavLst>
                                        <p:tav tm="0">
                                          <p:val>
                                            <p:fltVal val="360"/>
                                          </p:val>
                                        </p:tav>
                                        <p:tav tm="100000">
                                          <p:val>
                                            <p:fltVal val="0"/>
                                          </p:val>
                                        </p:tav>
                                      </p:tavLst>
                                    </p:anim>
                                    <p:animEffect transition="in" filter="fade">
                                      <p:cBhvr>
                                        <p:cTn id="59" dur="1000"/>
                                        <p:tgtEl>
                                          <p:spTgt spid="53458"/>
                                        </p:tgtEl>
                                      </p:cBhvr>
                                    </p:animEffect>
                                  </p:childTnLst>
                                  <p:subTnLst>
                                    <p:set>
                                      <p:cBhvr override="childStyle">
                                        <p:cTn dur="1" fill="hold" display="0" masterRel="sameClick" afterEffect="1">
                                          <p:stCondLst>
                                            <p:cond evt="end" delay="0">
                                              <p:tn val="54"/>
                                            </p:cond>
                                          </p:stCondLst>
                                        </p:cTn>
                                        <p:tgtEl>
                                          <p:spTgt spid="53458"/>
                                        </p:tgtEl>
                                        <p:attrNameLst>
                                          <p:attrName>style.visibility</p:attrName>
                                        </p:attrNameLst>
                                      </p:cBhvr>
                                      <p:to>
                                        <p:strVal val="hidden"/>
                                      </p:to>
                                    </p:set>
                                    <p:audio>
                                      <p:cMediaNode vol="100000">
                                        <p:cTn display="0" masterRel="sameClick">
                                          <p:stCondLst>
                                            <p:cond evt="begin" delay="0">
                                              <p:tn val="54"/>
                                            </p:cond>
                                          </p:stCondLst>
                                          <p:endCondLst>
                                            <p:cond evt="onStopAudio" delay="0">
                                              <p:tgtEl>
                                                <p:sldTgt/>
                                              </p:tgtEl>
                                            </p:cond>
                                          </p:endCondLst>
                                        </p:cTn>
                                        <p:tgtEl>
                                          <p:sndTgt r:embed="rId2" name="coin.wav"/>
                                        </p:tgtEl>
                                      </p:cMediaNode>
                                    </p:audio>
                                  </p:subTnLst>
                                </p:cTn>
                              </p:par>
                            </p:childTnLst>
                          </p:cTn>
                        </p:par>
                        <p:par>
                          <p:cTn id="60" fill="hold" nodeType="afterGroup">
                            <p:stCondLst>
                              <p:cond delay="8000"/>
                            </p:stCondLst>
                            <p:childTnLst>
                              <p:par>
                                <p:cTn id="61" presetID="49" presetClass="entr" presetSubtype="0" decel="100000" fill="hold" nodeType="afterEffect">
                                  <p:stCondLst>
                                    <p:cond delay="0"/>
                                  </p:stCondLst>
                                  <p:childTnLst>
                                    <p:set>
                                      <p:cBhvr>
                                        <p:cTn id="62" dur="1" fill="hold">
                                          <p:stCondLst>
                                            <p:cond delay="0"/>
                                          </p:stCondLst>
                                        </p:cTn>
                                        <p:tgtEl>
                                          <p:spTgt spid="53455"/>
                                        </p:tgtEl>
                                        <p:attrNameLst>
                                          <p:attrName>style.visibility</p:attrName>
                                        </p:attrNameLst>
                                      </p:cBhvr>
                                      <p:to>
                                        <p:strVal val="visible"/>
                                      </p:to>
                                    </p:set>
                                    <p:anim calcmode="lin" valueType="num">
                                      <p:cBhvr>
                                        <p:cTn id="63" dur="1000" fill="hold"/>
                                        <p:tgtEl>
                                          <p:spTgt spid="53455"/>
                                        </p:tgtEl>
                                        <p:attrNameLst>
                                          <p:attrName>ppt_w</p:attrName>
                                        </p:attrNameLst>
                                      </p:cBhvr>
                                      <p:tavLst>
                                        <p:tav tm="0">
                                          <p:val>
                                            <p:fltVal val="0"/>
                                          </p:val>
                                        </p:tav>
                                        <p:tav tm="100000">
                                          <p:val>
                                            <p:strVal val="#ppt_w"/>
                                          </p:val>
                                        </p:tav>
                                      </p:tavLst>
                                    </p:anim>
                                    <p:anim calcmode="lin" valueType="num">
                                      <p:cBhvr>
                                        <p:cTn id="64" dur="1000" fill="hold"/>
                                        <p:tgtEl>
                                          <p:spTgt spid="53455"/>
                                        </p:tgtEl>
                                        <p:attrNameLst>
                                          <p:attrName>ppt_h</p:attrName>
                                        </p:attrNameLst>
                                      </p:cBhvr>
                                      <p:tavLst>
                                        <p:tav tm="0">
                                          <p:val>
                                            <p:fltVal val="0"/>
                                          </p:val>
                                        </p:tav>
                                        <p:tav tm="100000">
                                          <p:val>
                                            <p:strVal val="#ppt_h"/>
                                          </p:val>
                                        </p:tav>
                                      </p:tavLst>
                                    </p:anim>
                                    <p:anim calcmode="lin" valueType="num">
                                      <p:cBhvr>
                                        <p:cTn id="65" dur="1000" fill="hold"/>
                                        <p:tgtEl>
                                          <p:spTgt spid="53455"/>
                                        </p:tgtEl>
                                        <p:attrNameLst>
                                          <p:attrName>style.rotation</p:attrName>
                                        </p:attrNameLst>
                                      </p:cBhvr>
                                      <p:tavLst>
                                        <p:tav tm="0">
                                          <p:val>
                                            <p:fltVal val="360"/>
                                          </p:val>
                                        </p:tav>
                                        <p:tav tm="100000">
                                          <p:val>
                                            <p:fltVal val="0"/>
                                          </p:val>
                                        </p:tav>
                                      </p:tavLst>
                                    </p:anim>
                                    <p:animEffect transition="in" filter="fade">
                                      <p:cBhvr>
                                        <p:cTn id="66" dur="1000"/>
                                        <p:tgtEl>
                                          <p:spTgt spid="53455"/>
                                        </p:tgtEl>
                                      </p:cBhvr>
                                    </p:animEffect>
                                  </p:childTnLst>
                                  <p:subTnLst>
                                    <p:set>
                                      <p:cBhvr override="childStyle">
                                        <p:cTn dur="1" fill="hold" display="0" masterRel="sameClick" afterEffect="1">
                                          <p:stCondLst>
                                            <p:cond evt="end" delay="0">
                                              <p:tn val="61"/>
                                            </p:cond>
                                          </p:stCondLst>
                                        </p:cTn>
                                        <p:tgtEl>
                                          <p:spTgt spid="53455"/>
                                        </p:tgtEl>
                                        <p:attrNameLst>
                                          <p:attrName>style.visibility</p:attrName>
                                        </p:attrNameLst>
                                      </p:cBhvr>
                                      <p:to>
                                        <p:strVal val="hidden"/>
                                      </p:to>
                                    </p:set>
                                    <p:audio>
                                      <p:cMediaNode vol="100000">
                                        <p:cTn display="0" masterRel="sameClick">
                                          <p:stCondLst>
                                            <p:cond evt="begin" delay="0">
                                              <p:tn val="61"/>
                                            </p:cond>
                                          </p:stCondLst>
                                          <p:endCondLst>
                                            <p:cond evt="onStopAudio" delay="0">
                                              <p:tgtEl>
                                                <p:sldTgt/>
                                              </p:tgtEl>
                                            </p:cond>
                                          </p:endCondLst>
                                        </p:cTn>
                                        <p:tgtEl>
                                          <p:sndTgt r:embed="rId2" name="coin.wav"/>
                                        </p:tgtEl>
                                      </p:cMediaNode>
                                    </p:audio>
                                  </p:subTnLst>
                                </p:cTn>
                              </p:par>
                            </p:childTnLst>
                          </p:cTn>
                        </p:par>
                        <p:par>
                          <p:cTn id="67" fill="hold" nodeType="afterGroup">
                            <p:stCondLst>
                              <p:cond delay="9000"/>
                            </p:stCondLst>
                            <p:childTnLst>
                              <p:par>
                                <p:cTn id="68" presetID="49" presetClass="entr" presetSubtype="0" decel="100000" fill="hold" nodeType="afterEffect">
                                  <p:stCondLst>
                                    <p:cond delay="0"/>
                                  </p:stCondLst>
                                  <p:childTnLst>
                                    <p:set>
                                      <p:cBhvr>
                                        <p:cTn id="69" dur="1" fill="hold">
                                          <p:stCondLst>
                                            <p:cond delay="0"/>
                                          </p:stCondLst>
                                        </p:cTn>
                                        <p:tgtEl>
                                          <p:spTgt spid="53452"/>
                                        </p:tgtEl>
                                        <p:attrNameLst>
                                          <p:attrName>style.visibility</p:attrName>
                                        </p:attrNameLst>
                                      </p:cBhvr>
                                      <p:to>
                                        <p:strVal val="visible"/>
                                      </p:to>
                                    </p:set>
                                    <p:anim calcmode="lin" valueType="num">
                                      <p:cBhvr>
                                        <p:cTn id="70" dur="1000" fill="hold"/>
                                        <p:tgtEl>
                                          <p:spTgt spid="53452"/>
                                        </p:tgtEl>
                                        <p:attrNameLst>
                                          <p:attrName>ppt_w</p:attrName>
                                        </p:attrNameLst>
                                      </p:cBhvr>
                                      <p:tavLst>
                                        <p:tav tm="0">
                                          <p:val>
                                            <p:fltVal val="0"/>
                                          </p:val>
                                        </p:tav>
                                        <p:tav tm="100000">
                                          <p:val>
                                            <p:strVal val="#ppt_w"/>
                                          </p:val>
                                        </p:tav>
                                      </p:tavLst>
                                    </p:anim>
                                    <p:anim calcmode="lin" valueType="num">
                                      <p:cBhvr>
                                        <p:cTn id="71" dur="1000" fill="hold"/>
                                        <p:tgtEl>
                                          <p:spTgt spid="53452"/>
                                        </p:tgtEl>
                                        <p:attrNameLst>
                                          <p:attrName>ppt_h</p:attrName>
                                        </p:attrNameLst>
                                      </p:cBhvr>
                                      <p:tavLst>
                                        <p:tav tm="0">
                                          <p:val>
                                            <p:fltVal val="0"/>
                                          </p:val>
                                        </p:tav>
                                        <p:tav tm="100000">
                                          <p:val>
                                            <p:strVal val="#ppt_h"/>
                                          </p:val>
                                        </p:tav>
                                      </p:tavLst>
                                    </p:anim>
                                    <p:anim calcmode="lin" valueType="num">
                                      <p:cBhvr>
                                        <p:cTn id="72" dur="1000" fill="hold"/>
                                        <p:tgtEl>
                                          <p:spTgt spid="53452"/>
                                        </p:tgtEl>
                                        <p:attrNameLst>
                                          <p:attrName>style.rotation</p:attrName>
                                        </p:attrNameLst>
                                      </p:cBhvr>
                                      <p:tavLst>
                                        <p:tav tm="0">
                                          <p:val>
                                            <p:fltVal val="360"/>
                                          </p:val>
                                        </p:tav>
                                        <p:tav tm="100000">
                                          <p:val>
                                            <p:fltVal val="0"/>
                                          </p:val>
                                        </p:tav>
                                      </p:tavLst>
                                    </p:anim>
                                    <p:animEffect transition="in" filter="fade">
                                      <p:cBhvr>
                                        <p:cTn id="73" dur="1000"/>
                                        <p:tgtEl>
                                          <p:spTgt spid="53452"/>
                                        </p:tgtEl>
                                      </p:cBhvr>
                                    </p:animEffect>
                                  </p:childTnLst>
                                  <p:subTnLst>
                                    <p:set>
                                      <p:cBhvr override="childStyle">
                                        <p:cTn dur="1" fill="hold" display="0" masterRel="sameClick" afterEffect="1">
                                          <p:stCondLst>
                                            <p:cond evt="end" delay="0">
                                              <p:tn val="68"/>
                                            </p:cond>
                                          </p:stCondLst>
                                        </p:cTn>
                                        <p:tgtEl>
                                          <p:spTgt spid="53452"/>
                                        </p:tgtEl>
                                        <p:attrNameLst>
                                          <p:attrName>style.visibility</p:attrName>
                                        </p:attrNameLst>
                                      </p:cBhvr>
                                      <p:to>
                                        <p:strVal val="hidden"/>
                                      </p:to>
                                    </p:set>
                                    <p:audio>
                                      <p:cMediaNode vol="100000">
                                        <p:cTn display="0" masterRel="sameClick">
                                          <p:stCondLst>
                                            <p:cond evt="begin" delay="0">
                                              <p:tn val="68"/>
                                            </p:cond>
                                          </p:stCondLst>
                                          <p:endCondLst>
                                            <p:cond evt="onStopAudio" delay="0">
                                              <p:tgtEl>
                                                <p:sldTgt/>
                                              </p:tgtEl>
                                            </p:cond>
                                          </p:endCondLst>
                                        </p:cTn>
                                        <p:tgtEl>
                                          <p:sndTgt r:embed="rId2" name="coin.wav"/>
                                        </p:tgtEl>
                                      </p:cMediaNode>
                                    </p:audio>
                                  </p:subTnLst>
                                </p:cTn>
                              </p:par>
                            </p:childTnLst>
                          </p:cTn>
                        </p:par>
                        <p:par>
                          <p:cTn id="74" fill="hold" nodeType="afterGroup">
                            <p:stCondLst>
                              <p:cond delay="10000"/>
                            </p:stCondLst>
                            <p:childTnLst>
                              <p:par>
                                <p:cTn id="75" presetID="49" presetClass="entr" presetSubtype="0" decel="100000" fill="hold" nodeType="afterEffect">
                                  <p:stCondLst>
                                    <p:cond delay="0"/>
                                  </p:stCondLst>
                                  <p:childTnLst>
                                    <p:set>
                                      <p:cBhvr>
                                        <p:cTn id="76" dur="1" fill="hold">
                                          <p:stCondLst>
                                            <p:cond delay="0"/>
                                          </p:stCondLst>
                                        </p:cTn>
                                        <p:tgtEl>
                                          <p:spTgt spid="53449"/>
                                        </p:tgtEl>
                                        <p:attrNameLst>
                                          <p:attrName>style.visibility</p:attrName>
                                        </p:attrNameLst>
                                      </p:cBhvr>
                                      <p:to>
                                        <p:strVal val="visible"/>
                                      </p:to>
                                    </p:set>
                                    <p:anim calcmode="lin" valueType="num">
                                      <p:cBhvr>
                                        <p:cTn id="77" dur="1000" fill="hold"/>
                                        <p:tgtEl>
                                          <p:spTgt spid="53449"/>
                                        </p:tgtEl>
                                        <p:attrNameLst>
                                          <p:attrName>ppt_w</p:attrName>
                                        </p:attrNameLst>
                                      </p:cBhvr>
                                      <p:tavLst>
                                        <p:tav tm="0">
                                          <p:val>
                                            <p:fltVal val="0"/>
                                          </p:val>
                                        </p:tav>
                                        <p:tav tm="100000">
                                          <p:val>
                                            <p:strVal val="#ppt_w"/>
                                          </p:val>
                                        </p:tav>
                                      </p:tavLst>
                                    </p:anim>
                                    <p:anim calcmode="lin" valueType="num">
                                      <p:cBhvr>
                                        <p:cTn id="78" dur="1000" fill="hold"/>
                                        <p:tgtEl>
                                          <p:spTgt spid="53449"/>
                                        </p:tgtEl>
                                        <p:attrNameLst>
                                          <p:attrName>ppt_h</p:attrName>
                                        </p:attrNameLst>
                                      </p:cBhvr>
                                      <p:tavLst>
                                        <p:tav tm="0">
                                          <p:val>
                                            <p:fltVal val="0"/>
                                          </p:val>
                                        </p:tav>
                                        <p:tav tm="100000">
                                          <p:val>
                                            <p:strVal val="#ppt_h"/>
                                          </p:val>
                                        </p:tav>
                                      </p:tavLst>
                                    </p:anim>
                                    <p:anim calcmode="lin" valueType="num">
                                      <p:cBhvr>
                                        <p:cTn id="79" dur="1000" fill="hold"/>
                                        <p:tgtEl>
                                          <p:spTgt spid="53449"/>
                                        </p:tgtEl>
                                        <p:attrNameLst>
                                          <p:attrName>style.rotation</p:attrName>
                                        </p:attrNameLst>
                                      </p:cBhvr>
                                      <p:tavLst>
                                        <p:tav tm="0">
                                          <p:val>
                                            <p:fltVal val="360"/>
                                          </p:val>
                                        </p:tav>
                                        <p:tav tm="100000">
                                          <p:val>
                                            <p:fltVal val="0"/>
                                          </p:val>
                                        </p:tav>
                                      </p:tavLst>
                                    </p:anim>
                                    <p:animEffect transition="in" filter="fade">
                                      <p:cBhvr>
                                        <p:cTn id="80" dur="1000"/>
                                        <p:tgtEl>
                                          <p:spTgt spid="53449"/>
                                        </p:tgtEl>
                                      </p:cBhvr>
                                    </p:animEffect>
                                  </p:childTnLst>
                                  <p:subTnLst>
                                    <p:set>
                                      <p:cBhvr override="childStyle">
                                        <p:cTn dur="1" fill="hold" display="0" masterRel="sameClick" afterEffect="1">
                                          <p:stCondLst>
                                            <p:cond evt="end" delay="0">
                                              <p:tn val="75"/>
                                            </p:cond>
                                          </p:stCondLst>
                                        </p:cTn>
                                        <p:tgtEl>
                                          <p:spTgt spid="53449"/>
                                        </p:tgtEl>
                                        <p:attrNameLst>
                                          <p:attrName>style.visibility</p:attrName>
                                        </p:attrNameLst>
                                      </p:cBhvr>
                                      <p:to>
                                        <p:strVal val="hidden"/>
                                      </p:to>
                                    </p:set>
                                    <p:audio>
                                      <p:cMediaNode vol="100000">
                                        <p:cTn display="0" masterRel="sameClick">
                                          <p:stCondLst>
                                            <p:cond evt="begin" delay="0">
                                              <p:tn val="75"/>
                                            </p:cond>
                                          </p:stCondLst>
                                          <p:endCondLst>
                                            <p:cond evt="onStopAudio" delay="0">
                                              <p:tgtEl>
                                                <p:sldTgt/>
                                              </p:tgtEl>
                                            </p:cond>
                                          </p:endCondLst>
                                        </p:cTn>
                                        <p:tgtEl>
                                          <p:sndTgt r:embed="rId2" name="coin.wav"/>
                                        </p:tgtEl>
                                      </p:cMediaNode>
                                    </p:audio>
                                  </p:subTnLst>
                                </p:cTn>
                              </p:par>
                            </p:childTnLst>
                          </p:cTn>
                        </p:par>
                        <p:par>
                          <p:cTn id="81" fill="hold" nodeType="afterGroup">
                            <p:stCondLst>
                              <p:cond delay="11000"/>
                            </p:stCondLst>
                            <p:childTnLst>
                              <p:par>
                                <p:cTn id="82" presetID="49" presetClass="entr" presetSubtype="0" decel="100000" fill="hold" nodeType="afterEffect">
                                  <p:stCondLst>
                                    <p:cond delay="0"/>
                                  </p:stCondLst>
                                  <p:childTnLst>
                                    <p:set>
                                      <p:cBhvr>
                                        <p:cTn id="83" dur="1" fill="hold">
                                          <p:stCondLst>
                                            <p:cond delay="0"/>
                                          </p:stCondLst>
                                        </p:cTn>
                                        <p:tgtEl>
                                          <p:spTgt spid="53446"/>
                                        </p:tgtEl>
                                        <p:attrNameLst>
                                          <p:attrName>style.visibility</p:attrName>
                                        </p:attrNameLst>
                                      </p:cBhvr>
                                      <p:to>
                                        <p:strVal val="visible"/>
                                      </p:to>
                                    </p:set>
                                    <p:anim calcmode="lin" valueType="num">
                                      <p:cBhvr>
                                        <p:cTn id="84" dur="1000" fill="hold"/>
                                        <p:tgtEl>
                                          <p:spTgt spid="53446"/>
                                        </p:tgtEl>
                                        <p:attrNameLst>
                                          <p:attrName>ppt_w</p:attrName>
                                        </p:attrNameLst>
                                      </p:cBhvr>
                                      <p:tavLst>
                                        <p:tav tm="0">
                                          <p:val>
                                            <p:fltVal val="0"/>
                                          </p:val>
                                        </p:tav>
                                        <p:tav tm="100000">
                                          <p:val>
                                            <p:strVal val="#ppt_w"/>
                                          </p:val>
                                        </p:tav>
                                      </p:tavLst>
                                    </p:anim>
                                    <p:anim calcmode="lin" valueType="num">
                                      <p:cBhvr>
                                        <p:cTn id="85" dur="1000" fill="hold"/>
                                        <p:tgtEl>
                                          <p:spTgt spid="53446"/>
                                        </p:tgtEl>
                                        <p:attrNameLst>
                                          <p:attrName>ppt_h</p:attrName>
                                        </p:attrNameLst>
                                      </p:cBhvr>
                                      <p:tavLst>
                                        <p:tav tm="0">
                                          <p:val>
                                            <p:fltVal val="0"/>
                                          </p:val>
                                        </p:tav>
                                        <p:tav tm="100000">
                                          <p:val>
                                            <p:strVal val="#ppt_h"/>
                                          </p:val>
                                        </p:tav>
                                      </p:tavLst>
                                    </p:anim>
                                    <p:anim calcmode="lin" valueType="num">
                                      <p:cBhvr>
                                        <p:cTn id="86" dur="1000" fill="hold"/>
                                        <p:tgtEl>
                                          <p:spTgt spid="53446"/>
                                        </p:tgtEl>
                                        <p:attrNameLst>
                                          <p:attrName>style.rotation</p:attrName>
                                        </p:attrNameLst>
                                      </p:cBhvr>
                                      <p:tavLst>
                                        <p:tav tm="0">
                                          <p:val>
                                            <p:fltVal val="360"/>
                                          </p:val>
                                        </p:tav>
                                        <p:tav tm="100000">
                                          <p:val>
                                            <p:fltVal val="0"/>
                                          </p:val>
                                        </p:tav>
                                      </p:tavLst>
                                    </p:anim>
                                    <p:animEffect transition="in" filter="fade">
                                      <p:cBhvr>
                                        <p:cTn id="87" dur="1000"/>
                                        <p:tgtEl>
                                          <p:spTgt spid="53446"/>
                                        </p:tgtEl>
                                      </p:cBhvr>
                                    </p:animEffect>
                                  </p:childTnLst>
                                  <p:subTnLst>
                                    <p:set>
                                      <p:cBhvr override="childStyle">
                                        <p:cTn dur="1" fill="hold" display="0" masterRel="sameClick" afterEffect="1">
                                          <p:stCondLst>
                                            <p:cond evt="end" delay="0">
                                              <p:tn val="82"/>
                                            </p:cond>
                                          </p:stCondLst>
                                        </p:cTn>
                                        <p:tgtEl>
                                          <p:spTgt spid="53446"/>
                                        </p:tgtEl>
                                        <p:attrNameLst>
                                          <p:attrName>style.visibility</p:attrName>
                                        </p:attrNameLst>
                                      </p:cBhvr>
                                      <p:to>
                                        <p:strVal val="hidden"/>
                                      </p:to>
                                    </p:set>
                                    <p:audio>
                                      <p:cMediaNode vol="100000">
                                        <p:cTn display="0" masterRel="sameClick">
                                          <p:stCondLst>
                                            <p:cond evt="begin" delay="0">
                                              <p:tn val="82"/>
                                            </p:cond>
                                          </p:stCondLst>
                                          <p:endCondLst>
                                            <p:cond evt="onStopAudio" delay="0">
                                              <p:tgtEl>
                                                <p:sldTgt/>
                                              </p:tgtEl>
                                            </p:cond>
                                          </p:endCondLst>
                                        </p:cTn>
                                        <p:tgtEl>
                                          <p:sndTgt r:embed="rId2" name="coin.wav"/>
                                        </p:tgtEl>
                                      </p:cMediaNode>
                                    </p:audio>
                                  </p:subTnLst>
                                </p:cTn>
                              </p:par>
                            </p:childTnLst>
                          </p:cTn>
                        </p:par>
                        <p:par>
                          <p:cTn id="88" fill="hold" nodeType="afterGroup">
                            <p:stCondLst>
                              <p:cond delay="12000"/>
                            </p:stCondLst>
                            <p:childTnLst>
                              <p:par>
                                <p:cTn id="89" presetID="49" presetClass="entr" presetSubtype="0" decel="100000" fill="hold" nodeType="afterEffect">
                                  <p:stCondLst>
                                    <p:cond delay="0"/>
                                  </p:stCondLst>
                                  <p:childTnLst>
                                    <p:set>
                                      <p:cBhvr>
                                        <p:cTn id="90" dur="1" fill="hold">
                                          <p:stCondLst>
                                            <p:cond delay="0"/>
                                          </p:stCondLst>
                                        </p:cTn>
                                        <p:tgtEl>
                                          <p:spTgt spid="53620"/>
                                        </p:tgtEl>
                                        <p:attrNameLst>
                                          <p:attrName>style.visibility</p:attrName>
                                        </p:attrNameLst>
                                      </p:cBhvr>
                                      <p:to>
                                        <p:strVal val="visible"/>
                                      </p:to>
                                    </p:set>
                                    <p:anim calcmode="lin" valueType="num">
                                      <p:cBhvr>
                                        <p:cTn id="91" dur="1000" fill="hold"/>
                                        <p:tgtEl>
                                          <p:spTgt spid="53620"/>
                                        </p:tgtEl>
                                        <p:attrNameLst>
                                          <p:attrName>ppt_w</p:attrName>
                                        </p:attrNameLst>
                                      </p:cBhvr>
                                      <p:tavLst>
                                        <p:tav tm="0">
                                          <p:val>
                                            <p:fltVal val="0"/>
                                          </p:val>
                                        </p:tav>
                                        <p:tav tm="100000">
                                          <p:val>
                                            <p:strVal val="#ppt_w"/>
                                          </p:val>
                                        </p:tav>
                                      </p:tavLst>
                                    </p:anim>
                                    <p:anim calcmode="lin" valueType="num">
                                      <p:cBhvr>
                                        <p:cTn id="92" dur="1000" fill="hold"/>
                                        <p:tgtEl>
                                          <p:spTgt spid="53620"/>
                                        </p:tgtEl>
                                        <p:attrNameLst>
                                          <p:attrName>ppt_h</p:attrName>
                                        </p:attrNameLst>
                                      </p:cBhvr>
                                      <p:tavLst>
                                        <p:tav tm="0">
                                          <p:val>
                                            <p:fltVal val="0"/>
                                          </p:val>
                                        </p:tav>
                                        <p:tav tm="100000">
                                          <p:val>
                                            <p:strVal val="#ppt_h"/>
                                          </p:val>
                                        </p:tav>
                                      </p:tavLst>
                                    </p:anim>
                                    <p:anim calcmode="lin" valueType="num">
                                      <p:cBhvr>
                                        <p:cTn id="93" dur="1000" fill="hold"/>
                                        <p:tgtEl>
                                          <p:spTgt spid="53620"/>
                                        </p:tgtEl>
                                        <p:attrNameLst>
                                          <p:attrName>style.rotation</p:attrName>
                                        </p:attrNameLst>
                                      </p:cBhvr>
                                      <p:tavLst>
                                        <p:tav tm="0">
                                          <p:val>
                                            <p:fltVal val="360"/>
                                          </p:val>
                                        </p:tav>
                                        <p:tav tm="100000">
                                          <p:val>
                                            <p:fltVal val="0"/>
                                          </p:val>
                                        </p:tav>
                                      </p:tavLst>
                                    </p:anim>
                                    <p:animEffect transition="in" filter="fade">
                                      <p:cBhvr>
                                        <p:cTn id="94" dur="1000"/>
                                        <p:tgtEl>
                                          <p:spTgt spid="53620"/>
                                        </p:tgtEl>
                                      </p:cBhvr>
                                    </p:animEffect>
                                  </p:childTnLst>
                                  <p:subTnLst>
                                    <p:set>
                                      <p:cBhvr override="childStyle">
                                        <p:cTn dur="1" fill="hold" display="0" masterRel="sameClick" afterEffect="1">
                                          <p:stCondLst>
                                            <p:cond evt="end" delay="0">
                                              <p:tn val="89"/>
                                            </p:cond>
                                          </p:stCondLst>
                                        </p:cTn>
                                        <p:tgtEl>
                                          <p:spTgt spid="53620"/>
                                        </p:tgtEl>
                                        <p:attrNameLst>
                                          <p:attrName>style.visibility</p:attrName>
                                        </p:attrNameLst>
                                      </p:cBhvr>
                                      <p:to>
                                        <p:strVal val="hidden"/>
                                      </p:to>
                                    </p:set>
                                    <p:audio>
                                      <p:cMediaNode vol="100000">
                                        <p:cTn display="0" masterRel="sameClick">
                                          <p:stCondLst>
                                            <p:cond evt="begin" delay="0">
                                              <p:tn val="89"/>
                                            </p:cond>
                                          </p:stCondLst>
                                          <p:endCondLst>
                                            <p:cond evt="onStopAudio" delay="0">
                                              <p:tgtEl>
                                                <p:sldTgt/>
                                              </p:tgtEl>
                                            </p:cond>
                                          </p:endCondLst>
                                        </p:cTn>
                                        <p:tgtEl>
                                          <p:sndTgt r:embed="rId2" name="coin.wav"/>
                                        </p:tgtEl>
                                      </p:cMediaNode>
                                    </p:audio>
                                  </p:subTnLst>
                                </p:cTn>
                              </p:par>
                            </p:childTnLst>
                          </p:cTn>
                        </p:par>
                        <p:par>
                          <p:cTn id="95" fill="hold" nodeType="afterGroup">
                            <p:stCondLst>
                              <p:cond delay="13000"/>
                            </p:stCondLst>
                            <p:childTnLst>
                              <p:par>
                                <p:cTn id="96" presetID="49" presetClass="entr" presetSubtype="0" decel="100000" fill="hold" nodeType="afterEffect">
                                  <p:stCondLst>
                                    <p:cond delay="0"/>
                                  </p:stCondLst>
                                  <p:childTnLst>
                                    <p:set>
                                      <p:cBhvr>
                                        <p:cTn id="97" dur="1" fill="hold">
                                          <p:stCondLst>
                                            <p:cond delay="0"/>
                                          </p:stCondLst>
                                        </p:cTn>
                                        <p:tgtEl>
                                          <p:spTgt spid="53509"/>
                                        </p:tgtEl>
                                        <p:attrNameLst>
                                          <p:attrName>style.visibility</p:attrName>
                                        </p:attrNameLst>
                                      </p:cBhvr>
                                      <p:to>
                                        <p:strVal val="visible"/>
                                      </p:to>
                                    </p:set>
                                    <p:anim calcmode="lin" valueType="num">
                                      <p:cBhvr>
                                        <p:cTn id="98" dur="2000" fill="hold"/>
                                        <p:tgtEl>
                                          <p:spTgt spid="53509"/>
                                        </p:tgtEl>
                                        <p:attrNameLst>
                                          <p:attrName>ppt_w</p:attrName>
                                        </p:attrNameLst>
                                      </p:cBhvr>
                                      <p:tavLst>
                                        <p:tav tm="0">
                                          <p:val>
                                            <p:fltVal val="0"/>
                                          </p:val>
                                        </p:tav>
                                        <p:tav tm="100000">
                                          <p:val>
                                            <p:strVal val="#ppt_w"/>
                                          </p:val>
                                        </p:tav>
                                      </p:tavLst>
                                    </p:anim>
                                    <p:anim calcmode="lin" valueType="num">
                                      <p:cBhvr>
                                        <p:cTn id="99" dur="2000" fill="hold"/>
                                        <p:tgtEl>
                                          <p:spTgt spid="53509"/>
                                        </p:tgtEl>
                                        <p:attrNameLst>
                                          <p:attrName>ppt_h</p:attrName>
                                        </p:attrNameLst>
                                      </p:cBhvr>
                                      <p:tavLst>
                                        <p:tav tm="0">
                                          <p:val>
                                            <p:fltVal val="0"/>
                                          </p:val>
                                        </p:tav>
                                        <p:tav tm="100000">
                                          <p:val>
                                            <p:strVal val="#ppt_h"/>
                                          </p:val>
                                        </p:tav>
                                      </p:tavLst>
                                    </p:anim>
                                    <p:anim calcmode="lin" valueType="num">
                                      <p:cBhvr>
                                        <p:cTn id="100" dur="2000" fill="hold"/>
                                        <p:tgtEl>
                                          <p:spTgt spid="53509"/>
                                        </p:tgtEl>
                                        <p:attrNameLst>
                                          <p:attrName>style.rotation</p:attrName>
                                        </p:attrNameLst>
                                      </p:cBhvr>
                                      <p:tavLst>
                                        <p:tav tm="0">
                                          <p:val>
                                            <p:fltVal val="360"/>
                                          </p:val>
                                        </p:tav>
                                        <p:tav tm="100000">
                                          <p:val>
                                            <p:fltVal val="0"/>
                                          </p:val>
                                        </p:tav>
                                      </p:tavLst>
                                    </p:anim>
                                    <p:animEffect transition="in" filter="fade">
                                      <p:cBhvr>
                                        <p:cTn id="101" dur="2000"/>
                                        <p:tgtEl>
                                          <p:spTgt spid="53509"/>
                                        </p:tgtEl>
                                      </p:cBhvr>
                                    </p:animEffect>
                                  </p:childTnLst>
                                  <p:subTnLst>
                                    <p:set>
                                      <p:cBhvr override="childStyle">
                                        <p:cTn dur="1" fill="hold" display="0" masterRel="sameClick" afterEffect="1">
                                          <p:stCondLst>
                                            <p:cond evt="end" delay="0">
                                              <p:tn val="96"/>
                                            </p:cond>
                                          </p:stCondLst>
                                        </p:cTn>
                                        <p:tgtEl>
                                          <p:spTgt spid="53509"/>
                                        </p:tgtEl>
                                        <p:attrNameLst>
                                          <p:attrName>style.visibility</p:attrName>
                                        </p:attrNameLst>
                                      </p:cBhvr>
                                      <p:to>
                                        <p:strVal val="hidden"/>
                                      </p:to>
                                    </p:set>
                                  </p:subTnLst>
                                </p:cTn>
                              </p:par>
                            </p:childTnLst>
                          </p:cTn>
                        </p:par>
                        <p:par>
                          <p:cTn id="102" fill="hold" nodeType="afterGroup">
                            <p:stCondLst>
                              <p:cond delay="15000"/>
                            </p:stCondLst>
                            <p:childTnLst>
                              <p:par>
                                <p:cTn id="103" presetID="49" presetClass="entr" presetSubtype="0" decel="100000" fill="hold" nodeType="afterEffect">
                                  <p:stCondLst>
                                    <p:cond delay="0"/>
                                  </p:stCondLst>
                                  <p:childTnLst>
                                    <p:set>
                                      <p:cBhvr>
                                        <p:cTn id="104" dur="1" fill="hold">
                                          <p:stCondLst>
                                            <p:cond delay="0"/>
                                          </p:stCondLst>
                                        </p:cTn>
                                        <p:tgtEl>
                                          <p:spTgt spid="53524"/>
                                        </p:tgtEl>
                                        <p:attrNameLst>
                                          <p:attrName>style.visibility</p:attrName>
                                        </p:attrNameLst>
                                      </p:cBhvr>
                                      <p:to>
                                        <p:strVal val="visible"/>
                                      </p:to>
                                    </p:set>
                                    <p:anim calcmode="lin" valueType="num">
                                      <p:cBhvr>
                                        <p:cTn id="105" dur="1000" fill="hold"/>
                                        <p:tgtEl>
                                          <p:spTgt spid="53524"/>
                                        </p:tgtEl>
                                        <p:attrNameLst>
                                          <p:attrName>ppt_w</p:attrName>
                                        </p:attrNameLst>
                                      </p:cBhvr>
                                      <p:tavLst>
                                        <p:tav tm="0">
                                          <p:val>
                                            <p:fltVal val="0"/>
                                          </p:val>
                                        </p:tav>
                                        <p:tav tm="100000">
                                          <p:val>
                                            <p:strVal val="#ppt_w"/>
                                          </p:val>
                                        </p:tav>
                                      </p:tavLst>
                                    </p:anim>
                                    <p:anim calcmode="lin" valueType="num">
                                      <p:cBhvr>
                                        <p:cTn id="106" dur="1000" fill="hold"/>
                                        <p:tgtEl>
                                          <p:spTgt spid="53524"/>
                                        </p:tgtEl>
                                        <p:attrNameLst>
                                          <p:attrName>ppt_h</p:attrName>
                                        </p:attrNameLst>
                                      </p:cBhvr>
                                      <p:tavLst>
                                        <p:tav tm="0">
                                          <p:val>
                                            <p:fltVal val="0"/>
                                          </p:val>
                                        </p:tav>
                                        <p:tav tm="100000">
                                          <p:val>
                                            <p:strVal val="#ppt_h"/>
                                          </p:val>
                                        </p:tav>
                                      </p:tavLst>
                                    </p:anim>
                                    <p:anim calcmode="lin" valueType="num">
                                      <p:cBhvr>
                                        <p:cTn id="107" dur="1000" fill="hold"/>
                                        <p:tgtEl>
                                          <p:spTgt spid="53524"/>
                                        </p:tgtEl>
                                        <p:attrNameLst>
                                          <p:attrName>style.rotation</p:attrName>
                                        </p:attrNameLst>
                                      </p:cBhvr>
                                      <p:tavLst>
                                        <p:tav tm="0">
                                          <p:val>
                                            <p:fltVal val="360"/>
                                          </p:val>
                                        </p:tav>
                                        <p:tav tm="100000">
                                          <p:val>
                                            <p:fltVal val="0"/>
                                          </p:val>
                                        </p:tav>
                                      </p:tavLst>
                                    </p:anim>
                                    <p:animEffect transition="in" filter="fade">
                                      <p:cBhvr>
                                        <p:cTn id="108" dur="1000"/>
                                        <p:tgtEl>
                                          <p:spTgt spid="53524"/>
                                        </p:tgtEl>
                                      </p:cBhvr>
                                    </p:animEffect>
                                  </p:childTnLst>
                                  <p:subTnLst>
                                    <p:set>
                                      <p:cBhvr override="childStyle">
                                        <p:cTn dur="1" fill="hold" display="0" masterRel="sameClick" afterEffect="1">
                                          <p:stCondLst>
                                            <p:cond evt="end" delay="0">
                                              <p:tn val="103"/>
                                            </p:cond>
                                          </p:stCondLst>
                                        </p:cTn>
                                        <p:tgtEl>
                                          <p:spTgt spid="53524"/>
                                        </p:tgtEl>
                                        <p:attrNameLst>
                                          <p:attrName>style.visibility</p:attrName>
                                        </p:attrNameLst>
                                      </p:cBhvr>
                                      <p:to>
                                        <p:strVal val="hidden"/>
                                      </p:to>
                                    </p:set>
                                    <p:audio>
                                      <p:cMediaNode vol="100000">
                                        <p:cTn display="0" masterRel="sameClick">
                                          <p:stCondLst>
                                            <p:cond evt="begin" delay="0">
                                              <p:tn val="103"/>
                                            </p:cond>
                                          </p:stCondLst>
                                          <p:endCondLst>
                                            <p:cond evt="onStopAudio" delay="0">
                                              <p:tgtEl>
                                                <p:sldTgt/>
                                              </p:tgtEl>
                                            </p:cond>
                                          </p:endCondLst>
                                        </p:cTn>
                                        <p:tgtEl>
                                          <p:sndTgt r:embed="rId2" name="coin.wav"/>
                                        </p:tgtEl>
                                      </p:cMediaNode>
                                    </p:audio>
                                  </p:subTnLst>
                                </p:cTn>
                              </p:par>
                            </p:childTnLst>
                          </p:cTn>
                        </p:par>
                        <p:par>
                          <p:cTn id="109" fill="hold" nodeType="afterGroup">
                            <p:stCondLst>
                              <p:cond delay="16000"/>
                            </p:stCondLst>
                            <p:childTnLst>
                              <p:par>
                                <p:cTn id="110" presetID="49" presetClass="entr" presetSubtype="0" decel="100000" fill="hold" nodeType="afterEffect">
                                  <p:stCondLst>
                                    <p:cond delay="0"/>
                                  </p:stCondLst>
                                  <p:childTnLst>
                                    <p:set>
                                      <p:cBhvr>
                                        <p:cTn id="111" dur="1" fill="hold">
                                          <p:stCondLst>
                                            <p:cond delay="0"/>
                                          </p:stCondLst>
                                        </p:cTn>
                                        <p:tgtEl>
                                          <p:spTgt spid="53521"/>
                                        </p:tgtEl>
                                        <p:attrNameLst>
                                          <p:attrName>style.visibility</p:attrName>
                                        </p:attrNameLst>
                                      </p:cBhvr>
                                      <p:to>
                                        <p:strVal val="visible"/>
                                      </p:to>
                                    </p:set>
                                    <p:anim calcmode="lin" valueType="num">
                                      <p:cBhvr>
                                        <p:cTn id="112" dur="1000" fill="hold"/>
                                        <p:tgtEl>
                                          <p:spTgt spid="53521"/>
                                        </p:tgtEl>
                                        <p:attrNameLst>
                                          <p:attrName>ppt_w</p:attrName>
                                        </p:attrNameLst>
                                      </p:cBhvr>
                                      <p:tavLst>
                                        <p:tav tm="0">
                                          <p:val>
                                            <p:fltVal val="0"/>
                                          </p:val>
                                        </p:tav>
                                        <p:tav tm="100000">
                                          <p:val>
                                            <p:strVal val="#ppt_w"/>
                                          </p:val>
                                        </p:tav>
                                      </p:tavLst>
                                    </p:anim>
                                    <p:anim calcmode="lin" valueType="num">
                                      <p:cBhvr>
                                        <p:cTn id="113" dur="1000" fill="hold"/>
                                        <p:tgtEl>
                                          <p:spTgt spid="53521"/>
                                        </p:tgtEl>
                                        <p:attrNameLst>
                                          <p:attrName>ppt_h</p:attrName>
                                        </p:attrNameLst>
                                      </p:cBhvr>
                                      <p:tavLst>
                                        <p:tav tm="0">
                                          <p:val>
                                            <p:fltVal val="0"/>
                                          </p:val>
                                        </p:tav>
                                        <p:tav tm="100000">
                                          <p:val>
                                            <p:strVal val="#ppt_h"/>
                                          </p:val>
                                        </p:tav>
                                      </p:tavLst>
                                    </p:anim>
                                    <p:anim calcmode="lin" valueType="num">
                                      <p:cBhvr>
                                        <p:cTn id="114" dur="1000" fill="hold"/>
                                        <p:tgtEl>
                                          <p:spTgt spid="53521"/>
                                        </p:tgtEl>
                                        <p:attrNameLst>
                                          <p:attrName>style.rotation</p:attrName>
                                        </p:attrNameLst>
                                      </p:cBhvr>
                                      <p:tavLst>
                                        <p:tav tm="0">
                                          <p:val>
                                            <p:fltVal val="360"/>
                                          </p:val>
                                        </p:tav>
                                        <p:tav tm="100000">
                                          <p:val>
                                            <p:fltVal val="0"/>
                                          </p:val>
                                        </p:tav>
                                      </p:tavLst>
                                    </p:anim>
                                    <p:animEffect transition="in" filter="fade">
                                      <p:cBhvr>
                                        <p:cTn id="115" dur="1000"/>
                                        <p:tgtEl>
                                          <p:spTgt spid="53521"/>
                                        </p:tgtEl>
                                      </p:cBhvr>
                                    </p:animEffect>
                                  </p:childTnLst>
                                  <p:subTnLst>
                                    <p:set>
                                      <p:cBhvr override="childStyle">
                                        <p:cTn dur="1" fill="hold" display="0" masterRel="sameClick" afterEffect="1">
                                          <p:stCondLst>
                                            <p:cond evt="end" delay="0">
                                              <p:tn val="110"/>
                                            </p:cond>
                                          </p:stCondLst>
                                        </p:cTn>
                                        <p:tgtEl>
                                          <p:spTgt spid="53521"/>
                                        </p:tgtEl>
                                        <p:attrNameLst>
                                          <p:attrName>style.visibility</p:attrName>
                                        </p:attrNameLst>
                                      </p:cBhvr>
                                      <p:to>
                                        <p:strVal val="hidden"/>
                                      </p:to>
                                    </p:set>
                                    <p:audio>
                                      <p:cMediaNode vol="100000">
                                        <p:cTn display="0" masterRel="sameClick">
                                          <p:stCondLst>
                                            <p:cond evt="begin" delay="0">
                                              <p:tn val="110"/>
                                            </p:cond>
                                          </p:stCondLst>
                                          <p:endCondLst>
                                            <p:cond evt="onStopAudio" delay="0">
                                              <p:tgtEl>
                                                <p:sldTgt/>
                                              </p:tgtEl>
                                            </p:cond>
                                          </p:endCondLst>
                                        </p:cTn>
                                        <p:tgtEl>
                                          <p:sndTgt r:embed="rId2" name="coin.wav"/>
                                        </p:tgtEl>
                                      </p:cMediaNode>
                                    </p:audio>
                                  </p:subTnLst>
                                </p:cTn>
                              </p:par>
                            </p:childTnLst>
                          </p:cTn>
                        </p:par>
                        <p:par>
                          <p:cTn id="116" fill="hold" nodeType="afterGroup">
                            <p:stCondLst>
                              <p:cond delay="17000"/>
                            </p:stCondLst>
                            <p:childTnLst>
                              <p:par>
                                <p:cTn id="117" presetID="49" presetClass="entr" presetSubtype="0" decel="100000" fill="hold" nodeType="afterEffect">
                                  <p:stCondLst>
                                    <p:cond delay="0"/>
                                  </p:stCondLst>
                                  <p:childTnLst>
                                    <p:set>
                                      <p:cBhvr>
                                        <p:cTn id="118" dur="1" fill="hold">
                                          <p:stCondLst>
                                            <p:cond delay="0"/>
                                          </p:stCondLst>
                                        </p:cTn>
                                        <p:tgtEl>
                                          <p:spTgt spid="53518"/>
                                        </p:tgtEl>
                                        <p:attrNameLst>
                                          <p:attrName>style.visibility</p:attrName>
                                        </p:attrNameLst>
                                      </p:cBhvr>
                                      <p:to>
                                        <p:strVal val="visible"/>
                                      </p:to>
                                    </p:set>
                                    <p:anim calcmode="lin" valueType="num">
                                      <p:cBhvr>
                                        <p:cTn id="119" dur="1000" fill="hold"/>
                                        <p:tgtEl>
                                          <p:spTgt spid="53518"/>
                                        </p:tgtEl>
                                        <p:attrNameLst>
                                          <p:attrName>ppt_w</p:attrName>
                                        </p:attrNameLst>
                                      </p:cBhvr>
                                      <p:tavLst>
                                        <p:tav tm="0">
                                          <p:val>
                                            <p:fltVal val="0"/>
                                          </p:val>
                                        </p:tav>
                                        <p:tav tm="100000">
                                          <p:val>
                                            <p:strVal val="#ppt_w"/>
                                          </p:val>
                                        </p:tav>
                                      </p:tavLst>
                                    </p:anim>
                                    <p:anim calcmode="lin" valueType="num">
                                      <p:cBhvr>
                                        <p:cTn id="120" dur="1000" fill="hold"/>
                                        <p:tgtEl>
                                          <p:spTgt spid="53518"/>
                                        </p:tgtEl>
                                        <p:attrNameLst>
                                          <p:attrName>ppt_h</p:attrName>
                                        </p:attrNameLst>
                                      </p:cBhvr>
                                      <p:tavLst>
                                        <p:tav tm="0">
                                          <p:val>
                                            <p:fltVal val="0"/>
                                          </p:val>
                                        </p:tav>
                                        <p:tav tm="100000">
                                          <p:val>
                                            <p:strVal val="#ppt_h"/>
                                          </p:val>
                                        </p:tav>
                                      </p:tavLst>
                                    </p:anim>
                                    <p:anim calcmode="lin" valueType="num">
                                      <p:cBhvr>
                                        <p:cTn id="121" dur="1000" fill="hold"/>
                                        <p:tgtEl>
                                          <p:spTgt spid="53518"/>
                                        </p:tgtEl>
                                        <p:attrNameLst>
                                          <p:attrName>style.rotation</p:attrName>
                                        </p:attrNameLst>
                                      </p:cBhvr>
                                      <p:tavLst>
                                        <p:tav tm="0">
                                          <p:val>
                                            <p:fltVal val="360"/>
                                          </p:val>
                                        </p:tav>
                                        <p:tav tm="100000">
                                          <p:val>
                                            <p:fltVal val="0"/>
                                          </p:val>
                                        </p:tav>
                                      </p:tavLst>
                                    </p:anim>
                                    <p:animEffect transition="in" filter="fade">
                                      <p:cBhvr>
                                        <p:cTn id="122" dur="1000"/>
                                        <p:tgtEl>
                                          <p:spTgt spid="53518"/>
                                        </p:tgtEl>
                                      </p:cBhvr>
                                    </p:animEffect>
                                  </p:childTnLst>
                                  <p:subTnLst>
                                    <p:set>
                                      <p:cBhvr override="childStyle">
                                        <p:cTn dur="1" fill="hold" display="0" masterRel="sameClick" afterEffect="1">
                                          <p:stCondLst>
                                            <p:cond evt="end" delay="0">
                                              <p:tn val="117"/>
                                            </p:cond>
                                          </p:stCondLst>
                                        </p:cTn>
                                        <p:tgtEl>
                                          <p:spTgt spid="53518"/>
                                        </p:tgtEl>
                                        <p:attrNameLst>
                                          <p:attrName>style.visibility</p:attrName>
                                        </p:attrNameLst>
                                      </p:cBhvr>
                                      <p:to>
                                        <p:strVal val="hidden"/>
                                      </p:to>
                                    </p:set>
                                    <p:audio>
                                      <p:cMediaNode vol="100000">
                                        <p:cTn display="0" masterRel="sameClick">
                                          <p:stCondLst>
                                            <p:cond evt="begin" delay="0">
                                              <p:tn val="117"/>
                                            </p:cond>
                                          </p:stCondLst>
                                          <p:endCondLst>
                                            <p:cond evt="onStopAudio" delay="0">
                                              <p:tgtEl>
                                                <p:sldTgt/>
                                              </p:tgtEl>
                                            </p:cond>
                                          </p:endCondLst>
                                        </p:cTn>
                                        <p:tgtEl>
                                          <p:sndTgt r:embed="rId2" name="coin.wav"/>
                                        </p:tgtEl>
                                      </p:cMediaNode>
                                    </p:audio>
                                  </p:subTnLst>
                                </p:cTn>
                              </p:par>
                            </p:childTnLst>
                          </p:cTn>
                        </p:par>
                        <p:par>
                          <p:cTn id="123" fill="hold" nodeType="afterGroup">
                            <p:stCondLst>
                              <p:cond delay="18000"/>
                            </p:stCondLst>
                            <p:childTnLst>
                              <p:par>
                                <p:cTn id="124" presetID="49" presetClass="entr" presetSubtype="0" decel="100000" fill="hold" nodeType="afterEffect">
                                  <p:stCondLst>
                                    <p:cond delay="0"/>
                                  </p:stCondLst>
                                  <p:childTnLst>
                                    <p:set>
                                      <p:cBhvr>
                                        <p:cTn id="125" dur="1" fill="hold">
                                          <p:stCondLst>
                                            <p:cond delay="0"/>
                                          </p:stCondLst>
                                        </p:cTn>
                                        <p:tgtEl>
                                          <p:spTgt spid="53515"/>
                                        </p:tgtEl>
                                        <p:attrNameLst>
                                          <p:attrName>style.visibility</p:attrName>
                                        </p:attrNameLst>
                                      </p:cBhvr>
                                      <p:to>
                                        <p:strVal val="visible"/>
                                      </p:to>
                                    </p:set>
                                    <p:anim calcmode="lin" valueType="num">
                                      <p:cBhvr>
                                        <p:cTn id="126" dur="1000" fill="hold"/>
                                        <p:tgtEl>
                                          <p:spTgt spid="53515"/>
                                        </p:tgtEl>
                                        <p:attrNameLst>
                                          <p:attrName>ppt_w</p:attrName>
                                        </p:attrNameLst>
                                      </p:cBhvr>
                                      <p:tavLst>
                                        <p:tav tm="0">
                                          <p:val>
                                            <p:fltVal val="0"/>
                                          </p:val>
                                        </p:tav>
                                        <p:tav tm="100000">
                                          <p:val>
                                            <p:strVal val="#ppt_w"/>
                                          </p:val>
                                        </p:tav>
                                      </p:tavLst>
                                    </p:anim>
                                    <p:anim calcmode="lin" valueType="num">
                                      <p:cBhvr>
                                        <p:cTn id="127" dur="1000" fill="hold"/>
                                        <p:tgtEl>
                                          <p:spTgt spid="53515"/>
                                        </p:tgtEl>
                                        <p:attrNameLst>
                                          <p:attrName>ppt_h</p:attrName>
                                        </p:attrNameLst>
                                      </p:cBhvr>
                                      <p:tavLst>
                                        <p:tav tm="0">
                                          <p:val>
                                            <p:fltVal val="0"/>
                                          </p:val>
                                        </p:tav>
                                        <p:tav tm="100000">
                                          <p:val>
                                            <p:strVal val="#ppt_h"/>
                                          </p:val>
                                        </p:tav>
                                      </p:tavLst>
                                    </p:anim>
                                    <p:anim calcmode="lin" valueType="num">
                                      <p:cBhvr>
                                        <p:cTn id="128" dur="1000" fill="hold"/>
                                        <p:tgtEl>
                                          <p:spTgt spid="53515"/>
                                        </p:tgtEl>
                                        <p:attrNameLst>
                                          <p:attrName>style.rotation</p:attrName>
                                        </p:attrNameLst>
                                      </p:cBhvr>
                                      <p:tavLst>
                                        <p:tav tm="0">
                                          <p:val>
                                            <p:fltVal val="360"/>
                                          </p:val>
                                        </p:tav>
                                        <p:tav tm="100000">
                                          <p:val>
                                            <p:fltVal val="0"/>
                                          </p:val>
                                        </p:tav>
                                      </p:tavLst>
                                    </p:anim>
                                    <p:animEffect transition="in" filter="fade">
                                      <p:cBhvr>
                                        <p:cTn id="129" dur="1000"/>
                                        <p:tgtEl>
                                          <p:spTgt spid="53515"/>
                                        </p:tgtEl>
                                      </p:cBhvr>
                                    </p:animEffect>
                                  </p:childTnLst>
                                  <p:subTnLst>
                                    <p:set>
                                      <p:cBhvr override="childStyle">
                                        <p:cTn dur="1" fill="hold" display="0" masterRel="sameClick" afterEffect="1">
                                          <p:stCondLst>
                                            <p:cond evt="end" delay="0">
                                              <p:tn val="124"/>
                                            </p:cond>
                                          </p:stCondLst>
                                        </p:cTn>
                                        <p:tgtEl>
                                          <p:spTgt spid="53515"/>
                                        </p:tgtEl>
                                        <p:attrNameLst>
                                          <p:attrName>style.visibility</p:attrName>
                                        </p:attrNameLst>
                                      </p:cBhvr>
                                      <p:to>
                                        <p:strVal val="hidden"/>
                                      </p:to>
                                    </p:set>
                                    <p:audio>
                                      <p:cMediaNode vol="100000">
                                        <p:cTn display="0" masterRel="sameClick">
                                          <p:stCondLst>
                                            <p:cond evt="begin" delay="0">
                                              <p:tn val="124"/>
                                            </p:cond>
                                          </p:stCondLst>
                                          <p:endCondLst>
                                            <p:cond evt="onStopAudio" delay="0">
                                              <p:tgtEl>
                                                <p:sldTgt/>
                                              </p:tgtEl>
                                            </p:cond>
                                          </p:endCondLst>
                                        </p:cTn>
                                        <p:tgtEl>
                                          <p:sndTgt r:embed="rId2" name="coin.wav"/>
                                        </p:tgtEl>
                                      </p:cMediaNode>
                                    </p:audio>
                                  </p:subTnLst>
                                </p:cTn>
                              </p:par>
                            </p:childTnLst>
                          </p:cTn>
                        </p:par>
                        <p:par>
                          <p:cTn id="130" fill="hold" nodeType="afterGroup">
                            <p:stCondLst>
                              <p:cond delay="19000"/>
                            </p:stCondLst>
                            <p:childTnLst>
                              <p:par>
                                <p:cTn id="131" presetID="49" presetClass="entr" presetSubtype="0" decel="100000" fill="hold" nodeType="afterEffect">
                                  <p:stCondLst>
                                    <p:cond delay="0"/>
                                  </p:stCondLst>
                                  <p:childTnLst>
                                    <p:set>
                                      <p:cBhvr>
                                        <p:cTn id="132" dur="1" fill="hold">
                                          <p:stCondLst>
                                            <p:cond delay="0"/>
                                          </p:stCondLst>
                                        </p:cTn>
                                        <p:tgtEl>
                                          <p:spTgt spid="53512"/>
                                        </p:tgtEl>
                                        <p:attrNameLst>
                                          <p:attrName>style.visibility</p:attrName>
                                        </p:attrNameLst>
                                      </p:cBhvr>
                                      <p:to>
                                        <p:strVal val="visible"/>
                                      </p:to>
                                    </p:set>
                                    <p:anim calcmode="lin" valueType="num">
                                      <p:cBhvr>
                                        <p:cTn id="133" dur="1000" fill="hold"/>
                                        <p:tgtEl>
                                          <p:spTgt spid="53512"/>
                                        </p:tgtEl>
                                        <p:attrNameLst>
                                          <p:attrName>ppt_w</p:attrName>
                                        </p:attrNameLst>
                                      </p:cBhvr>
                                      <p:tavLst>
                                        <p:tav tm="0">
                                          <p:val>
                                            <p:fltVal val="0"/>
                                          </p:val>
                                        </p:tav>
                                        <p:tav tm="100000">
                                          <p:val>
                                            <p:strVal val="#ppt_w"/>
                                          </p:val>
                                        </p:tav>
                                      </p:tavLst>
                                    </p:anim>
                                    <p:anim calcmode="lin" valueType="num">
                                      <p:cBhvr>
                                        <p:cTn id="134" dur="1000" fill="hold"/>
                                        <p:tgtEl>
                                          <p:spTgt spid="53512"/>
                                        </p:tgtEl>
                                        <p:attrNameLst>
                                          <p:attrName>ppt_h</p:attrName>
                                        </p:attrNameLst>
                                      </p:cBhvr>
                                      <p:tavLst>
                                        <p:tav tm="0">
                                          <p:val>
                                            <p:fltVal val="0"/>
                                          </p:val>
                                        </p:tav>
                                        <p:tav tm="100000">
                                          <p:val>
                                            <p:strVal val="#ppt_h"/>
                                          </p:val>
                                        </p:tav>
                                      </p:tavLst>
                                    </p:anim>
                                    <p:anim calcmode="lin" valueType="num">
                                      <p:cBhvr>
                                        <p:cTn id="135" dur="1000" fill="hold"/>
                                        <p:tgtEl>
                                          <p:spTgt spid="53512"/>
                                        </p:tgtEl>
                                        <p:attrNameLst>
                                          <p:attrName>style.rotation</p:attrName>
                                        </p:attrNameLst>
                                      </p:cBhvr>
                                      <p:tavLst>
                                        <p:tav tm="0">
                                          <p:val>
                                            <p:fltVal val="360"/>
                                          </p:val>
                                        </p:tav>
                                        <p:tav tm="100000">
                                          <p:val>
                                            <p:fltVal val="0"/>
                                          </p:val>
                                        </p:tav>
                                      </p:tavLst>
                                    </p:anim>
                                    <p:animEffect transition="in" filter="fade">
                                      <p:cBhvr>
                                        <p:cTn id="136" dur="1000"/>
                                        <p:tgtEl>
                                          <p:spTgt spid="53512"/>
                                        </p:tgtEl>
                                      </p:cBhvr>
                                    </p:animEffect>
                                  </p:childTnLst>
                                  <p:subTnLst>
                                    <p:set>
                                      <p:cBhvr override="childStyle">
                                        <p:cTn dur="1" fill="hold" display="0" masterRel="sameClick" afterEffect="1">
                                          <p:stCondLst>
                                            <p:cond evt="end" delay="0">
                                              <p:tn val="131"/>
                                            </p:cond>
                                          </p:stCondLst>
                                        </p:cTn>
                                        <p:tgtEl>
                                          <p:spTgt spid="53512"/>
                                        </p:tgtEl>
                                        <p:attrNameLst>
                                          <p:attrName>style.visibility</p:attrName>
                                        </p:attrNameLst>
                                      </p:cBhvr>
                                      <p:to>
                                        <p:strVal val="hidden"/>
                                      </p:to>
                                    </p:set>
                                    <p:audio>
                                      <p:cMediaNode vol="100000">
                                        <p:cTn display="0" masterRel="sameClick">
                                          <p:stCondLst>
                                            <p:cond evt="begin" delay="0">
                                              <p:tn val="131"/>
                                            </p:cond>
                                          </p:stCondLst>
                                          <p:endCondLst>
                                            <p:cond evt="onStopAudio" delay="0">
                                              <p:tgtEl>
                                                <p:sldTgt/>
                                              </p:tgtEl>
                                            </p:cond>
                                          </p:endCondLst>
                                        </p:cTn>
                                        <p:tgtEl>
                                          <p:sndTgt r:embed="rId2" name="coin.wav"/>
                                        </p:tgtEl>
                                      </p:cMediaNode>
                                    </p:audio>
                                  </p:subTnLst>
                                </p:cTn>
                              </p:par>
                            </p:childTnLst>
                          </p:cTn>
                        </p:par>
                        <p:par>
                          <p:cTn id="137" fill="hold" nodeType="afterGroup">
                            <p:stCondLst>
                              <p:cond delay="20000"/>
                            </p:stCondLst>
                            <p:childTnLst>
                              <p:par>
                                <p:cTn id="138" presetID="49" presetClass="entr" presetSubtype="0" decel="100000" fill="hold" nodeType="afterEffect">
                                  <p:stCondLst>
                                    <p:cond delay="0"/>
                                  </p:stCondLst>
                                  <p:childTnLst>
                                    <p:set>
                                      <p:cBhvr>
                                        <p:cTn id="139" dur="1" fill="hold">
                                          <p:stCondLst>
                                            <p:cond delay="0"/>
                                          </p:stCondLst>
                                        </p:cTn>
                                        <p:tgtEl>
                                          <p:spTgt spid="53506"/>
                                        </p:tgtEl>
                                        <p:attrNameLst>
                                          <p:attrName>style.visibility</p:attrName>
                                        </p:attrNameLst>
                                      </p:cBhvr>
                                      <p:to>
                                        <p:strVal val="visible"/>
                                      </p:to>
                                    </p:set>
                                    <p:anim calcmode="lin" valueType="num">
                                      <p:cBhvr>
                                        <p:cTn id="140" dur="1000" fill="hold"/>
                                        <p:tgtEl>
                                          <p:spTgt spid="53506"/>
                                        </p:tgtEl>
                                        <p:attrNameLst>
                                          <p:attrName>ppt_w</p:attrName>
                                        </p:attrNameLst>
                                      </p:cBhvr>
                                      <p:tavLst>
                                        <p:tav tm="0">
                                          <p:val>
                                            <p:fltVal val="0"/>
                                          </p:val>
                                        </p:tav>
                                        <p:tav tm="100000">
                                          <p:val>
                                            <p:strVal val="#ppt_w"/>
                                          </p:val>
                                        </p:tav>
                                      </p:tavLst>
                                    </p:anim>
                                    <p:anim calcmode="lin" valueType="num">
                                      <p:cBhvr>
                                        <p:cTn id="141" dur="1000" fill="hold"/>
                                        <p:tgtEl>
                                          <p:spTgt spid="53506"/>
                                        </p:tgtEl>
                                        <p:attrNameLst>
                                          <p:attrName>ppt_h</p:attrName>
                                        </p:attrNameLst>
                                      </p:cBhvr>
                                      <p:tavLst>
                                        <p:tav tm="0">
                                          <p:val>
                                            <p:fltVal val="0"/>
                                          </p:val>
                                        </p:tav>
                                        <p:tav tm="100000">
                                          <p:val>
                                            <p:strVal val="#ppt_h"/>
                                          </p:val>
                                        </p:tav>
                                      </p:tavLst>
                                    </p:anim>
                                    <p:anim calcmode="lin" valueType="num">
                                      <p:cBhvr>
                                        <p:cTn id="142" dur="1000" fill="hold"/>
                                        <p:tgtEl>
                                          <p:spTgt spid="53506"/>
                                        </p:tgtEl>
                                        <p:attrNameLst>
                                          <p:attrName>style.rotation</p:attrName>
                                        </p:attrNameLst>
                                      </p:cBhvr>
                                      <p:tavLst>
                                        <p:tav tm="0">
                                          <p:val>
                                            <p:fltVal val="360"/>
                                          </p:val>
                                        </p:tav>
                                        <p:tav tm="100000">
                                          <p:val>
                                            <p:fltVal val="0"/>
                                          </p:val>
                                        </p:tav>
                                      </p:tavLst>
                                    </p:anim>
                                    <p:animEffect transition="in" filter="fade">
                                      <p:cBhvr>
                                        <p:cTn id="143" dur="1000"/>
                                        <p:tgtEl>
                                          <p:spTgt spid="53506"/>
                                        </p:tgtEl>
                                      </p:cBhvr>
                                    </p:animEffect>
                                  </p:childTnLst>
                                  <p:subTnLst>
                                    <p:set>
                                      <p:cBhvr override="childStyle">
                                        <p:cTn dur="1" fill="hold" display="0" masterRel="sameClick" afterEffect="1">
                                          <p:stCondLst>
                                            <p:cond evt="end" delay="0">
                                              <p:tn val="138"/>
                                            </p:cond>
                                          </p:stCondLst>
                                        </p:cTn>
                                        <p:tgtEl>
                                          <p:spTgt spid="53506"/>
                                        </p:tgtEl>
                                        <p:attrNameLst>
                                          <p:attrName>style.visibility</p:attrName>
                                        </p:attrNameLst>
                                      </p:cBhvr>
                                      <p:to>
                                        <p:strVal val="hidden"/>
                                      </p:to>
                                    </p:set>
                                    <p:audio>
                                      <p:cMediaNode vol="100000">
                                        <p:cTn display="0" masterRel="sameClick">
                                          <p:stCondLst>
                                            <p:cond evt="begin" delay="0">
                                              <p:tn val="138"/>
                                            </p:cond>
                                          </p:stCondLst>
                                          <p:endCondLst>
                                            <p:cond evt="onStopAudio" delay="0">
                                              <p:tgtEl>
                                                <p:sldTgt/>
                                              </p:tgtEl>
                                            </p:cond>
                                          </p:endCondLst>
                                        </p:cTn>
                                        <p:tgtEl>
                                          <p:sndTgt r:embed="rId2" name="coin.wav"/>
                                        </p:tgtEl>
                                      </p:cMediaNode>
                                    </p:audio>
                                  </p:subTnLst>
                                </p:cTn>
                              </p:par>
                            </p:childTnLst>
                          </p:cTn>
                        </p:par>
                        <p:par>
                          <p:cTn id="144" fill="hold" nodeType="afterGroup">
                            <p:stCondLst>
                              <p:cond delay="21000"/>
                            </p:stCondLst>
                            <p:childTnLst>
                              <p:par>
                                <p:cTn id="145" presetID="49" presetClass="entr" presetSubtype="0" decel="100000" fill="hold" nodeType="afterEffect">
                                  <p:stCondLst>
                                    <p:cond delay="0"/>
                                  </p:stCondLst>
                                  <p:childTnLst>
                                    <p:set>
                                      <p:cBhvr>
                                        <p:cTn id="146" dur="1" fill="hold">
                                          <p:stCondLst>
                                            <p:cond delay="0"/>
                                          </p:stCondLst>
                                        </p:cTn>
                                        <p:tgtEl>
                                          <p:spTgt spid="53503"/>
                                        </p:tgtEl>
                                        <p:attrNameLst>
                                          <p:attrName>style.visibility</p:attrName>
                                        </p:attrNameLst>
                                      </p:cBhvr>
                                      <p:to>
                                        <p:strVal val="visible"/>
                                      </p:to>
                                    </p:set>
                                    <p:anim calcmode="lin" valueType="num">
                                      <p:cBhvr>
                                        <p:cTn id="147" dur="1000" fill="hold"/>
                                        <p:tgtEl>
                                          <p:spTgt spid="53503"/>
                                        </p:tgtEl>
                                        <p:attrNameLst>
                                          <p:attrName>ppt_w</p:attrName>
                                        </p:attrNameLst>
                                      </p:cBhvr>
                                      <p:tavLst>
                                        <p:tav tm="0">
                                          <p:val>
                                            <p:fltVal val="0"/>
                                          </p:val>
                                        </p:tav>
                                        <p:tav tm="100000">
                                          <p:val>
                                            <p:strVal val="#ppt_w"/>
                                          </p:val>
                                        </p:tav>
                                      </p:tavLst>
                                    </p:anim>
                                    <p:anim calcmode="lin" valueType="num">
                                      <p:cBhvr>
                                        <p:cTn id="148" dur="1000" fill="hold"/>
                                        <p:tgtEl>
                                          <p:spTgt spid="53503"/>
                                        </p:tgtEl>
                                        <p:attrNameLst>
                                          <p:attrName>ppt_h</p:attrName>
                                        </p:attrNameLst>
                                      </p:cBhvr>
                                      <p:tavLst>
                                        <p:tav tm="0">
                                          <p:val>
                                            <p:fltVal val="0"/>
                                          </p:val>
                                        </p:tav>
                                        <p:tav tm="100000">
                                          <p:val>
                                            <p:strVal val="#ppt_h"/>
                                          </p:val>
                                        </p:tav>
                                      </p:tavLst>
                                    </p:anim>
                                    <p:anim calcmode="lin" valueType="num">
                                      <p:cBhvr>
                                        <p:cTn id="149" dur="1000" fill="hold"/>
                                        <p:tgtEl>
                                          <p:spTgt spid="53503"/>
                                        </p:tgtEl>
                                        <p:attrNameLst>
                                          <p:attrName>style.rotation</p:attrName>
                                        </p:attrNameLst>
                                      </p:cBhvr>
                                      <p:tavLst>
                                        <p:tav tm="0">
                                          <p:val>
                                            <p:fltVal val="360"/>
                                          </p:val>
                                        </p:tav>
                                        <p:tav tm="100000">
                                          <p:val>
                                            <p:fltVal val="0"/>
                                          </p:val>
                                        </p:tav>
                                      </p:tavLst>
                                    </p:anim>
                                    <p:animEffect transition="in" filter="fade">
                                      <p:cBhvr>
                                        <p:cTn id="150" dur="1000"/>
                                        <p:tgtEl>
                                          <p:spTgt spid="53503"/>
                                        </p:tgtEl>
                                      </p:cBhvr>
                                    </p:animEffect>
                                  </p:childTnLst>
                                  <p:subTnLst>
                                    <p:set>
                                      <p:cBhvr override="childStyle">
                                        <p:cTn dur="1" fill="hold" display="0" masterRel="sameClick" afterEffect="1">
                                          <p:stCondLst>
                                            <p:cond evt="end" delay="0">
                                              <p:tn val="145"/>
                                            </p:cond>
                                          </p:stCondLst>
                                        </p:cTn>
                                        <p:tgtEl>
                                          <p:spTgt spid="53503"/>
                                        </p:tgtEl>
                                        <p:attrNameLst>
                                          <p:attrName>style.visibility</p:attrName>
                                        </p:attrNameLst>
                                      </p:cBhvr>
                                      <p:to>
                                        <p:strVal val="hidden"/>
                                      </p:to>
                                    </p:set>
                                    <p:audio>
                                      <p:cMediaNode vol="100000">
                                        <p:cTn display="0" masterRel="sameClick">
                                          <p:stCondLst>
                                            <p:cond evt="begin" delay="0">
                                              <p:tn val="145"/>
                                            </p:cond>
                                          </p:stCondLst>
                                          <p:endCondLst>
                                            <p:cond evt="onStopAudio" delay="0">
                                              <p:tgtEl>
                                                <p:sldTgt/>
                                              </p:tgtEl>
                                            </p:cond>
                                          </p:endCondLst>
                                        </p:cTn>
                                        <p:tgtEl>
                                          <p:sndTgt r:embed="rId2" name="coin.wav"/>
                                        </p:tgtEl>
                                      </p:cMediaNode>
                                    </p:audio>
                                  </p:subTnLst>
                                </p:cTn>
                              </p:par>
                            </p:childTnLst>
                          </p:cTn>
                        </p:par>
                        <p:par>
                          <p:cTn id="151" fill="hold" nodeType="afterGroup">
                            <p:stCondLst>
                              <p:cond delay="22000"/>
                            </p:stCondLst>
                            <p:childTnLst>
                              <p:par>
                                <p:cTn id="152" presetID="49" presetClass="entr" presetSubtype="0" decel="100000" fill="hold" nodeType="afterEffect">
                                  <p:stCondLst>
                                    <p:cond delay="0"/>
                                  </p:stCondLst>
                                  <p:childTnLst>
                                    <p:set>
                                      <p:cBhvr>
                                        <p:cTn id="153" dur="1" fill="hold">
                                          <p:stCondLst>
                                            <p:cond delay="0"/>
                                          </p:stCondLst>
                                        </p:cTn>
                                        <p:tgtEl>
                                          <p:spTgt spid="53500"/>
                                        </p:tgtEl>
                                        <p:attrNameLst>
                                          <p:attrName>style.visibility</p:attrName>
                                        </p:attrNameLst>
                                      </p:cBhvr>
                                      <p:to>
                                        <p:strVal val="visible"/>
                                      </p:to>
                                    </p:set>
                                    <p:anim calcmode="lin" valueType="num">
                                      <p:cBhvr>
                                        <p:cTn id="154" dur="1000" fill="hold"/>
                                        <p:tgtEl>
                                          <p:spTgt spid="53500"/>
                                        </p:tgtEl>
                                        <p:attrNameLst>
                                          <p:attrName>ppt_w</p:attrName>
                                        </p:attrNameLst>
                                      </p:cBhvr>
                                      <p:tavLst>
                                        <p:tav tm="0">
                                          <p:val>
                                            <p:fltVal val="0"/>
                                          </p:val>
                                        </p:tav>
                                        <p:tav tm="100000">
                                          <p:val>
                                            <p:strVal val="#ppt_w"/>
                                          </p:val>
                                        </p:tav>
                                      </p:tavLst>
                                    </p:anim>
                                    <p:anim calcmode="lin" valueType="num">
                                      <p:cBhvr>
                                        <p:cTn id="155" dur="1000" fill="hold"/>
                                        <p:tgtEl>
                                          <p:spTgt spid="53500"/>
                                        </p:tgtEl>
                                        <p:attrNameLst>
                                          <p:attrName>ppt_h</p:attrName>
                                        </p:attrNameLst>
                                      </p:cBhvr>
                                      <p:tavLst>
                                        <p:tav tm="0">
                                          <p:val>
                                            <p:fltVal val="0"/>
                                          </p:val>
                                        </p:tav>
                                        <p:tav tm="100000">
                                          <p:val>
                                            <p:strVal val="#ppt_h"/>
                                          </p:val>
                                        </p:tav>
                                      </p:tavLst>
                                    </p:anim>
                                    <p:anim calcmode="lin" valueType="num">
                                      <p:cBhvr>
                                        <p:cTn id="156" dur="1000" fill="hold"/>
                                        <p:tgtEl>
                                          <p:spTgt spid="53500"/>
                                        </p:tgtEl>
                                        <p:attrNameLst>
                                          <p:attrName>style.rotation</p:attrName>
                                        </p:attrNameLst>
                                      </p:cBhvr>
                                      <p:tavLst>
                                        <p:tav tm="0">
                                          <p:val>
                                            <p:fltVal val="360"/>
                                          </p:val>
                                        </p:tav>
                                        <p:tav tm="100000">
                                          <p:val>
                                            <p:fltVal val="0"/>
                                          </p:val>
                                        </p:tav>
                                      </p:tavLst>
                                    </p:anim>
                                    <p:animEffect transition="in" filter="fade">
                                      <p:cBhvr>
                                        <p:cTn id="157" dur="1000"/>
                                        <p:tgtEl>
                                          <p:spTgt spid="53500"/>
                                        </p:tgtEl>
                                      </p:cBhvr>
                                    </p:animEffect>
                                  </p:childTnLst>
                                  <p:subTnLst>
                                    <p:set>
                                      <p:cBhvr override="childStyle">
                                        <p:cTn dur="1" fill="hold" display="0" masterRel="sameClick" afterEffect="1">
                                          <p:stCondLst>
                                            <p:cond evt="end" delay="0">
                                              <p:tn val="152"/>
                                            </p:cond>
                                          </p:stCondLst>
                                        </p:cTn>
                                        <p:tgtEl>
                                          <p:spTgt spid="53500"/>
                                        </p:tgtEl>
                                        <p:attrNameLst>
                                          <p:attrName>style.visibility</p:attrName>
                                        </p:attrNameLst>
                                      </p:cBhvr>
                                      <p:to>
                                        <p:strVal val="hidden"/>
                                      </p:to>
                                    </p:set>
                                    <p:audio>
                                      <p:cMediaNode vol="100000">
                                        <p:cTn display="0" masterRel="sameClick">
                                          <p:stCondLst>
                                            <p:cond evt="begin" delay="0">
                                              <p:tn val="152"/>
                                            </p:cond>
                                          </p:stCondLst>
                                          <p:endCondLst>
                                            <p:cond evt="onStopAudio" delay="0">
                                              <p:tgtEl>
                                                <p:sldTgt/>
                                              </p:tgtEl>
                                            </p:cond>
                                          </p:endCondLst>
                                        </p:cTn>
                                        <p:tgtEl>
                                          <p:sndTgt r:embed="rId2" name="coin.wav"/>
                                        </p:tgtEl>
                                      </p:cMediaNode>
                                    </p:audio>
                                  </p:subTnLst>
                                </p:cTn>
                              </p:par>
                            </p:childTnLst>
                          </p:cTn>
                        </p:par>
                        <p:par>
                          <p:cTn id="158" fill="hold" nodeType="afterGroup">
                            <p:stCondLst>
                              <p:cond delay="23000"/>
                            </p:stCondLst>
                            <p:childTnLst>
                              <p:par>
                                <p:cTn id="159" presetID="49" presetClass="entr" presetSubtype="0" decel="100000" fill="hold" nodeType="afterEffect">
                                  <p:stCondLst>
                                    <p:cond delay="0"/>
                                  </p:stCondLst>
                                  <p:childTnLst>
                                    <p:set>
                                      <p:cBhvr>
                                        <p:cTn id="160" dur="1" fill="hold">
                                          <p:stCondLst>
                                            <p:cond delay="0"/>
                                          </p:stCondLst>
                                        </p:cTn>
                                        <p:tgtEl>
                                          <p:spTgt spid="53497"/>
                                        </p:tgtEl>
                                        <p:attrNameLst>
                                          <p:attrName>style.visibility</p:attrName>
                                        </p:attrNameLst>
                                      </p:cBhvr>
                                      <p:to>
                                        <p:strVal val="visible"/>
                                      </p:to>
                                    </p:set>
                                    <p:anim calcmode="lin" valueType="num">
                                      <p:cBhvr>
                                        <p:cTn id="161" dur="1000" fill="hold"/>
                                        <p:tgtEl>
                                          <p:spTgt spid="53497"/>
                                        </p:tgtEl>
                                        <p:attrNameLst>
                                          <p:attrName>ppt_w</p:attrName>
                                        </p:attrNameLst>
                                      </p:cBhvr>
                                      <p:tavLst>
                                        <p:tav tm="0">
                                          <p:val>
                                            <p:fltVal val="0"/>
                                          </p:val>
                                        </p:tav>
                                        <p:tav tm="100000">
                                          <p:val>
                                            <p:strVal val="#ppt_w"/>
                                          </p:val>
                                        </p:tav>
                                      </p:tavLst>
                                    </p:anim>
                                    <p:anim calcmode="lin" valueType="num">
                                      <p:cBhvr>
                                        <p:cTn id="162" dur="1000" fill="hold"/>
                                        <p:tgtEl>
                                          <p:spTgt spid="53497"/>
                                        </p:tgtEl>
                                        <p:attrNameLst>
                                          <p:attrName>ppt_h</p:attrName>
                                        </p:attrNameLst>
                                      </p:cBhvr>
                                      <p:tavLst>
                                        <p:tav tm="0">
                                          <p:val>
                                            <p:fltVal val="0"/>
                                          </p:val>
                                        </p:tav>
                                        <p:tav tm="100000">
                                          <p:val>
                                            <p:strVal val="#ppt_h"/>
                                          </p:val>
                                        </p:tav>
                                      </p:tavLst>
                                    </p:anim>
                                    <p:anim calcmode="lin" valueType="num">
                                      <p:cBhvr>
                                        <p:cTn id="163" dur="1000" fill="hold"/>
                                        <p:tgtEl>
                                          <p:spTgt spid="53497"/>
                                        </p:tgtEl>
                                        <p:attrNameLst>
                                          <p:attrName>style.rotation</p:attrName>
                                        </p:attrNameLst>
                                      </p:cBhvr>
                                      <p:tavLst>
                                        <p:tav tm="0">
                                          <p:val>
                                            <p:fltVal val="360"/>
                                          </p:val>
                                        </p:tav>
                                        <p:tav tm="100000">
                                          <p:val>
                                            <p:fltVal val="0"/>
                                          </p:val>
                                        </p:tav>
                                      </p:tavLst>
                                    </p:anim>
                                    <p:animEffect transition="in" filter="fade">
                                      <p:cBhvr>
                                        <p:cTn id="164" dur="1000"/>
                                        <p:tgtEl>
                                          <p:spTgt spid="53497"/>
                                        </p:tgtEl>
                                      </p:cBhvr>
                                    </p:animEffect>
                                  </p:childTnLst>
                                  <p:subTnLst>
                                    <p:set>
                                      <p:cBhvr override="childStyle">
                                        <p:cTn dur="1" fill="hold" display="0" masterRel="sameClick" afterEffect="1">
                                          <p:stCondLst>
                                            <p:cond evt="end" delay="0">
                                              <p:tn val="159"/>
                                            </p:cond>
                                          </p:stCondLst>
                                        </p:cTn>
                                        <p:tgtEl>
                                          <p:spTgt spid="53497"/>
                                        </p:tgtEl>
                                        <p:attrNameLst>
                                          <p:attrName>style.visibility</p:attrName>
                                        </p:attrNameLst>
                                      </p:cBhvr>
                                      <p:to>
                                        <p:strVal val="hidden"/>
                                      </p:to>
                                    </p:set>
                                    <p:audio>
                                      <p:cMediaNode vol="100000">
                                        <p:cTn display="0" masterRel="sameClick">
                                          <p:stCondLst>
                                            <p:cond evt="begin" delay="0">
                                              <p:tn val="159"/>
                                            </p:cond>
                                          </p:stCondLst>
                                          <p:endCondLst>
                                            <p:cond evt="onStopAudio" delay="0">
                                              <p:tgtEl>
                                                <p:sldTgt/>
                                              </p:tgtEl>
                                            </p:cond>
                                          </p:endCondLst>
                                        </p:cTn>
                                        <p:tgtEl>
                                          <p:sndTgt r:embed="rId2" name="coin.wav"/>
                                        </p:tgtEl>
                                      </p:cMediaNode>
                                    </p:audio>
                                  </p:subTnLst>
                                </p:cTn>
                              </p:par>
                            </p:childTnLst>
                          </p:cTn>
                        </p:par>
                        <p:par>
                          <p:cTn id="165" fill="hold" nodeType="afterGroup">
                            <p:stCondLst>
                              <p:cond delay="24000"/>
                            </p:stCondLst>
                            <p:childTnLst>
                              <p:par>
                                <p:cTn id="166" presetID="49" presetClass="entr" presetSubtype="0" decel="100000" fill="hold" nodeType="afterEffect">
                                  <p:stCondLst>
                                    <p:cond delay="0"/>
                                  </p:stCondLst>
                                  <p:childTnLst>
                                    <p:set>
                                      <p:cBhvr>
                                        <p:cTn id="167" dur="1" fill="hold">
                                          <p:stCondLst>
                                            <p:cond delay="0"/>
                                          </p:stCondLst>
                                        </p:cTn>
                                        <p:tgtEl>
                                          <p:spTgt spid="53494"/>
                                        </p:tgtEl>
                                        <p:attrNameLst>
                                          <p:attrName>style.visibility</p:attrName>
                                        </p:attrNameLst>
                                      </p:cBhvr>
                                      <p:to>
                                        <p:strVal val="visible"/>
                                      </p:to>
                                    </p:set>
                                    <p:anim calcmode="lin" valueType="num">
                                      <p:cBhvr>
                                        <p:cTn id="168" dur="1000" fill="hold"/>
                                        <p:tgtEl>
                                          <p:spTgt spid="53494"/>
                                        </p:tgtEl>
                                        <p:attrNameLst>
                                          <p:attrName>ppt_w</p:attrName>
                                        </p:attrNameLst>
                                      </p:cBhvr>
                                      <p:tavLst>
                                        <p:tav tm="0">
                                          <p:val>
                                            <p:fltVal val="0"/>
                                          </p:val>
                                        </p:tav>
                                        <p:tav tm="100000">
                                          <p:val>
                                            <p:strVal val="#ppt_w"/>
                                          </p:val>
                                        </p:tav>
                                      </p:tavLst>
                                    </p:anim>
                                    <p:anim calcmode="lin" valueType="num">
                                      <p:cBhvr>
                                        <p:cTn id="169" dur="1000" fill="hold"/>
                                        <p:tgtEl>
                                          <p:spTgt spid="53494"/>
                                        </p:tgtEl>
                                        <p:attrNameLst>
                                          <p:attrName>ppt_h</p:attrName>
                                        </p:attrNameLst>
                                      </p:cBhvr>
                                      <p:tavLst>
                                        <p:tav tm="0">
                                          <p:val>
                                            <p:fltVal val="0"/>
                                          </p:val>
                                        </p:tav>
                                        <p:tav tm="100000">
                                          <p:val>
                                            <p:strVal val="#ppt_h"/>
                                          </p:val>
                                        </p:tav>
                                      </p:tavLst>
                                    </p:anim>
                                    <p:anim calcmode="lin" valueType="num">
                                      <p:cBhvr>
                                        <p:cTn id="170" dur="1000" fill="hold"/>
                                        <p:tgtEl>
                                          <p:spTgt spid="53494"/>
                                        </p:tgtEl>
                                        <p:attrNameLst>
                                          <p:attrName>style.rotation</p:attrName>
                                        </p:attrNameLst>
                                      </p:cBhvr>
                                      <p:tavLst>
                                        <p:tav tm="0">
                                          <p:val>
                                            <p:fltVal val="360"/>
                                          </p:val>
                                        </p:tav>
                                        <p:tav tm="100000">
                                          <p:val>
                                            <p:fltVal val="0"/>
                                          </p:val>
                                        </p:tav>
                                      </p:tavLst>
                                    </p:anim>
                                    <p:animEffect transition="in" filter="fade">
                                      <p:cBhvr>
                                        <p:cTn id="171" dur="1000"/>
                                        <p:tgtEl>
                                          <p:spTgt spid="53494"/>
                                        </p:tgtEl>
                                      </p:cBhvr>
                                    </p:animEffect>
                                  </p:childTnLst>
                                  <p:subTnLst>
                                    <p:set>
                                      <p:cBhvr override="childStyle">
                                        <p:cTn dur="1" fill="hold" display="0" masterRel="sameClick" afterEffect="1">
                                          <p:stCondLst>
                                            <p:cond evt="end" delay="0">
                                              <p:tn val="166"/>
                                            </p:cond>
                                          </p:stCondLst>
                                        </p:cTn>
                                        <p:tgtEl>
                                          <p:spTgt spid="53494"/>
                                        </p:tgtEl>
                                        <p:attrNameLst>
                                          <p:attrName>style.visibility</p:attrName>
                                        </p:attrNameLst>
                                      </p:cBhvr>
                                      <p:to>
                                        <p:strVal val="hidden"/>
                                      </p:to>
                                    </p:set>
                                    <p:audio>
                                      <p:cMediaNode vol="100000">
                                        <p:cTn display="0" masterRel="sameClick">
                                          <p:stCondLst>
                                            <p:cond evt="begin" delay="0">
                                              <p:tn val="166"/>
                                            </p:cond>
                                          </p:stCondLst>
                                          <p:endCondLst>
                                            <p:cond evt="onStopAudio" delay="0">
                                              <p:tgtEl>
                                                <p:sldTgt/>
                                              </p:tgtEl>
                                            </p:cond>
                                          </p:endCondLst>
                                        </p:cTn>
                                        <p:tgtEl>
                                          <p:sndTgt r:embed="rId2" name="coin.wav"/>
                                        </p:tgtEl>
                                      </p:cMediaNode>
                                    </p:audio>
                                  </p:subTnLst>
                                </p:cTn>
                              </p:par>
                            </p:childTnLst>
                          </p:cTn>
                        </p:par>
                        <p:par>
                          <p:cTn id="172" fill="hold" nodeType="afterGroup">
                            <p:stCondLst>
                              <p:cond delay="25000"/>
                            </p:stCondLst>
                            <p:childTnLst>
                              <p:par>
                                <p:cTn id="173" presetID="49" presetClass="entr" presetSubtype="0" decel="100000" fill="hold" nodeType="afterEffect">
                                  <p:stCondLst>
                                    <p:cond delay="0"/>
                                  </p:stCondLst>
                                  <p:childTnLst>
                                    <p:set>
                                      <p:cBhvr>
                                        <p:cTn id="174" dur="1" fill="hold">
                                          <p:stCondLst>
                                            <p:cond delay="0"/>
                                          </p:stCondLst>
                                        </p:cTn>
                                        <p:tgtEl>
                                          <p:spTgt spid="53491"/>
                                        </p:tgtEl>
                                        <p:attrNameLst>
                                          <p:attrName>style.visibility</p:attrName>
                                        </p:attrNameLst>
                                      </p:cBhvr>
                                      <p:to>
                                        <p:strVal val="visible"/>
                                      </p:to>
                                    </p:set>
                                    <p:anim calcmode="lin" valueType="num">
                                      <p:cBhvr>
                                        <p:cTn id="175" dur="1000" fill="hold"/>
                                        <p:tgtEl>
                                          <p:spTgt spid="53491"/>
                                        </p:tgtEl>
                                        <p:attrNameLst>
                                          <p:attrName>ppt_w</p:attrName>
                                        </p:attrNameLst>
                                      </p:cBhvr>
                                      <p:tavLst>
                                        <p:tav tm="0">
                                          <p:val>
                                            <p:fltVal val="0"/>
                                          </p:val>
                                        </p:tav>
                                        <p:tav tm="100000">
                                          <p:val>
                                            <p:strVal val="#ppt_w"/>
                                          </p:val>
                                        </p:tav>
                                      </p:tavLst>
                                    </p:anim>
                                    <p:anim calcmode="lin" valueType="num">
                                      <p:cBhvr>
                                        <p:cTn id="176" dur="1000" fill="hold"/>
                                        <p:tgtEl>
                                          <p:spTgt spid="53491"/>
                                        </p:tgtEl>
                                        <p:attrNameLst>
                                          <p:attrName>ppt_h</p:attrName>
                                        </p:attrNameLst>
                                      </p:cBhvr>
                                      <p:tavLst>
                                        <p:tav tm="0">
                                          <p:val>
                                            <p:fltVal val="0"/>
                                          </p:val>
                                        </p:tav>
                                        <p:tav tm="100000">
                                          <p:val>
                                            <p:strVal val="#ppt_h"/>
                                          </p:val>
                                        </p:tav>
                                      </p:tavLst>
                                    </p:anim>
                                    <p:anim calcmode="lin" valueType="num">
                                      <p:cBhvr>
                                        <p:cTn id="177" dur="1000" fill="hold"/>
                                        <p:tgtEl>
                                          <p:spTgt spid="53491"/>
                                        </p:tgtEl>
                                        <p:attrNameLst>
                                          <p:attrName>style.rotation</p:attrName>
                                        </p:attrNameLst>
                                      </p:cBhvr>
                                      <p:tavLst>
                                        <p:tav tm="0">
                                          <p:val>
                                            <p:fltVal val="360"/>
                                          </p:val>
                                        </p:tav>
                                        <p:tav tm="100000">
                                          <p:val>
                                            <p:fltVal val="0"/>
                                          </p:val>
                                        </p:tav>
                                      </p:tavLst>
                                    </p:anim>
                                    <p:animEffect transition="in" filter="fade">
                                      <p:cBhvr>
                                        <p:cTn id="178" dur="1000"/>
                                        <p:tgtEl>
                                          <p:spTgt spid="53491"/>
                                        </p:tgtEl>
                                      </p:cBhvr>
                                    </p:animEffect>
                                  </p:childTnLst>
                                  <p:subTnLst>
                                    <p:set>
                                      <p:cBhvr override="childStyle">
                                        <p:cTn dur="1" fill="hold" display="0" masterRel="sameClick" afterEffect="1">
                                          <p:stCondLst>
                                            <p:cond evt="end" delay="0">
                                              <p:tn val="173"/>
                                            </p:cond>
                                          </p:stCondLst>
                                        </p:cTn>
                                        <p:tgtEl>
                                          <p:spTgt spid="53491"/>
                                        </p:tgtEl>
                                        <p:attrNameLst>
                                          <p:attrName>style.visibility</p:attrName>
                                        </p:attrNameLst>
                                      </p:cBhvr>
                                      <p:to>
                                        <p:strVal val="hidden"/>
                                      </p:to>
                                    </p:set>
                                    <p:audio>
                                      <p:cMediaNode vol="100000">
                                        <p:cTn display="0" masterRel="sameClick">
                                          <p:stCondLst>
                                            <p:cond evt="begin" delay="0">
                                              <p:tn val="173"/>
                                            </p:cond>
                                          </p:stCondLst>
                                          <p:endCondLst>
                                            <p:cond evt="onStopAudio" delay="0">
                                              <p:tgtEl>
                                                <p:sldTgt/>
                                              </p:tgtEl>
                                            </p:cond>
                                          </p:endCondLst>
                                        </p:cTn>
                                        <p:tgtEl>
                                          <p:sndTgt r:embed="rId2" name="coin.wav"/>
                                        </p:tgtEl>
                                      </p:cMediaNode>
                                    </p:audio>
                                  </p:subTnLst>
                                </p:cTn>
                              </p:par>
                            </p:childTnLst>
                          </p:cTn>
                        </p:par>
                        <p:par>
                          <p:cTn id="179" fill="hold" nodeType="afterGroup">
                            <p:stCondLst>
                              <p:cond delay="26000"/>
                            </p:stCondLst>
                            <p:childTnLst>
                              <p:par>
                                <p:cTn id="180" presetID="49" presetClass="entr" presetSubtype="0" decel="100000" fill="hold" nodeType="afterEffect">
                                  <p:stCondLst>
                                    <p:cond delay="0"/>
                                  </p:stCondLst>
                                  <p:childTnLst>
                                    <p:set>
                                      <p:cBhvr>
                                        <p:cTn id="181" dur="1" fill="hold">
                                          <p:stCondLst>
                                            <p:cond delay="0"/>
                                          </p:stCondLst>
                                        </p:cTn>
                                        <p:tgtEl>
                                          <p:spTgt spid="53488"/>
                                        </p:tgtEl>
                                        <p:attrNameLst>
                                          <p:attrName>style.visibility</p:attrName>
                                        </p:attrNameLst>
                                      </p:cBhvr>
                                      <p:to>
                                        <p:strVal val="visible"/>
                                      </p:to>
                                    </p:set>
                                    <p:anim calcmode="lin" valueType="num">
                                      <p:cBhvr>
                                        <p:cTn id="182" dur="1000" fill="hold"/>
                                        <p:tgtEl>
                                          <p:spTgt spid="53488"/>
                                        </p:tgtEl>
                                        <p:attrNameLst>
                                          <p:attrName>ppt_w</p:attrName>
                                        </p:attrNameLst>
                                      </p:cBhvr>
                                      <p:tavLst>
                                        <p:tav tm="0">
                                          <p:val>
                                            <p:fltVal val="0"/>
                                          </p:val>
                                        </p:tav>
                                        <p:tav tm="100000">
                                          <p:val>
                                            <p:strVal val="#ppt_w"/>
                                          </p:val>
                                        </p:tav>
                                      </p:tavLst>
                                    </p:anim>
                                    <p:anim calcmode="lin" valueType="num">
                                      <p:cBhvr>
                                        <p:cTn id="183" dur="1000" fill="hold"/>
                                        <p:tgtEl>
                                          <p:spTgt spid="53488"/>
                                        </p:tgtEl>
                                        <p:attrNameLst>
                                          <p:attrName>ppt_h</p:attrName>
                                        </p:attrNameLst>
                                      </p:cBhvr>
                                      <p:tavLst>
                                        <p:tav tm="0">
                                          <p:val>
                                            <p:fltVal val="0"/>
                                          </p:val>
                                        </p:tav>
                                        <p:tav tm="100000">
                                          <p:val>
                                            <p:strVal val="#ppt_h"/>
                                          </p:val>
                                        </p:tav>
                                      </p:tavLst>
                                    </p:anim>
                                    <p:anim calcmode="lin" valueType="num">
                                      <p:cBhvr>
                                        <p:cTn id="184" dur="1000" fill="hold"/>
                                        <p:tgtEl>
                                          <p:spTgt spid="53488"/>
                                        </p:tgtEl>
                                        <p:attrNameLst>
                                          <p:attrName>style.rotation</p:attrName>
                                        </p:attrNameLst>
                                      </p:cBhvr>
                                      <p:tavLst>
                                        <p:tav tm="0">
                                          <p:val>
                                            <p:fltVal val="360"/>
                                          </p:val>
                                        </p:tav>
                                        <p:tav tm="100000">
                                          <p:val>
                                            <p:fltVal val="0"/>
                                          </p:val>
                                        </p:tav>
                                      </p:tavLst>
                                    </p:anim>
                                    <p:animEffect transition="in" filter="fade">
                                      <p:cBhvr>
                                        <p:cTn id="185" dur="1000"/>
                                        <p:tgtEl>
                                          <p:spTgt spid="53488"/>
                                        </p:tgtEl>
                                      </p:cBhvr>
                                    </p:animEffect>
                                  </p:childTnLst>
                                  <p:subTnLst>
                                    <p:set>
                                      <p:cBhvr override="childStyle">
                                        <p:cTn dur="1" fill="hold" display="0" masterRel="sameClick" afterEffect="1">
                                          <p:stCondLst>
                                            <p:cond evt="end" delay="0">
                                              <p:tn val="180"/>
                                            </p:cond>
                                          </p:stCondLst>
                                        </p:cTn>
                                        <p:tgtEl>
                                          <p:spTgt spid="53488"/>
                                        </p:tgtEl>
                                        <p:attrNameLst>
                                          <p:attrName>style.visibility</p:attrName>
                                        </p:attrNameLst>
                                      </p:cBhvr>
                                      <p:to>
                                        <p:strVal val="hidden"/>
                                      </p:to>
                                    </p:set>
                                    <p:audio>
                                      <p:cMediaNode vol="100000">
                                        <p:cTn display="0" masterRel="sameClick">
                                          <p:stCondLst>
                                            <p:cond evt="begin" delay="0">
                                              <p:tn val="180"/>
                                            </p:cond>
                                          </p:stCondLst>
                                          <p:endCondLst>
                                            <p:cond evt="onStopAudio" delay="0">
                                              <p:tgtEl>
                                                <p:sldTgt/>
                                              </p:tgtEl>
                                            </p:cond>
                                          </p:endCondLst>
                                        </p:cTn>
                                        <p:tgtEl>
                                          <p:sndTgt r:embed="rId2" name="coin.wav"/>
                                        </p:tgtEl>
                                      </p:cMediaNode>
                                    </p:audio>
                                  </p:subTnLst>
                                </p:cTn>
                              </p:par>
                            </p:childTnLst>
                          </p:cTn>
                        </p:par>
                        <p:par>
                          <p:cTn id="186" fill="hold" nodeType="afterGroup">
                            <p:stCondLst>
                              <p:cond delay="27000"/>
                            </p:stCondLst>
                            <p:childTnLst>
                              <p:par>
                                <p:cTn id="187" presetID="49" presetClass="entr" presetSubtype="0" decel="100000" fill="hold" nodeType="afterEffect">
                                  <p:stCondLst>
                                    <p:cond delay="0"/>
                                  </p:stCondLst>
                                  <p:childTnLst>
                                    <p:set>
                                      <p:cBhvr>
                                        <p:cTn id="188" dur="1" fill="hold">
                                          <p:stCondLst>
                                            <p:cond delay="0"/>
                                          </p:stCondLst>
                                        </p:cTn>
                                        <p:tgtEl>
                                          <p:spTgt spid="53485"/>
                                        </p:tgtEl>
                                        <p:attrNameLst>
                                          <p:attrName>style.visibility</p:attrName>
                                        </p:attrNameLst>
                                      </p:cBhvr>
                                      <p:to>
                                        <p:strVal val="visible"/>
                                      </p:to>
                                    </p:set>
                                    <p:anim calcmode="lin" valueType="num">
                                      <p:cBhvr>
                                        <p:cTn id="189" dur="1000" fill="hold"/>
                                        <p:tgtEl>
                                          <p:spTgt spid="53485"/>
                                        </p:tgtEl>
                                        <p:attrNameLst>
                                          <p:attrName>ppt_w</p:attrName>
                                        </p:attrNameLst>
                                      </p:cBhvr>
                                      <p:tavLst>
                                        <p:tav tm="0">
                                          <p:val>
                                            <p:fltVal val="0"/>
                                          </p:val>
                                        </p:tav>
                                        <p:tav tm="100000">
                                          <p:val>
                                            <p:strVal val="#ppt_w"/>
                                          </p:val>
                                        </p:tav>
                                      </p:tavLst>
                                    </p:anim>
                                    <p:anim calcmode="lin" valueType="num">
                                      <p:cBhvr>
                                        <p:cTn id="190" dur="1000" fill="hold"/>
                                        <p:tgtEl>
                                          <p:spTgt spid="53485"/>
                                        </p:tgtEl>
                                        <p:attrNameLst>
                                          <p:attrName>ppt_h</p:attrName>
                                        </p:attrNameLst>
                                      </p:cBhvr>
                                      <p:tavLst>
                                        <p:tav tm="0">
                                          <p:val>
                                            <p:fltVal val="0"/>
                                          </p:val>
                                        </p:tav>
                                        <p:tav tm="100000">
                                          <p:val>
                                            <p:strVal val="#ppt_h"/>
                                          </p:val>
                                        </p:tav>
                                      </p:tavLst>
                                    </p:anim>
                                    <p:anim calcmode="lin" valueType="num">
                                      <p:cBhvr>
                                        <p:cTn id="191" dur="1000" fill="hold"/>
                                        <p:tgtEl>
                                          <p:spTgt spid="53485"/>
                                        </p:tgtEl>
                                        <p:attrNameLst>
                                          <p:attrName>style.rotation</p:attrName>
                                        </p:attrNameLst>
                                      </p:cBhvr>
                                      <p:tavLst>
                                        <p:tav tm="0">
                                          <p:val>
                                            <p:fltVal val="360"/>
                                          </p:val>
                                        </p:tav>
                                        <p:tav tm="100000">
                                          <p:val>
                                            <p:fltVal val="0"/>
                                          </p:val>
                                        </p:tav>
                                      </p:tavLst>
                                    </p:anim>
                                    <p:animEffect transition="in" filter="fade">
                                      <p:cBhvr>
                                        <p:cTn id="192" dur="1000"/>
                                        <p:tgtEl>
                                          <p:spTgt spid="53485"/>
                                        </p:tgtEl>
                                      </p:cBhvr>
                                    </p:animEffect>
                                  </p:childTnLst>
                                  <p:subTnLst>
                                    <p:set>
                                      <p:cBhvr override="childStyle">
                                        <p:cTn dur="1" fill="hold" display="0" masterRel="sameClick" afterEffect="1">
                                          <p:stCondLst>
                                            <p:cond evt="end" delay="0">
                                              <p:tn val="187"/>
                                            </p:cond>
                                          </p:stCondLst>
                                        </p:cTn>
                                        <p:tgtEl>
                                          <p:spTgt spid="53485"/>
                                        </p:tgtEl>
                                        <p:attrNameLst>
                                          <p:attrName>style.visibility</p:attrName>
                                        </p:attrNameLst>
                                      </p:cBhvr>
                                      <p:to>
                                        <p:strVal val="hidden"/>
                                      </p:to>
                                    </p:set>
                                    <p:audio>
                                      <p:cMediaNode vol="100000">
                                        <p:cTn display="0" masterRel="sameClick">
                                          <p:stCondLst>
                                            <p:cond evt="begin" delay="0">
                                              <p:tn val="187"/>
                                            </p:cond>
                                          </p:stCondLst>
                                          <p:endCondLst>
                                            <p:cond evt="onStopAudio" delay="0">
                                              <p:tgtEl>
                                                <p:sldTgt/>
                                              </p:tgtEl>
                                            </p:cond>
                                          </p:endCondLst>
                                        </p:cTn>
                                        <p:tgtEl>
                                          <p:sndTgt r:embed="rId2" name="coin.wav"/>
                                        </p:tgtEl>
                                      </p:cMediaNode>
                                    </p:audio>
                                  </p:subTnLst>
                                </p:cTn>
                              </p:par>
                            </p:childTnLst>
                          </p:cTn>
                        </p:par>
                        <p:par>
                          <p:cTn id="193" fill="hold" nodeType="afterGroup">
                            <p:stCondLst>
                              <p:cond delay="28000"/>
                            </p:stCondLst>
                            <p:childTnLst>
                              <p:par>
                                <p:cTn id="194" presetID="49" presetClass="entr" presetSubtype="0" decel="100000" fill="hold" nodeType="afterEffect">
                                  <p:stCondLst>
                                    <p:cond delay="0"/>
                                  </p:stCondLst>
                                  <p:childTnLst>
                                    <p:set>
                                      <p:cBhvr>
                                        <p:cTn id="195" dur="1" fill="hold">
                                          <p:stCondLst>
                                            <p:cond delay="0"/>
                                          </p:stCondLst>
                                        </p:cTn>
                                        <p:tgtEl>
                                          <p:spTgt spid="53482"/>
                                        </p:tgtEl>
                                        <p:attrNameLst>
                                          <p:attrName>style.visibility</p:attrName>
                                        </p:attrNameLst>
                                      </p:cBhvr>
                                      <p:to>
                                        <p:strVal val="visible"/>
                                      </p:to>
                                    </p:set>
                                    <p:anim calcmode="lin" valueType="num">
                                      <p:cBhvr>
                                        <p:cTn id="196" dur="1000" fill="hold"/>
                                        <p:tgtEl>
                                          <p:spTgt spid="53482"/>
                                        </p:tgtEl>
                                        <p:attrNameLst>
                                          <p:attrName>ppt_w</p:attrName>
                                        </p:attrNameLst>
                                      </p:cBhvr>
                                      <p:tavLst>
                                        <p:tav tm="0">
                                          <p:val>
                                            <p:fltVal val="0"/>
                                          </p:val>
                                        </p:tav>
                                        <p:tav tm="100000">
                                          <p:val>
                                            <p:strVal val="#ppt_w"/>
                                          </p:val>
                                        </p:tav>
                                      </p:tavLst>
                                    </p:anim>
                                    <p:anim calcmode="lin" valueType="num">
                                      <p:cBhvr>
                                        <p:cTn id="197" dur="1000" fill="hold"/>
                                        <p:tgtEl>
                                          <p:spTgt spid="53482"/>
                                        </p:tgtEl>
                                        <p:attrNameLst>
                                          <p:attrName>ppt_h</p:attrName>
                                        </p:attrNameLst>
                                      </p:cBhvr>
                                      <p:tavLst>
                                        <p:tav tm="0">
                                          <p:val>
                                            <p:fltVal val="0"/>
                                          </p:val>
                                        </p:tav>
                                        <p:tav tm="100000">
                                          <p:val>
                                            <p:strVal val="#ppt_h"/>
                                          </p:val>
                                        </p:tav>
                                      </p:tavLst>
                                    </p:anim>
                                    <p:anim calcmode="lin" valueType="num">
                                      <p:cBhvr>
                                        <p:cTn id="198" dur="1000" fill="hold"/>
                                        <p:tgtEl>
                                          <p:spTgt spid="53482"/>
                                        </p:tgtEl>
                                        <p:attrNameLst>
                                          <p:attrName>style.rotation</p:attrName>
                                        </p:attrNameLst>
                                      </p:cBhvr>
                                      <p:tavLst>
                                        <p:tav tm="0">
                                          <p:val>
                                            <p:fltVal val="360"/>
                                          </p:val>
                                        </p:tav>
                                        <p:tav tm="100000">
                                          <p:val>
                                            <p:fltVal val="0"/>
                                          </p:val>
                                        </p:tav>
                                      </p:tavLst>
                                    </p:anim>
                                    <p:animEffect transition="in" filter="fade">
                                      <p:cBhvr>
                                        <p:cTn id="199" dur="1000"/>
                                        <p:tgtEl>
                                          <p:spTgt spid="53482"/>
                                        </p:tgtEl>
                                      </p:cBhvr>
                                    </p:animEffect>
                                  </p:childTnLst>
                                  <p:subTnLst>
                                    <p:set>
                                      <p:cBhvr override="childStyle">
                                        <p:cTn dur="1" fill="hold" display="0" masterRel="sameClick" afterEffect="1">
                                          <p:stCondLst>
                                            <p:cond evt="end" delay="0">
                                              <p:tn val="194"/>
                                            </p:cond>
                                          </p:stCondLst>
                                        </p:cTn>
                                        <p:tgtEl>
                                          <p:spTgt spid="53482"/>
                                        </p:tgtEl>
                                        <p:attrNameLst>
                                          <p:attrName>style.visibility</p:attrName>
                                        </p:attrNameLst>
                                      </p:cBhvr>
                                      <p:to>
                                        <p:strVal val="hidden"/>
                                      </p:to>
                                    </p:set>
                                    <p:audio>
                                      <p:cMediaNode vol="100000">
                                        <p:cTn display="0" masterRel="sameClick">
                                          <p:stCondLst>
                                            <p:cond evt="begin" delay="0">
                                              <p:tn val="194"/>
                                            </p:cond>
                                          </p:stCondLst>
                                          <p:endCondLst>
                                            <p:cond evt="onStopAudio" delay="0">
                                              <p:tgtEl>
                                                <p:sldTgt/>
                                              </p:tgtEl>
                                            </p:cond>
                                          </p:endCondLst>
                                        </p:cTn>
                                        <p:tgtEl>
                                          <p:sndTgt r:embed="rId2" name="coin.wav"/>
                                        </p:tgtEl>
                                      </p:cMediaNode>
                                    </p:audio>
                                  </p:subTnLst>
                                </p:cTn>
                              </p:par>
                            </p:childTnLst>
                          </p:cTn>
                        </p:par>
                        <p:par>
                          <p:cTn id="200" fill="hold" nodeType="afterGroup">
                            <p:stCondLst>
                              <p:cond delay="29000"/>
                            </p:stCondLst>
                            <p:childTnLst>
                              <p:par>
                                <p:cTn id="201" presetID="49" presetClass="entr" presetSubtype="0" decel="100000" fill="hold" nodeType="afterEffect">
                                  <p:stCondLst>
                                    <p:cond delay="0"/>
                                  </p:stCondLst>
                                  <p:childTnLst>
                                    <p:set>
                                      <p:cBhvr>
                                        <p:cTn id="202" dur="1" fill="hold">
                                          <p:stCondLst>
                                            <p:cond delay="0"/>
                                          </p:stCondLst>
                                        </p:cTn>
                                        <p:tgtEl>
                                          <p:spTgt spid="53617"/>
                                        </p:tgtEl>
                                        <p:attrNameLst>
                                          <p:attrName>style.visibility</p:attrName>
                                        </p:attrNameLst>
                                      </p:cBhvr>
                                      <p:to>
                                        <p:strVal val="visible"/>
                                      </p:to>
                                    </p:set>
                                    <p:anim calcmode="lin" valueType="num">
                                      <p:cBhvr>
                                        <p:cTn id="203" dur="1000" fill="hold"/>
                                        <p:tgtEl>
                                          <p:spTgt spid="53617"/>
                                        </p:tgtEl>
                                        <p:attrNameLst>
                                          <p:attrName>ppt_w</p:attrName>
                                        </p:attrNameLst>
                                      </p:cBhvr>
                                      <p:tavLst>
                                        <p:tav tm="0">
                                          <p:val>
                                            <p:fltVal val="0"/>
                                          </p:val>
                                        </p:tav>
                                        <p:tav tm="100000">
                                          <p:val>
                                            <p:strVal val="#ppt_w"/>
                                          </p:val>
                                        </p:tav>
                                      </p:tavLst>
                                    </p:anim>
                                    <p:anim calcmode="lin" valueType="num">
                                      <p:cBhvr>
                                        <p:cTn id="204" dur="1000" fill="hold"/>
                                        <p:tgtEl>
                                          <p:spTgt spid="53617"/>
                                        </p:tgtEl>
                                        <p:attrNameLst>
                                          <p:attrName>ppt_h</p:attrName>
                                        </p:attrNameLst>
                                      </p:cBhvr>
                                      <p:tavLst>
                                        <p:tav tm="0">
                                          <p:val>
                                            <p:fltVal val="0"/>
                                          </p:val>
                                        </p:tav>
                                        <p:tav tm="100000">
                                          <p:val>
                                            <p:strVal val="#ppt_h"/>
                                          </p:val>
                                        </p:tav>
                                      </p:tavLst>
                                    </p:anim>
                                    <p:anim calcmode="lin" valueType="num">
                                      <p:cBhvr>
                                        <p:cTn id="205" dur="1000" fill="hold"/>
                                        <p:tgtEl>
                                          <p:spTgt spid="53617"/>
                                        </p:tgtEl>
                                        <p:attrNameLst>
                                          <p:attrName>style.rotation</p:attrName>
                                        </p:attrNameLst>
                                      </p:cBhvr>
                                      <p:tavLst>
                                        <p:tav tm="0">
                                          <p:val>
                                            <p:fltVal val="360"/>
                                          </p:val>
                                        </p:tav>
                                        <p:tav tm="100000">
                                          <p:val>
                                            <p:fltVal val="0"/>
                                          </p:val>
                                        </p:tav>
                                      </p:tavLst>
                                    </p:anim>
                                    <p:animEffect transition="in" filter="fade">
                                      <p:cBhvr>
                                        <p:cTn id="206" dur="1000"/>
                                        <p:tgtEl>
                                          <p:spTgt spid="53617"/>
                                        </p:tgtEl>
                                      </p:cBhvr>
                                    </p:animEffect>
                                  </p:childTnLst>
                                  <p:subTnLst>
                                    <p:set>
                                      <p:cBhvr override="childStyle">
                                        <p:cTn dur="1" fill="hold" display="0" masterRel="sameClick" afterEffect="1">
                                          <p:stCondLst>
                                            <p:cond evt="end" delay="0">
                                              <p:tn val="201"/>
                                            </p:cond>
                                          </p:stCondLst>
                                        </p:cTn>
                                        <p:tgtEl>
                                          <p:spTgt spid="53617"/>
                                        </p:tgtEl>
                                        <p:attrNameLst>
                                          <p:attrName>style.visibility</p:attrName>
                                        </p:attrNameLst>
                                      </p:cBhvr>
                                      <p:to>
                                        <p:strVal val="hidden"/>
                                      </p:to>
                                    </p:set>
                                    <p:audio>
                                      <p:cMediaNode vol="100000">
                                        <p:cTn display="0" masterRel="sameClick">
                                          <p:stCondLst>
                                            <p:cond evt="begin" delay="0">
                                              <p:tn val="201"/>
                                            </p:cond>
                                          </p:stCondLst>
                                          <p:endCondLst>
                                            <p:cond evt="onStopAudio" delay="0">
                                              <p:tgtEl>
                                                <p:sldTgt/>
                                              </p:tgtEl>
                                            </p:cond>
                                          </p:endCondLst>
                                        </p:cTn>
                                        <p:tgtEl>
                                          <p:sndTgt r:embed="rId2" name="coin.wav"/>
                                        </p:tgtEl>
                                      </p:cMediaNode>
                                    </p:audio>
                                  </p:subTnLst>
                                </p:cTn>
                              </p:par>
                            </p:childTnLst>
                          </p:cTn>
                        </p:par>
                        <p:par>
                          <p:cTn id="207" fill="hold" nodeType="afterGroup">
                            <p:stCondLst>
                              <p:cond delay="30000"/>
                            </p:stCondLst>
                            <p:childTnLst>
                              <p:par>
                                <p:cTn id="208" presetID="49" presetClass="entr" presetSubtype="0" decel="100000" fill="hold" nodeType="afterEffect">
                                  <p:stCondLst>
                                    <p:cond delay="0"/>
                                  </p:stCondLst>
                                  <p:childTnLst>
                                    <p:set>
                                      <p:cBhvr>
                                        <p:cTn id="209" dur="1" fill="hold">
                                          <p:stCondLst>
                                            <p:cond delay="0"/>
                                          </p:stCondLst>
                                        </p:cTn>
                                        <p:tgtEl>
                                          <p:spTgt spid="53614"/>
                                        </p:tgtEl>
                                        <p:attrNameLst>
                                          <p:attrName>style.visibility</p:attrName>
                                        </p:attrNameLst>
                                      </p:cBhvr>
                                      <p:to>
                                        <p:strVal val="visible"/>
                                      </p:to>
                                    </p:set>
                                    <p:anim calcmode="lin" valueType="num">
                                      <p:cBhvr>
                                        <p:cTn id="210" dur="1000" fill="hold"/>
                                        <p:tgtEl>
                                          <p:spTgt spid="53614"/>
                                        </p:tgtEl>
                                        <p:attrNameLst>
                                          <p:attrName>ppt_w</p:attrName>
                                        </p:attrNameLst>
                                      </p:cBhvr>
                                      <p:tavLst>
                                        <p:tav tm="0">
                                          <p:val>
                                            <p:fltVal val="0"/>
                                          </p:val>
                                        </p:tav>
                                        <p:tav tm="100000">
                                          <p:val>
                                            <p:strVal val="#ppt_w"/>
                                          </p:val>
                                        </p:tav>
                                      </p:tavLst>
                                    </p:anim>
                                    <p:anim calcmode="lin" valueType="num">
                                      <p:cBhvr>
                                        <p:cTn id="211" dur="1000" fill="hold"/>
                                        <p:tgtEl>
                                          <p:spTgt spid="53614"/>
                                        </p:tgtEl>
                                        <p:attrNameLst>
                                          <p:attrName>ppt_h</p:attrName>
                                        </p:attrNameLst>
                                      </p:cBhvr>
                                      <p:tavLst>
                                        <p:tav tm="0">
                                          <p:val>
                                            <p:fltVal val="0"/>
                                          </p:val>
                                        </p:tav>
                                        <p:tav tm="100000">
                                          <p:val>
                                            <p:strVal val="#ppt_h"/>
                                          </p:val>
                                        </p:tav>
                                      </p:tavLst>
                                    </p:anim>
                                    <p:anim calcmode="lin" valueType="num">
                                      <p:cBhvr>
                                        <p:cTn id="212" dur="1000" fill="hold"/>
                                        <p:tgtEl>
                                          <p:spTgt spid="53614"/>
                                        </p:tgtEl>
                                        <p:attrNameLst>
                                          <p:attrName>style.rotation</p:attrName>
                                        </p:attrNameLst>
                                      </p:cBhvr>
                                      <p:tavLst>
                                        <p:tav tm="0">
                                          <p:val>
                                            <p:fltVal val="360"/>
                                          </p:val>
                                        </p:tav>
                                        <p:tav tm="100000">
                                          <p:val>
                                            <p:fltVal val="0"/>
                                          </p:val>
                                        </p:tav>
                                      </p:tavLst>
                                    </p:anim>
                                    <p:animEffect transition="in" filter="fade">
                                      <p:cBhvr>
                                        <p:cTn id="213" dur="1000"/>
                                        <p:tgtEl>
                                          <p:spTgt spid="53614"/>
                                        </p:tgtEl>
                                      </p:cBhvr>
                                    </p:animEffect>
                                  </p:childTnLst>
                                  <p:subTnLst>
                                    <p:set>
                                      <p:cBhvr override="childStyle">
                                        <p:cTn dur="1" fill="hold" display="0" masterRel="sameClick" afterEffect="1">
                                          <p:stCondLst>
                                            <p:cond evt="end" delay="0">
                                              <p:tn val="208"/>
                                            </p:cond>
                                          </p:stCondLst>
                                        </p:cTn>
                                        <p:tgtEl>
                                          <p:spTgt spid="53614"/>
                                        </p:tgtEl>
                                        <p:attrNameLst>
                                          <p:attrName>style.visibility</p:attrName>
                                        </p:attrNameLst>
                                      </p:cBhvr>
                                      <p:to>
                                        <p:strVal val="hidden"/>
                                      </p:to>
                                    </p:set>
                                    <p:audio>
                                      <p:cMediaNode vol="100000">
                                        <p:cTn display="0" masterRel="sameClick">
                                          <p:stCondLst>
                                            <p:cond evt="begin" delay="0">
                                              <p:tn val="208"/>
                                            </p:cond>
                                          </p:stCondLst>
                                          <p:endCondLst>
                                            <p:cond evt="onStopAudio" delay="0">
                                              <p:tgtEl>
                                                <p:sldTgt/>
                                              </p:tgtEl>
                                            </p:cond>
                                          </p:endCondLst>
                                        </p:cTn>
                                        <p:tgtEl>
                                          <p:sndTgt r:embed="rId2" name="coin.wav"/>
                                        </p:tgtEl>
                                      </p:cMediaNode>
                                    </p:audio>
                                  </p:subTnLst>
                                </p:cTn>
                              </p:par>
                            </p:childTnLst>
                          </p:cTn>
                        </p:par>
                        <p:par>
                          <p:cTn id="214" fill="hold" nodeType="afterGroup">
                            <p:stCondLst>
                              <p:cond delay="31000"/>
                            </p:stCondLst>
                            <p:childTnLst>
                              <p:par>
                                <p:cTn id="215" presetID="49" presetClass="entr" presetSubtype="0" decel="100000" fill="hold" nodeType="afterEffect">
                                  <p:stCondLst>
                                    <p:cond delay="0"/>
                                  </p:stCondLst>
                                  <p:childTnLst>
                                    <p:set>
                                      <p:cBhvr>
                                        <p:cTn id="216" dur="1" fill="hold">
                                          <p:stCondLst>
                                            <p:cond delay="0"/>
                                          </p:stCondLst>
                                        </p:cTn>
                                        <p:tgtEl>
                                          <p:spTgt spid="53566"/>
                                        </p:tgtEl>
                                        <p:attrNameLst>
                                          <p:attrName>style.visibility</p:attrName>
                                        </p:attrNameLst>
                                      </p:cBhvr>
                                      <p:to>
                                        <p:strVal val="visible"/>
                                      </p:to>
                                    </p:set>
                                    <p:anim calcmode="lin" valueType="num">
                                      <p:cBhvr>
                                        <p:cTn id="217" dur="1000" fill="hold"/>
                                        <p:tgtEl>
                                          <p:spTgt spid="53566"/>
                                        </p:tgtEl>
                                        <p:attrNameLst>
                                          <p:attrName>ppt_w</p:attrName>
                                        </p:attrNameLst>
                                      </p:cBhvr>
                                      <p:tavLst>
                                        <p:tav tm="0">
                                          <p:val>
                                            <p:fltVal val="0"/>
                                          </p:val>
                                        </p:tav>
                                        <p:tav tm="100000">
                                          <p:val>
                                            <p:strVal val="#ppt_w"/>
                                          </p:val>
                                        </p:tav>
                                      </p:tavLst>
                                    </p:anim>
                                    <p:anim calcmode="lin" valueType="num">
                                      <p:cBhvr>
                                        <p:cTn id="218" dur="1000" fill="hold"/>
                                        <p:tgtEl>
                                          <p:spTgt spid="53566"/>
                                        </p:tgtEl>
                                        <p:attrNameLst>
                                          <p:attrName>ppt_h</p:attrName>
                                        </p:attrNameLst>
                                      </p:cBhvr>
                                      <p:tavLst>
                                        <p:tav tm="0">
                                          <p:val>
                                            <p:fltVal val="0"/>
                                          </p:val>
                                        </p:tav>
                                        <p:tav tm="100000">
                                          <p:val>
                                            <p:strVal val="#ppt_h"/>
                                          </p:val>
                                        </p:tav>
                                      </p:tavLst>
                                    </p:anim>
                                    <p:anim calcmode="lin" valueType="num">
                                      <p:cBhvr>
                                        <p:cTn id="219" dur="1000" fill="hold"/>
                                        <p:tgtEl>
                                          <p:spTgt spid="53566"/>
                                        </p:tgtEl>
                                        <p:attrNameLst>
                                          <p:attrName>style.rotation</p:attrName>
                                        </p:attrNameLst>
                                      </p:cBhvr>
                                      <p:tavLst>
                                        <p:tav tm="0">
                                          <p:val>
                                            <p:fltVal val="360"/>
                                          </p:val>
                                        </p:tav>
                                        <p:tav tm="100000">
                                          <p:val>
                                            <p:fltVal val="0"/>
                                          </p:val>
                                        </p:tav>
                                      </p:tavLst>
                                    </p:anim>
                                    <p:animEffect transition="in" filter="fade">
                                      <p:cBhvr>
                                        <p:cTn id="220" dur="1000"/>
                                        <p:tgtEl>
                                          <p:spTgt spid="53566"/>
                                        </p:tgtEl>
                                      </p:cBhvr>
                                    </p:animEffect>
                                  </p:childTnLst>
                                  <p:subTnLst>
                                    <p:set>
                                      <p:cBhvr override="childStyle">
                                        <p:cTn dur="1" fill="hold" display="0" masterRel="sameClick" afterEffect="1">
                                          <p:stCondLst>
                                            <p:cond evt="end" delay="0">
                                              <p:tn val="215"/>
                                            </p:cond>
                                          </p:stCondLst>
                                        </p:cTn>
                                        <p:tgtEl>
                                          <p:spTgt spid="53566"/>
                                        </p:tgtEl>
                                        <p:attrNameLst>
                                          <p:attrName>style.visibility</p:attrName>
                                        </p:attrNameLst>
                                      </p:cBhvr>
                                      <p:to>
                                        <p:strVal val="hidden"/>
                                      </p:to>
                                    </p:set>
                                    <p:audio>
                                      <p:cMediaNode vol="100000">
                                        <p:cTn display="0" masterRel="sameClick">
                                          <p:stCondLst>
                                            <p:cond evt="begin" delay="0">
                                              <p:tn val="215"/>
                                            </p:cond>
                                          </p:stCondLst>
                                          <p:endCondLst>
                                            <p:cond evt="onStopAudio" delay="0">
                                              <p:tgtEl>
                                                <p:sldTgt/>
                                              </p:tgtEl>
                                            </p:cond>
                                          </p:endCondLst>
                                        </p:cTn>
                                        <p:tgtEl>
                                          <p:sndTgt r:embed="rId2" name="coin.wav"/>
                                        </p:tgtEl>
                                      </p:cMediaNode>
                                    </p:audio>
                                  </p:subTnLst>
                                </p:cTn>
                              </p:par>
                            </p:childTnLst>
                          </p:cTn>
                        </p:par>
                        <p:par>
                          <p:cTn id="221" fill="hold" nodeType="afterGroup">
                            <p:stCondLst>
                              <p:cond delay="32000"/>
                            </p:stCondLst>
                            <p:childTnLst>
                              <p:par>
                                <p:cTn id="222" presetID="49" presetClass="entr" presetSubtype="0" decel="100000" fill="hold" nodeType="afterEffect">
                                  <p:stCondLst>
                                    <p:cond delay="0"/>
                                  </p:stCondLst>
                                  <p:childTnLst>
                                    <p:set>
                                      <p:cBhvr>
                                        <p:cTn id="223" dur="1" fill="hold">
                                          <p:stCondLst>
                                            <p:cond delay="0"/>
                                          </p:stCondLst>
                                        </p:cTn>
                                        <p:tgtEl>
                                          <p:spTgt spid="53563"/>
                                        </p:tgtEl>
                                        <p:attrNameLst>
                                          <p:attrName>style.visibility</p:attrName>
                                        </p:attrNameLst>
                                      </p:cBhvr>
                                      <p:to>
                                        <p:strVal val="visible"/>
                                      </p:to>
                                    </p:set>
                                    <p:anim calcmode="lin" valueType="num">
                                      <p:cBhvr>
                                        <p:cTn id="224" dur="1000" fill="hold"/>
                                        <p:tgtEl>
                                          <p:spTgt spid="53563"/>
                                        </p:tgtEl>
                                        <p:attrNameLst>
                                          <p:attrName>ppt_w</p:attrName>
                                        </p:attrNameLst>
                                      </p:cBhvr>
                                      <p:tavLst>
                                        <p:tav tm="0">
                                          <p:val>
                                            <p:fltVal val="0"/>
                                          </p:val>
                                        </p:tav>
                                        <p:tav tm="100000">
                                          <p:val>
                                            <p:strVal val="#ppt_w"/>
                                          </p:val>
                                        </p:tav>
                                      </p:tavLst>
                                    </p:anim>
                                    <p:anim calcmode="lin" valueType="num">
                                      <p:cBhvr>
                                        <p:cTn id="225" dur="1000" fill="hold"/>
                                        <p:tgtEl>
                                          <p:spTgt spid="53563"/>
                                        </p:tgtEl>
                                        <p:attrNameLst>
                                          <p:attrName>ppt_h</p:attrName>
                                        </p:attrNameLst>
                                      </p:cBhvr>
                                      <p:tavLst>
                                        <p:tav tm="0">
                                          <p:val>
                                            <p:fltVal val="0"/>
                                          </p:val>
                                        </p:tav>
                                        <p:tav tm="100000">
                                          <p:val>
                                            <p:strVal val="#ppt_h"/>
                                          </p:val>
                                        </p:tav>
                                      </p:tavLst>
                                    </p:anim>
                                    <p:anim calcmode="lin" valueType="num">
                                      <p:cBhvr>
                                        <p:cTn id="226" dur="1000" fill="hold"/>
                                        <p:tgtEl>
                                          <p:spTgt spid="53563"/>
                                        </p:tgtEl>
                                        <p:attrNameLst>
                                          <p:attrName>style.rotation</p:attrName>
                                        </p:attrNameLst>
                                      </p:cBhvr>
                                      <p:tavLst>
                                        <p:tav tm="0">
                                          <p:val>
                                            <p:fltVal val="360"/>
                                          </p:val>
                                        </p:tav>
                                        <p:tav tm="100000">
                                          <p:val>
                                            <p:fltVal val="0"/>
                                          </p:val>
                                        </p:tav>
                                      </p:tavLst>
                                    </p:anim>
                                    <p:animEffect transition="in" filter="fade">
                                      <p:cBhvr>
                                        <p:cTn id="227" dur="1000"/>
                                        <p:tgtEl>
                                          <p:spTgt spid="53563"/>
                                        </p:tgtEl>
                                      </p:cBhvr>
                                    </p:animEffect>
                                  </p:childTnLst>
                                  <p:subTnLst>
                                    <p:set>
                                      <p:cBhvr override="childStyle">
                                        <p:cTn dur="1" fill="hold" display="0" masterRel="sameClick" afterEffect="1">
                                          <p:stCondLst>
                                            <p:cond evt="end" delay="0">
                                              <p:tn val="222"/>
                                            </p:cond>
                                          </p:stCondLst>
                                        </p:cTn>
                                        <p:tgtEl>
                                          <p:spTgt spid="53563"/>
                                        </p:tgtEl>
                                        <p:attrNameLst>
                                          <p:attrName>style.visibility</p:attrName>
                                        </p:attrNameLst>
                                      </p:cBhvr>
                                      <p:to>
                                        <p:strVal val="hidden"/>
                                      </p:to>
                                    </p:set>
                                    <p:audio>
                                      <p:cMediaNode vol="100000">
                                        <p:cTn display="0" masterRel="sameClick">
                                          <p:stCondLst>
                                            <p:cond evt="begin" delay="0">
                                              <p:tn val="222"/>
                                            </p:cond>
                                          </p:stCondLst>
                                          <p:endCondLst>
                                            <p:cond evt="onStopAudio" delay="0">
                                              <p:tgtEl>
                                                <p:sldTgt/>
                                              </p:tgtEl>
                                            </p:cond>
                                          </p:endCondLst>
                                        </p:cTn>
                                        <p:tgtEl>
                                          <p:sndTgt r:embed="rId2" name="coin.wav"/>
                                        </p:tgtEl>
                                      </p:cMediaNode>
                                    </p:audio>
                                  </p:subTnLst>
                                </p:cTn>
                              </p:par>
                            </p:childTnLst>
                          </p:cTn>
                        </p:par>
                        <p:par>
                          <p:cTn id="228" fill="hold" nodeType="afterGroup">
                            <p:stCondLst>
                              <p:cond delay="33000"/>
                            </p:stCondLst>
                            <p:childTnLst>
                              <p:par>
                                <p:cTn id="229" presetID="49" presetClass="entr" presetSubtype="0" decel="100000" fill="hold" nodeType="afterEffect">
                                  <p:stCondLst>
                                    <p:cond delay="0"/>
                                  </p:stCondLst>
                                  <p:childTnLst>
                                    <p:set>
                                      <p:cBhvr>
                                        <p:cTn id="230" dur="1" fill="hold">
                                          <p:stCondLst>
                                            <p:cond delay="0"/>
                                          </p:stCondLst>
                                        </p:cTn>
                                        <p:tgtEl>
                                          <p:spTgt spid="53560"/>
                                        </p:tgtEl>
                                        <p:attrNameLst>
                                          <p:attrName>style.visibility</p:attrName>
                                        </p:attrNameLst>
                                      </p:cBhvr>
                                      <p:to>
                                        <p:strVal val="visible"/>
                                      </p:to>
                                    </p:set>
                                    <p:anim calcmode="lin" valueType="num">
                                      <p:cBhvr>
                                        <p:cTn id="231" dur="1000" fill="hold"/>
                                        <p:tgtEl>
                                          <p:spTgt spid="53560"/>
                                        </p:tgtEl>
                                        <p:attrNameLst>
                                          <p:attrName>ppt_w</p:attrName>
                                        </p:attrNameLst>
                                      </p:cBhvr>
                                      <p:tavLst>
                                        <p:tav tm="0">
                                          <p:val>
                                            <p:fltVal val="0"/>
                                          </p:val>
                                        </p:tav>
                                        <p:tav tm="100000">
                                          <p:val>
                                            <p:strVal val="#ppt_w"/>
                                          </p:val>
                                        </p:tav>
                                      </p:tavLst>
                                    </p:anim>
                                    <p:anim calcmode="lin" valueType="num">
                                      <p:cBhvr>
                                        <p:cTn id="232" dur="1000" fill="hold"/>
                                        <p:tgtEl>
                                          <p:spTgt spid="53560"/>
                                        </p:tgtEl>
                                        <p:attrNameLst>
                                          <p:attrName>ppt_h</p:attrName>
                                        </p:attrNameLst>
                                      </p:cBhvr>
                                      <p:tavLst>
                                        <p:tav tm="0">
                                          <p:val>
                                            <p:fltVal val="0"/>
                                          </p:val>
                                        </p:tav>
                                        <p:tav tm="100000">
                                          <p:val>
                                            <p:strVal val="#ppt_h"/>
                                          </p:val>
                                        </p:tav>
                                      </p:tavLst>
                                    </p:anim>
                                    <p:anim calcmode="lin" valueType="num">
                                      <p:cBhvr>
                                        <p:cTn id="233" dur="1000" fill="hold"/>
                                        <p:tgtEl>
                                          <p:spTgt spid="53560"/>
                                        </p:tgtEl>
                                        <p:attrNameLst>
                                          <p:attrName>style.rotation</p:attrName>
                                        </p:attrNameLst>
                                      </p:cBhvr>
                                      <p:tavLst>
                                        <p:tav tm="0">
                                          <p:val>
                                            <p:fltVal val="360"/>
                                          </p:val>
                                        </p:tav>
                                        <p:tav tm="100000">
                                          <p:val>
                                            <p:fltVal val="0"/>
                                          </p:val>
                                        </p:tav>
                                      </p:tavLst>
                                    </p:anim>
                                    <p:animEffect transition="in" filter="fade">
                                      <p:cBhvr>
                                        <p:cTn id="234" dur="1000"/>
                                        <p:tgtEl>
                                          <p:spTgt spid="53560"/>
                                        </p:tgtEl>
                                      </p:cBhvr>
                                    </p:animEffect>
                                  </p:childTnLst>
                                  <p:subTnLst>
                                    <p:set>
                                      <p:cBhvr override="childStyle">
                                        <p:cTn dur="1" fill="hold" display="0" masterRel="sameClick" afterEffect="1">
                                          <p:stCondLst>
                                            <p:cond evt="end" delay="0">
                                              <p:tn val="229"/>
                                            </p:cond>
                                          </p:stCondLst>
                                        </p:cTn>
                                        <p:tgtEl>
                                          <p:spTgt spid="53560"/>
                                        </p:tgtEl>
                                        <p:attrNameLst>
                                          <p:attrName>style.visibility</p:attrName>
                                        </p:attrNameLst>
                                      </p:cBhvr>
                                      <p:to>
                                        <p:strVal val="hidden"/>
                                      </p:to>
                                    </p:set>
                                    <p:audio>
                                      <p:cMediaNode vol="100000">
                                        <p:cTn display="0" masterRel="sameClick">
                                          <p:stCondLst>
                                            <p:cond evt="begin" delay="0">
                                              <p:tn val="229"/>
                                            </p:cond>
                                          </p:stCondLst>
                                          <p:endCondLst>
                                            <p:cond evt="onStopAudio" delay="0">
                                              <p:tgtEl>
                                                <p:sldTgt/>
                                              </p:tgtEl>
                                            </p:cond>
                                          </p:endCondLst>
                                        </p:cTn>
                                        <p:tgtEl>
                                          <p:sndTgt r:embed="rId2" name="coin.wav"/>
                                        </p:tgtEl>
                                      </p:cMediaNode>
                                    </p:audio>
                                  </p:subTnLst>
                                </p:cTn>
                              </p:par>
                            </p:childTnLst>
                          </p:cTn>
                        </p:par>
                        <p:par>
                          <p:cTn id="235" fill="hold" nodeType="afterGroup">
                            <p:stCondLst>
                              <p:cond delay="34000"/>
                            </p:stCondLst>
                            <p:childTnLst>
                              <p:par>
                                <p:cTn id="236" presetID="49" presetClass="entr" presetSubtype="0" decel="100000" fill="hold" nodeType="afterEffect">
                                  <p:stCondLst>
                                    <p:cond delay="0"/>
                                  </p:stCondLst>
                                  <p:childTnLst>
                                    <p:set>
                                      <p:cBhvr>
                                        <p:cTn id="237" dur="1" fill="hold">
                                          <p:stCondLst>
                                            <p:cond delay="0"/>
                                          </p:stCondLst>
                                        </p:cTn>
                                        <p:tgtEl>
                                          <p:spTgt spid="53557"/>
                                        </p:tgtEl>
                                        <p:attrNameLst>
                                          <p:attrName>style.visibility</p:attrName>
                                        </p:attrNameLst>
                                      </p:cBhvr>
                                      <p:to>
                                        <p:strVal val="visible"/>
                                      </p:to>
                                    </p:set>
                                    <p:anim calcmode="lin" valueType="num">
                                      <p:cBhvr>
                                        <p:cTn id="238" dur="1000" fill="hold"/>
                                        <p:tgtEl>
                                          <p:spTgt spid="53557"/>
                                        </p:tgtEl>
                                        <p:attrNameLst>
                                          <p:attrName>ppt_w</p:attrName>
                                        </p:attrNameLst>
                                      </p:cBhvr>
                                      <p:tavLst>
                                        <p:tav tm="0">
                                          <p:val>
                                            <p:fltVal val="0"/>
                                          </p:val>
                                        </p:tav>
                                        <p:tav tm="100000">
                                          <p:val>
                                            <p:strVal val="#ppt_w"/>
                                          </p:val>
                                        </p:tav>
                                      </p:tavLst>
                                    </p:anim>
                                    <p:anim calcmode="lin" valueType="num">
                                      <p:cBhvr>
                                        <p:cTn id="239" dur="1000" fill="hold"/>
                                        <p:tgtEl>
                                          <p:spTgt spid="53557"/>
                                        </p:tgtEl>
                                        <p:attrNameLst>
                                          <p:attrName>ppt_h</p:attrName>
                                        </p:attrNameLst>
                                      </p:cBhvr>
                                      <p:tavLst>
                                        <p:tav tm="0">
                                          <p:val>
                                            <p:fltVal val="0"/>
                                          </p:val>
                                        </p:tav>
                                        <p:tav tm="100000">
                                          <p:val>
                                            <p:strVal val="#ppt_h"/>
                                          </p:val>
                                        </p:tav>
                                      </p:tavLst>
                                    </p:anim>
                                    <p:anim calcmode="lin" valueType="num">
                                      <p:cBhvr>
                                        <p:cTn id="240" dur="1000" fill="hold"/>
                                        <p:tgtEl>
                                          <p:spTgt spid="53557"/>
                                        </p:tgtEl>
                                        <p:attrNameLst>
                                          <p:attrName>style.rotation</p:attrName>
                                        </p:attrNameLst>
                                      </p:cBhvr>
                                      <p:tavLst>
                                        <p:tav tm="0">
                                          <p:val>
                                            <p:fltVal val="360"/>
                                          </p:val>
                                        </p:tav>
                                        <p:tav tm="100000">
                                          <p:val>
                                            <p:fltVal val="0"/>
                                          </p:val>
                                        </p:tav>
                                      </p:tavLst>
                                    </p:anim>
                                    <p:animEffect transition="in" filter="fade">
                                      <p:cBhvr>
                                        <p:cTn id="241" dur="1000"/>
                                        <p:tgtEl>
                                          <p:spTgt spid="53557"/>
                                        </p:tgtEl>
                                      </p:cBhvr>
                                    </p:animEffect>
                                  </p:childTnLst>
                                  <p:subTnLst>
                                    <p:set>
                                      <p:cBhvr override="childStyle">
                                        <p:cTn dur="1" fill="hold" display="0" masterRel="sameClick" afterEffect="1">
                                          <p:stCondLst>
                                            <p:cond evt="end" delay="0">
                                              <p:tn val="236"/>
                                            </p:cond>
                                          </p:stCondLst>
                                        </p:cTn>
                                        <p:tgtEl>
                                          <p:spTgt spid="53557"/>
                                        </p:tgtEl>
                                        <p:attrNameLst>
                                          <p:attrName>style.visibility</p:attrName>
                                        </p:attrNameLst>
                                      </p:cBhvr>
                                      <p:to>
                                        <p:strVal val="hidden"/>
                                      </p:to>
                                    </p:set>
                                    <p:audio>
                                      <p:cMediaNode vol="100000">
                                        <p:cTn display="0" masterRel="sameClick">
                                          <p:stCondLst>
                                            <p:cond evt="begin" delay="0">
                                              <p:tn val="236"/>
                                            </p:cond>
                                          </p:stCondLst>
                                          <p:endCondLst>
                                            <p:cond evt="onStopAudio" delay="0">
                                              <p:tgtEl>
                                                <p:sldTgt/>
                                              </p:tgtEl>
                                            </p:cond>
                                          </p:endCondLst>
                                        </p:cTn>
                                        <p:tgtEl>
                                          <p:sndTgt r:embed="rId2" name="coin.wav"/>
                                        </p:tgtEl>
                                      </p:cMediaNode>
                                    </p:audio>
                                  </p:subTnLst>
                                </p:cTn>
                              </p:par>
                            </p:childTnLst>
                          </p:cTn>
                        </p:par>
                        <p:par>
                          <p:cTn id="242" fill="hold" nodeType="afterGroup">
                            <p:stCondLst>
                              <p:cond delay="35000"/>
                            </p:stCondLst>
                            <p:childTnLst>
                              <p:par>
                                <p:cTn id="243" presetID="49" presetClass="entr" presetSubtype="0" decel="100000" fill="hold" nodeType="afterEffect">
                                  <p:stCondLst>
                                    <p:cond delay="0"/>
                                  </p:stCondLst>
                                  <p:childTnLst>
                                    <p:set>
                                      <p:cBhvr>
                                        <p:cTn id="244" dur="1" fill="hold">
                                          <p:stCondLst>
                                            <p:cond delay="0"/>
                                          </p:stCondLst>
                                        </p:cTn>
                                        <p:tgtEl>
                                          <p:spTgt spid="53554"/>
                                        </p:tgtEl>
                                        <p:attrNameLst>
                                          <p:attrName>style.visibility</p:attrName>
                                        </p:attrNameLst>
                                      </p:cBhvr>
                                      <p:to>
                                        <p:strVal val="visible"/>
                                      </p:to>
                                    </p:set>
                                    <p:anim calcmode="lin" valueType="num">
                                      <p:cBhvr>
                                        <p:cTn id="245" dur="1000" fill="hold"/>
                                        <p:tgtEl>
                                          <p:spTgt spid="53554"/>
                                        </p:tgtEl>
                                        <p:attrNameLst>
                                          <p:attrName>ppt_w</p:attrName>
                                        </p:attrNameLst>
                                      </p:cBhvr>
                                      <p:tavLst>
                                        <p:tav tm="0">
                                          <p:val>
                                            <p:fltVal val="0"/>
                                          </p:val>
                                        </p:tav>
                                        <p:tav tm="100000">
                                          <p:val>
                                            <p:strVal val="#ppt_w"/>
                                          </p:val>
                                        </p:tav>
                                      </p:tavLst>
                                    </p:anim>
                                    <p:anim calcmode="lin" valueType="num">
                                      <p:cBhvr>
                                        <p:cTn id="246" dur="1000" fill="hold"/>
                                        <p:tgtEl>
                                          <p:spTgt spid="53554"/>
                                        </p:tgtEl>
                                        <p:attrNameLst>
                                          <p:attrName>ppt_h</p:attrName>
                                        </p:attrNameLst>
                                      </p:cBhvr>
                                      <p:tavLst>
                                        <p:tav tm="0">
                                          <p:val>
                                            <p:fltVal val="0"/>
                                          </p:val>
                                        </p:tav>
                                        <p:tav tm="100000">
                                          <p:val>
                                            <p:strVal val="#ppt_h"/>
                                          </p:val>
                                        </p:tav>
                                      </p:tavLst>
                                    </p:anim>
                                    <p:anim calcmode="lin" valueType="num">
                                      <p:cBhvr>
                                        <p:cTn id="247" dur="1000" fill="hold"/>
                                        <p:tgtEl>
                                          <p:spTgt spid="53554"/>
                                        </p:tgtEl>
                                        <p:attrNameLst>
                                          <p:attrName>style.rotation</p:attrName>
                                        </p:attrNameLst>
                                      </p:cBhvr>
                                      <p:tavLst>
                                        <p:tav tm="0">
                                          <p:val>
                                            <p:fltVal val="360"/>
                                          </p:val>
                                        </p:tav>
                                        <p:tav tm="100000">
                                          <p:val>
                                            <p:fltVal val="0"/>
                                          </p:val>
                                        </p:tav>
                                      </p:tavLst>
                                    </p:anim>
                                    <p:animEffect transition="in" filter="fade">
                                      <p:cBhvr>
                                        <p:cTn id="248" dur="1000"/>
                                        <p:tgtEl>
                                          <p:spTgt spid="53554"/>
                                        </p:tgtEl>
                                      </p:cBhvr>
                                    </p:animEffect>
                                  </p:childTnLst>
                                  <p:subTnLst>
                                    <p:set>
                                      <p:cBhvr override="childStyle">
                                        <p:cTn dur="1" fill="hold" display="0" masterRel="sameClick" afterEffect="1">
                                          <p:stCondLst>
                                            <p:cond evt="end" delay="0">
                                              <p:tn val="243"/>
                                            </p:cond>
                                          </p:stCondLst>
                                        </p:cTn>
                                        <p:tgtEl>
                                          <p:spTgt spid="53554"/>
                                        </p:tgtEl>
                                        <p:attrNameLst>
                                          <p:attrName>style.visibility</p:attrName>
                                        </p:attrNameLst>
                                      </p:cBhvr>
                                      <p:to>
                                        <p:strVal val="hidden"/>
                                      </p:to>
                                    </p:set>
                                    <p:audio>
                                      <p:cMediaNode vol="100000">
                                        <p:cTn display="0" masterRel="sameClick">
                                          <p:stCondLst>
                                            <p:cond evt="begin" delay="0">
                                              <p:tn val="243"/>
                                            </p:cond>
                                          </p:stCondLst>
                                          <p:endCondLst>
                                            <p:cond evt="onStopAudio" delay="0">
                                              <p:tgtEl>
                                                <p:sldTgt/>
                                              </p:tgtEl>
                                            </p:cond>
                                          </p:endCondLst>
                                        </p:cTn>
                                        <p:tgtEl>
                                          <p:sndTgt r:embed="rId2" name="coin.wav"/>
                                        </p:tgtEl>
                                      </p:cMediaNode>
                                    </p:audio>
                                  </p:subTnLst>
                                </p:cTn>
                              </p:par>
                            </p:childTnLst>
                          </p:cTn>
                        </p:par>
                        <p:par>
                          <p:cTn id="249" fill="hold" nodeType="afterGroup">
                            <p:stCondLst>
                              <p:cond delay="36000"/>
                            </p:stCondLst>
                            <p:childTnLst>
                              <p:par>
                                <p:cTn id="250" presetID="49" presetClass="entr" presetSubtype="0" decel="100000" fill="hold" nodeType="afterEffect">
                                  <p:stCondLst>
                                    <p:cond delay="0"/>
                                  </p:stCondLst>
                                  <p:childTnLst>
                                    <p:set>
                                      <p:cBhvr>
                                        <p:cTn id="251" dur="1" fill="hold">
                                          <p:stCondLst>
                                            <p:cond delay="0"/>
                                          </p:stCondLst>
                                        </p:cTn>
                                        <p:tgtEl>
                                          <p:spTgt spid="53551"/>
                                        </p:tgtEl>
                                        <p:attrNameLst>
                                          <p:attrName>style.visibility</p:attrName>
                                        </p:attrNameLst>
                                      </p:cBhvr>
                                      <p:to>
                                        <p:strVal val="visible"/>
                                      </p:to>
                                    </p:set>
                                    <p:anim calcmode="lin" valueType="num">
                                      <p:cBhvr>
                                        <p:cTn id="252" dur="1000" fill="hold"/>
                                        <p:tgtEl>
                                          <p:spTgt spid="53551"/>
                                        </p:tgtEl>
                                        <p:attrNameLst>
                                          <p:attrName>ppt_w</p:attrName>
                                        </p:attrNameLst>
                                      </p:cBhvr>
                                      <p:tavLst>
                                        <p:tav tm="0">
                                          <p:val>
                                            <p:fltVal val="0"/>
                                          </p:val>
                                        </p:tav>
                                        <p:tav tm="100000">
                                          <p:val>
                                            <p:strVal val="#ppt_w"/>
                                          </p:val>
                                        </p:tav>
                                      </p:tavLst>
                                    </p:anim>
                                    <p:anim calcmode="lin" valueType="num">
                                      <p:cBhvr>
                                        <p:cTn id="253" dur="1000" fill="hold"/>
                                        <p:tgtEl>
                                          <p:spTgt spid="53551"/>
                                        </p:tgtEl>
                                        <p:attrNameLst>
                                          <p:attrName>ppt_h</p:attrName>
                                        </p:attrNameLst>
                                      </p:cBhvr>
                                      <p:tavLst>
                                        <p:tav tm="0">
                                          <p:val>
                                            <p:fltVal val="0"/>
                                          </p:val>
                                        </p:tav>
                                        <p:tav tm="100000">
                                          <p:val>
                                            <p:strVal val="#ppt_h"/>
                                          </p:val>
                                        </p:tav>
                                      </p:tavLst>
                                    </p:anim>
                                    <p:anim calcmode="lin" valueType="num">
                                      <p:cBhvr>
                                        <p:cTn id="254" dur="1000" fill="hold"/>
                                        <p:tgtEl>
                                          <p:spTgt spid="53551"/>
                                        </p:tgtEl>
                                        <p:attrNameLst>
                                          <p:attrName>style.rotation</p:attrName>
                                        </p:attrNameLst>
                                      </p:cBhvr>
                                      <p:tavLst>
                                        <p:tav tm="0">
                                          <p:val>
                                            <p:fltVal val="360"/>
                                          </p:val>
                                        </p:tav>
                                        <p:tav tm="100000">
                                          <p:val>
                                            <p:fltVal val="0"/>
                                          </p:val>
                                        </p:tav>
                                      </p:tavLst>
                                    </p:anim>
                                    <p:animEffect transition="in" filter="fade">
                                      <p:cBhvr>
                                        <p:cTn id="255" dur="1000"/>
                                        <p:tgtEl>
                                          <p:spTgt spid="53551"/>
                                        </p:tgtEl>
                                      </p:cBhvr>
                                    </p:animEffect>
                                  </p:childTnLst>
                                  <p:subTnLst>
                                    <p:set>
                                      <p:cBhvr override="childStyle">
                                        <p:cTn dur="1" fill="hold" display="0" masterRel="sameClick" afterEffect="1">
                                          <p:stCondLst>
                                            <p:cond evt="end" delay="0">
                                              <p:tn val="250"/>
                                            </p:cond>
                                          </p:stCondLst>
                                        </p:cTn>
                                        <p:tgtEl>
                                          <p:spTgt spid="53551"/>
                                        </p:tgtEl>
                                        <p:attrNameLst>
                                          <p:attrName>style.visibility</p:attrName>
                                        </p:attrNameLst>
                                      </p:cBhvr>
                                      <p:to>
                                        <p:strVal val="hidden"/>
                                      </p:to>
                                    </p:set>
                                    <p:audio>
                                      <p:cMediaNode vol="100000">
                                        <p:cTn display="0" masterRel="sameClick">
                                          <p:stCondLst>
                                            <p:cond evt="begin" delay="0">
                                              <p:tn val="250"/>
                                            </p:cond>
                                          </p:stCondLst>
                                          <p:endCondLst>
                                            <p:cond evt="onStopAudio" delay="0">
                                              <p:tgtEl>
                                                <p:sldTgt/>
                                              </p:tgtEl>
                                            </p:cond>
                                          </p:endCondLst>
                                        </p:cTn>
                                        <p:tgtEl>
                                          <p:sndTgt r:embed="rId2" name="coin.wav"/>
                                        </p:tgtEl>
                                      </p:cMediaNode>
                                    </p:audio>
                                  </p:subTnLst>
                                </p:cTn>
                              </p:par>
                            </p:childTnLst>
                          </p:cTn>
                        </p:par>
                        <p:par>
                          <p:cTn id="256" fill="hold" nodeType="afterGroup">
                            <p:stCondLst>
                              <p:cond delay="37000"/>
                            </p:stCondLst>
                            <p:childTnLst>
                              <p:par>
                                <p:cTn id="257" presetID="49" presetClass="entr" presetSubtype="0" decel="100000" fill="hold" nodeType="afterEffect">
                                  <p:stCondLst>
                                    <p:cond delay="0"/>
                                  </p:stCondLst>
                                  <p:childTnLst>
                                    <p:set>
                                      <p:cBhvr>
                                        <p:cTn id="258" dur="1" fill="hold">
                                          <p:stCondLst>
                                            <p:cond delay="0"/>
                                          </p:stCondLst>
                                        </p:cTn>
                                        <p:tgtEl>
                                          <p:spTgt spid="53548"/>
                                        </p:tgtEl>
                                        <p:attrNameLst>
                                          <p:attrName>style.visibility</p:attrName>
                                        </p:attrNameLst>
                                      </p:cBhvr>
                                      <p:to>
                                        <p:strVal val="visible"/>
                                      </p:to>
                                    </p:set>
                                    <p:anim calcmode="lin" valueType="num">
                                      <p:cBhvr>
                                        <p:cTn id="259" dur="1000" fill="hold"/>
                                        <p:tgtEl>
                                          <p:spTgt spid="53548"/>
                                        </p:tgtEl>
                                        <p:attrNameLst>
                                          <p:attrName>ppt_w</p:attrName>
                                        </p:attrNameLst>
                                      </p:cBhvr>
                                      <p:tavLst>
                                        <p:tav tm="0">
                                          <p:val>
                                            <p:fltVal val="0"/>
                                          </p:val>
                                        </p:tav>
                                        <p:tav tm="100000">
                                          <p:val>
                                            <p:strVal val="#ppt_w"/>
                                          </p:val>
                                        </p:tav>
                                      </p:tavLst>
                                    </p:anim>
                                    <p:anim calcmode="lin" valueType="num">
                                      <p:cBhvr>
                                        <p:cTn id="260" dur="1000" fill="hold"/>
                                        <p:tgtEl>
                                          <p:spTgt spid="53548"/>
                                        </p:tgtEl>
                                        <p:attrNameLst>
                                          <p:attrName>ppt_h</p:attrName>
                                        </p:attrNameLst>
                                      </p:cBhvr>
                                      <p:tavLst>
                                        <p:tav tm="0">
                                          <p:val>
                                            <p:fltVal val="0"/>
                                          </p:val>
                                        </p:tav>
                                        <p:tav tm="100000">
                                          <p:val>
                                            <p:strVal val="#ppt_h"/>
                                          </p:val>
                                        </p:tav>
                                      </p:tavLst>
                                    </p:anim>
                                    <p:anim calcmode="lin" valueType="num">
                                      <p:cBhvr>
                                        <p:cTn id="261" dur="1000" fill="hold"/>
                                        <p:tgtEl>
                                          <p:spTgt spid="53548"/>
                                        </p:tgtEl>
                                        <p:attrNameLst>
                                          <p:attrName>style.rotation</p:attrName>
                                        </p:attrNameLst>
                                      </p:cBhvr>
                                      <p:tavLst>
                                        <p:tav tm="0">
                                          <p:val>
                                            <p:fltVal val="360"/>
                                          </p:val>
                                        </p:tav>
                                        <p:tav tm="100000">
                                          <p:val>
                                            <p:fltVal val="0"/>
                                          </p:val>
                                        </p:tav>
                                      </p:tavLst>
                                    </p:anim>
                                    <p:animEffect transition="in" filter="fade">
                                      <p:cBhvr>
                                        <p:cTn id="262" dur="1000"/>
                                        <p:tgtEl>
                                          <p:spTgt spid="53548"/>
                                        </p:tgtEl>
                                      </p:cBhvr>
                                    </p:animEffect>
                                  </p:childTnLst>
                                  <p:subTnLst>
                                    <p:set>
                                      <p:cBhvr override="childStyle">
                                        <p:cTn dur="1" fill="hold" display="0" masterRel="sameClick" afterEffect="1">
                                          <p:stCondLst>
                                            <p:cond evt="end" delay="0">
                                              <p:tn val="257"/>
                                            </p:cond>
                                          </p:stCondLst>
                                        </p:cTn>
                                        <p:tgtEl>
                                          <p:spTgt spid="53548"/>
                                        </p:tgtEl>
                                        <p:attrNameLst>
                                          <p:attrName>style.visibility</p:attrName>
                                        </p:attrNameLst>
                                      </p:cBhvr>
                                      <p:to>
                                        <p:strVal val="hidden"/>
                                      </p:to>
                                    </p:set>
                                    <p:audio>
                                      <p:cMediaNode vol="100000">
                                        <p:cTn display="0" masterRel="sameClick">
                                          <p:stCondLst>
                                            <p:cond evt="begin" delay="0">
                                              <p:tn val="257"/>
                                            </p:cond>
                                          </p:stCondLst>
                                          <p:endCondLst>
                                            <p:cond evt="onStopAudio" delay="0">
                                              <p:tgtEl>
                                                <p:sldTgt/>
                                              </p:tgtEl>
                                            </p:cond>
                                          </p:endCondLst>
                                        </p:cTn>
                                        <p:tgtEl>
                                          <p:sndTgt r:embed="rId2" name="coin.wav"/>
                                        </p:tgtEl>
                                      </p:cMediaNode>
                                    </p:audio>
                                  </p:subTnLst>
                                </p:cTn>
                              </p:par>
                            </p:childTnLst>
                          </p:cTn>
                        </p:par>
                        <p:par>
                          <p:cTn id="263" fill="hold" nodeType="afterGroup">
                            <p:stCondLst>
                              <p:cond delay="38000"/>
                            </p:stCondLst>
                            <p:childTnLst>
                              <p:par>
                                <p:cTn id="264" presetID="49" presetClass="entr" presetSubtype="0" decel="100000" fill="hold" nodeType="afterEffect">
                                  <p:stCondLst>
                                    <p:cond delay="0"/>
                                  </p:stCondLst>
                                  <p:childTnLst>
                                    <p:set>
                                      <p:cBhvr>
                                        <p:cTn id="265" dur="1" fill="hold">
                                          <p:stCondLst>
                                            <p:cond delay="0"/>
                                          </p:stCondLst>
                                        </p:cTn>
                                        <p:tgtEl>
                                          <p:spTgt spid="53545"/>
                                        </p:tgtEl>
                                        <p:attrNameLst>
                                          <p:attrName>style.visibility</p:attrName>
                                        </p:attrNameLst>
                                      </p:cBhvr>
                                      <p:to>
                                        <p:strVal val="visible"/>
                                      </p:to>
                                    </p:set>
                                    <p:anim calcmode="lin" valueType="num">
                                      <p:cBhvr>
                                        <p:cTn id="266" dur="1000" fill="hold"/>
                                        <p:tgtEl>
                                          <p:spTgt spid="53545"/>
                                        </p:tgtEl>
                                        <p:attrNameLst>
                                          <p:attrName>ppt_w</p:attrName>
                                        </p:attrNameLst>
                                      </p:cBhvr>
                                      <p:tavLst>
                                        <p:tav tm="0">
                                          <p:val>
                                            <p:fltVal val="0"/>
                                          </p:val>
                                        </p:tav>
                                        <p:tav tm="100000">
                                          <p:val>
                                            <p:strVal val="#ppt_w"/>
                                          </p:val>
                                        </p:tav>
                                      </p:tavLst>
                                    </p:anim>
                                    <p:anim calcmode="lin" valueType="num">
                                      <p:cBhvr>
                                        <p:cTn id="267" dur="1000" fill="hold"/>
                                        <p:tgtEl>
                                          <p:spTgt spid="53545"/>
                                        </p:tgtEl>
                                        <p:attrNameLst>
                                          <p:attrName>ppt_h</p:attrName>
                                        </p:attrNameLst>
                                      </p:cBhvr>
                                      <p:tavLst>
                                        <p:tav tm="0">
                                          <p:val>
                                            <p:fltVal val="0"/>
                                          </p:val>
                                        </p:tav>
                                        <p:tav tm="100000">
                                          <p:val>
                                            <p:strVal val="#ppt_h"/>
                                          </p:val>
                                        </p:tav>
                                      </p:tavLst>
                                    </p:anim>
                                    <p:anim calcmode="lin" valueType="num">
                                      <p:cBhvr>
                                        <p:cTn id="268" dur="1000" fill="hold"/>
                                        <p:tgtEl>
                                          <p:spTgt spid="53545"/>
                                        </p:tgtEl>
                                        <p:attrNameLst>
                                          <p:attrName>style.rotation</p:attrName>
                                        </p:attrNameLst>
                                      </p:cBhvr>
                                      <p:tavLst>
                                        <p:tav tm="0">
                                          <p:val>
                                            <p:fltVal val="360"/>
                                          </p:val>
                                        </p:tav>
                                        <p:tav tm="100000">
                                          <p:val>
                                            <p:fltVal val="0"/>
                                          </p:val>
                                        </p:tav>
                                      </p:tavLst>
                                    </p:anim>
                                    <p:animEffect transition="in" filter="fade">
                                      <p:cBhvr>
                                        <p:cTn id="269" dur="1000"/>
                                        <p:tgtEl>
                                          <p:spTgt spid="53545"/>
                                        </p:tgtEl>
                                      </p:cBhvr>
                                    </p:animEffect>
                                  </p:childTnLst>
                                  <p:subTnLst>
                                    <p:set>
                                      <p:cBhvr override="childStyle">
                                        <p:cTn dur="1" fill="hold" display="0" masterRel="sameClick" afterEffect="1">
                                          <p:stCondLst>
                                            <p:cond evt="end" delay="0">
                                              <p:tn val="264"/>
                                            </p:cond>
                                          </p:stCondLst>
                                        </p:cTn>
                                        <p:tgtEl>
                                          <p:spTgt spid="53545"/>
                                        </p:tgtEl>
                                        <p:attrNameLst>
                                          <p:attrName>style.visibility</p:attrName>
                                        </p:attrNameLst>
                                      </p:cBhvr>
                                      <p:to>
                                        <p:strVal val="hidden"/>
                                      </p:to>
                                    </p:set>
                                    <p:audio>
                                      <p:cMediaNode vol="100000">
                                        <p:cTn display="0" masterRel="sameClick">
                                          <p:stCondLst>
                                            <p:cond evt="begin" delay="0">
                                              <p:tn val="264"/>
                                            </p:cond>
                                          </p:stCondLst>
                                          <p:endCondLst>
                                            <p:cond evt="onStopAudio" delay="0">
                                              <p:tgtEl>
                                                <p:sldTgt/>
                                              </p:tgtEl>
                                            </p:cond>
                                          </p:endCondLst>
                                        </p:cTn>
                                        <p:tgtEl>
                                          <p:sndTgt r:embed="rId2" name="coin.wav"/>
                                        </p:tgtEl>
                                      </p:cMediaNode>
                                    </p:audio>
                                  </p:subTnLst>
                                </p:cTn>
                              </p:par>
                            </p:childTnLst>
                          </p:cTn>
                        </p:par>
                        <p:par>
                          <p:cTn id="270" fill="hold" nodeType="afterGroup">
                            <p:stCondLst>
                              <p:cond delay="39000"/>
                            </p:stCondLst>
                            <p:childTnLst>
                              <p:par>
                                <p:cTn id="271" presetID="49" presetClass="entr" presetSubtype="0" decel="100000" fill="hold" nodeType="afterEffect">
                                  <p:stCondLst>
                                    <p:cond delay="0"/>
                                  </p:stCondLst>
                                  <p:childTnLst>
                                    <p:set>
                                      <p:cBhvr>
                                        <p:cTn id="272" dur="1" fill="hold">
                                          <p:stCondLst>
                                            <p:cond delay="0"/>
                                          </p:stCondLst>
                                        </p:cTn>
                                        <p:tgtEl>
                                          <p:spTgt spid="53542"/>
                                        </p:tgtEl>
                                        <p:attrNameLst>
                                          <p:attrName>style.visibility</p:attrName>
                                        </p:attrNameLst>
                                      </p:cBhvr>
                                      <p:to>
                                        <p:strVal val="visible"/>
                                      </p:to>
                                    </p:set>
                                    <p:anim calcmode="lin" valueType="num">
                                      <p:cBhvr>
                                        <p:cTn id="273" dur="1000" fill="hold"/>
                                        <p:tgtEl>
                                          <p:spTgt spid="53542"/>
                                        </p:tgtEl>
                                        <p:attrNameLst>
                                          <p:attrName>ppt_w</p:attrName>
                                        </p:attrNameLst>
                                      </p:cBhvr>
                                      <p:tavLst>
                                        <p:tav tm="0">
                                          <p:val>
                                            <p:fltVal val="0"/>
                                          </p:val>
                                        </p:tav>
                                        <p:tav tm="100000">
                                          <p:val>
                                            <p:strVal val="#ppt_w"/>
                                          </p:val>
                                        </p:tav>
                                      </p:tavLst>
                                    </p:anim>
                                    <p:anim calcmode="lin" valueType="num">
                                      <p:cBhvr>
                                        <p:cTn id="274" dur="1000" fill="hold"/>
                                        <p:tgtEl>
                                          <p:spTgt spid="53542"/>
                                        </p:tgtEl>
                                        <p:attrNameLst>
                                          <p:attrName>ppt_h</p:attrName>
                                        </p:attrNameLst>
                                      </p:cBhvr>
                                      <p:tavLst>
                                        <p:tav tm="0">
                                          <p:val>
                                            <p:fltVal val="0"/>
                                          </p:val>
                                        </p:tav>
                                        <p:tav tm="100000">
                                          <p:val>
                                            <p:strVal val="#ppt_h"/>
                                          </p:val>
                                        </p:tav>
                                      </p:tavLst>
                                    </p:anim>
                                    <p:anim calcmode="lin" valueType="num">
                                      <p:cBhvr>
                                        <p:cTn id="275" dur="1000" fill="hold"/>
                                        <p:tgtEl>
                                          <p:spTgt spid="53542"/>
                                        </p:tgtEl>
                                        <p:attrNameLst>
                                          <p:attrName>style.rotation</p:attrName>
                                        </p:attrNameLst>
                                      </p:cBhvr>
                                      <p:tavLst>
                                        <p:tav tm="0">
                                          <p:val>
                                            <p:fltVal val="360"/>
                                          </p:val>
                                        </p:tav>
                                        <p:tav tm="100000">
                                          <p:val>
                                            <p:fltVal val="0"/>
                                          </p:val>
                                        </p:tav>
                                      </p:tavLst>
                                    </p:anim>
                                    <p:animEffect transition="in" filter="fade">
                                      <p:cBhvr>
                                        <p:cTn id="276" dur="1000"/>
                                        <p:tgtEl>
                                          <p:spTgt spid="53542"/>
                                        </p:tgtEl>
                                      </p:cBhvr>
                                    </p:animEffect>
                                  </p:childTnLst>
                                  <p:subTnLst>
                                    <p:set>
                                      <p:cBhvr override="childStyle">
                                        <p:cTn dur="1" fill="hold" display="0" masterRel="sameClick" afterEffect="1">
                                          <p:stCondLst>
                                            <p:cond evt="end" delay="0">
                                              <p:tn val="271"/>
                                            </p:cond>
                                          </p:stCondLst>
                                        </p:cTn>
                                        <p:tgtEl>
                                          <p:spTgt spid="53542"/>
                                        </p:tgtEl>
                                        <p:attrNameLst>
                                          <p:attrName>style.visibility</p:attrName>
                                        </p:attrNameLst>
                                      </p:cBhvr>
                                      <p:to>
                                        <p:strVal val="hidden"/>
                                      </p:to>
                                    </p:set>
                                    <p:audio>
                                      <p:cMediaNode vol="100000">
                                        <p:cTn display="0" masterRel="sameClick">
                                          <p:stCondLst>
                                            <p:cond evt="begin" delay="0">
                                              <p:tn val="271"/>
                                            </p:cond>
                                          </p:stCondLst>
                                          <p:endCondLst>
                                            <p:cond evt="onStopAudio" delay="0">
                                              <p:tgtEl>
                                                <p:sldTgt/>
                                              </p:tgtEl>
                                            </p:cond>
                                          </p:endCondLst>
                                        </p:cTn>
                                        <p:tgtEl>
                                          <p:sndTgt r:embed="rId2" name="coin.wav"/>
                                        </p:tgtEl>
                                      </p:cMediaNode>
                                    </p:audio>
                                  </p:subTnLst>
                                </p:cTn>
                              </p:par>
                            </p:childTnLst>
                          </p:cTn>
                        </p:par>
                        <p:par>
                          <p:cTn id="277" fill="hold" nodeType="afterGroup">
                            <p:stCondLst>
                              <p:cond delay="40000"/>
                            </p:stCondLst>
                            <p:childTnLst>
                              <p:par>
                                <p:cTn id="278" presetID="49" presetClass="entr" presetSubtype="0" decel="100000" fill="hold" nodeType="afterEffect">
                                  <p:stCondLst>
                                    <p:cond delay="0"/>
                                  </p:stCondLst>
                                  <p:childTnLst>
                                    <p:set>
                                      <p:cBhvr>
                                        <p:cTn id="279" dur="1" fill="hold">
                                          <p:stCondLst>
                                            <p:cond delay="0"/>
                                          </p:stCondLst>
                                        </p:cTn>
                                        <p:tgtEl>
                                          <p:spTgt spid="53539"/>
                                        </p:tgtEl>
                                        <p:attrNameLst>
                                          <p:attrName>style.visibility</p:attrName>
                                        </p:attrNameLst>
                                      </p:cBhvr>
                                      <p:to>
                                        <p:strVal val="visible"/>
                                      </p:to>
                                    </p:set>
                                    <p:anim calcmode="lin" valueType="num">
                                      <p:cBhvr>
                                        <p:cTn id="280" dur="1000" fill="hold"/>
                                        <p:tgtEl>
                                          <p:spTgt spid="53539"/>
                                        </p:tgtEl>
                                        <p:attrNameLst>
                                          <p:attrName>ppt_w</p:attrName>
                                        </p:attrNameLst>
                                      </p:cBhvr>
                                      <p:tavLst>
                                        <p:tav tm="0">
                                          <p:val>
                                            <p:fltVal val="0"/>
                                          </p:val>
                                        </p:tav>
                                        <p:tav tm="100000">
                                          <p:val>
                                            <p:strVal val="#ppt_w"/>
                                          </p:val>
                                        </p:tav>
                                      </p:tavLst>
                                    </p:anim>
                                    <p:anim calcmode="lin" valueType="num">
                                      <p:cBhvr>
                                        <p:cTn id="281" dur="1000" fill="hold"/>
                                        <p:tgtEl>
                                          <p:spTgt spid="53539"/>
                                        </p:tgtEl>
                                        <p:attrNameLst>
                                          <p:attrName>ppt_h</p:attrName>
                                        </p:attrNameLst>
                                      </p:cBhvr>
                                      <p:tavLst>
                                        <p:tav tm="0">
                                          <p:val>
                                            <p:fltVal val="0"/>
                                          </p:val>
                                        </p:tav>
                                        <p:tav tm="100000">
                                          <p:val>
                                            <p:strVal val="#ppt_h"/>
                                          </p:val>
                                        </p:tav>
                                      </p:tavLst>
                                    </p:anim>
                                    <p:anim calcmode="lin" valueType="num">
                                      <p:cBhvr>
                                        <p:cTn id="282" dur="1000" fill="hold"/>
                                        <p:tgtEl>
                                          <p:spTgt spid="53539"/>
                                        </p:tgtEl>
                                        <p:attrNameLst>
                                          <p:attrName>style.rotation</p:attrName>
                                        </p:attrNameLst>
                                      </p:cBhvr>
                                      <p:tavLst>
                                        <p:tav tm="0">
                                          <p:val>
                                            <p:fltVal val="360"/>
                                          </p:val>
                                        </p:tav>
                                        <p:tav tm="100000">
                                          <p:val>
                                            <p:fltVal val="0"/>
                                          </p:val>
                                        </p:tav>
                                      </p:tavLst>
                                    </p:anim>
                                    <p:animEffect transition="in" filter="fade">
                                      <p:cBhvr>
                                        <p:cTn id="283" dur="1000"/>
                                        <p:tgtEl>
                                          <p:spTgt spid="53539"/>
                                        </p:tgtEl>
                                      </p:cBhvr>
                                    </p:animEffect>
                                  </p:childTnLst>
                                  <p:subTnLst>
                                    <p:set>
                                      <p:cBhvr override="childStyle">
                                        <p:cTn dur="1" fill="hold" display="0" masterRel="sameClick" afterEffect="1">
                                          <p:stCondLst>
                                            <p:cond evt="end" delay="0">
                                              <p:tn val="278"/>
                                            </p:cond>
                                          </p:stCondLst>
                                        </p:cTn>
                                        <p:tgtEl>
                                          <p:spTgt spid="53539"/>
                                        </p:tgtEl>
                                        <p:attrNameLst>
                                          <p:attrName>style.visibility</p:attrName>
                                        </p:attrNameLst>
                                      </p:cBhvr>
                                      <p:to>
                                        <p:strVal val="hidden"/>
                                      </p:to>
                                    </p:set>
                                    <p:audio>
                                      <p:cMediaNode vol="100000">
                                        <p:cTn display="0" masterRel="sameClick">
                                          <p:stCondLst>
                                            <p:cond evt="begin" delay="0">
                                              <p:tn val="278"/>
                                            </p:cond>
                                          </p:stCondLst>
                                          <p:endCondLst>
                                            <p:cond evt="onStopAudio" delay="0">
                                              <p:tgtEl>
                                                <p:sldTgt/>
                                              </p:tgtEl>
                                            </p:cond>
                                          </p:endCondLst>
                                        </p:cTn>
                                        <p:tgtEl>
                                          <p:sndTgt r:embed="rId2" name="coin.wav"/>
                                        </p:tgtEl>
                                      </p:cMediaNode>
                                    </p:audio>
                                  </p:subTnLst>
                                </p:cTn>
                              </p:par>
                            </p:childTnLst>
                          </p:cTn>
                        </p:par>
                        <p:par>
                          <p:cTn id="284" fill="hold" nodeType="afterGroup">
                            <p:stCondLst>
                              <p:cond delay="41000"/>
                            </p:stCondLst>
                            <p:childTnLst>
                              <p:par>
                                <p:cTn id="285" presetID="49" presetClass="entr" presetSubtype="0" decel="100000" fill="hold" nodeType="afterEffect">
                                  <p:stCondLst>
                                    <p:cond delay="0"/>
                                  </p:stCondLst>
                                  <p:childTnLst>
                                    <p:set>
                                      <p:cBhvr>
                                        <p:cTn id="286" dur="1" fill="hold">
                                          <p:stCondLst>
                                            <p:cond delay="0"/>
                                          </p:stCondLst>
                                        </p:cTn>
                                        <p:tgtEl>
                                          <p:spTgt spid="53536"/>
                                        </p:tgtEl>
                                        <p:attrNameLst>
                                          <p:attrName>style.visibility</p:attrName>
                                        </p:attrNameLst>
                                      </p:cBhvr>
                                      <p:to>
                                        <p:strVal val="visible"/>
                                      </p:to>
                                    </p:set>
                                    <p:anim calcmode="lin" valueType="num">
                                      <p:cBhvr>
                                        <p:cTn id="287" dur="1000" fill="hold"/>
                                        <p:tgtEl>
                                          <p:spTgt spid="53536"/>
                                        </p:tgtEl>
                                        <p:attrNameLst>
                                          <p:attrName>ppt_w</p:attrName>
                                        </p:attrNameLst>
                                      </p:cBhvr>
                                      <p:tavLst>
                                        <p:tav tm="0">
                                          <p:val>
                                            <p:fltVal val="0"/>
                                          </p:val>
                                        </p:tav>
                                        <p:tav tm="100000">
                                          <p:val>
                                            <p:strVal val="#ppt_w"/>
                                          </p:val>
                                        </p:tav>
                                      </p:tavLst>
                                    </p:anim>
                                    <p:anim calcmode="lin" valueType="num">
                                      <p:cBhvr>
                                        <p:cTn id="288" dur="1000" fill="hold"/>
                                        <p:tgtEl>
                                          <p:spTgt spid="53536"/>
                                        </p:tgtEl>
                                        <p:attrNameLst>
                                          <p:attrName>ppt_h</p:attrName>
                                        </p:attrNameLst>
                                      </p:cBhvr>
                                      <p:tavLst>
                                        <p:tav tm="0">
                                          <p:val>
                                            <p:fltVal val="0"/>
                                          </p:val>
                                        </p:tav>
                                        <p:tav tm="100000">
                                          <p:val>
                                            <p:strVal val="#ppt_h"/>
                                          </p:val>
                                        </p:tav>
                                      </p:tavLst>
                                    </p:anim>
                                    <p:anim calcmode="lin" valueType="num">
                                      <p:cBhvr>
                                        <p:cTn id="289" dur="1000" fill="hold"/>
                                        <p:tgtEl>
                                          <p:spTgt spid="53536"/>
                                        </p:tgtEl>
                                        <p:attrNameLst>
                                          <p:attrName>style.rotation</p:attrName>
                                        </p:attrNameLst>
                                      </p:cBhvr>
                                      <p:tavLst>
                                        <p:tav tm="0">
                                          <p:val>
                                            <p:fltVal val="360"/>
                                          </p:val>
                                        </p:tav>
                                        <p:tav tm="100000">
                                          <p:val>
                                            <p:fltVal val="0"/>
                                          </p:val>
                                        </p:tav>
                                      </p:tavLst>
                                    </p:anim>
                                    <p:animEffect transition="in" filter="fade">
                                      <p:cBhvr>
                                        <p:cTn id="290" dur="1000"/>
                                        <p:tgtEl>
                                          <p:spTgt spid="53536"/>
                                        </p:tgtEl>
                                      </p:cBhvr>
                                    </p:animEffect>
                                  </p:childTnLst>
                                  <p:subTnLst>
                                    <p:set>
                                      <p:cBhvr override="childStyle">
                                        <p:cTn dur="1" fill="hold" display="0" masterRel="sameClick" afterEffect="1">
                                          <p:stCondLst>
                                            <p:cond evt="end" delay="0">
                                              <p:tn val="285"/>
                                            </p:cond>
                                          </p:stCondLst>
                                        </p:cTn>
                                        <p:tgtEl>
                                          <p:spTgt spid="53536"/>
                                        </p:tgtEl>
                                        <p:attrNameLst>
                                          <p:attrName>style.visibility</p:attrName>
                                        </p:attrNameLst>
                                      </p:cBhvr>
                                      <p:to>
                                        <p:strVal val="hidden"/>
                                      </p:to>
                                    </p:set>
                                    <p:audio>
                                      <p:cMediaNode vol="100000">
                                        <p:cTn display="0" masterRel="sameClick">
                                          <p:stCondLst>
                                            <p:cond evt="begin" delay="0">
                                              <p:tn val="285"/>
                                            </p:cond>
                                          </p:stCondLst>
                                          <p:endCondLst>
                                            <p:cond evt="onStopAudio" delay="0">
                                              <p:tgtEl>
                                                <p:sldTgt/>
                                              </p:tgtEl>
                                            </p:cond>
                                          </p:endCondLst>
                                        </p:cTn>
                                        <p:tgtEl>
                                          <p:sndTgt r:embed="rId2" name="coin.wav"/>
                                        </p:tgtEl>
                                      </p:cMediaNode>
                                    </p:audio>
                                  </p:subTnLst>
                                </p:cTn>
                              </p:par>
                            </p:childTnLst>
                          </p:cTn>
                        </p:par>
                        <p:par>
                          <p:cTn id="291" fill="hold" nodeType="afterGroup">
                            <p:stCondLst>
                              <p:cond delay="42000"/>
                            </p:stCondLst>
                            <p:childTnLst>
                              <p:par>
                                <p:cTn id="292" presetID="49" presetClass="entr" presetSubtype="0" decel="100000" fill="hold" nodeType="afterEffect">
                                  <p:stCondLst>
                                    <p:cond delay="0"/>
                                  </p:stCondLst>
                                  <p:childTnLst>
                                    <p:set>
                                      <p:cBhvr>
                                        <p:cTn id="293" dur="1" fill="hold">
                                          <p:stCondLst>
                                            <p:cond delay="0"/>
                                          </p:stCondLst>
                                        </p:cTn>
                                        <p:tgtEl>
                                          <p:spTgt spid="53533"/>
                                        </p:tgtEl>
                                        <p:attrNameLst>
                                          <p:attrName>style.visibility</p:attrName>
                                        </p:attrNameLst>
                                      </p:cBhvr>
                                      <p:to>
                                        <p:strVal val="visible"/>
                                      </p:to>
                                    </p:set>
                                    <p:anim calcmode="lin" valueType="num">
                                      <p:cBhvr>
                                        <p:cTn id="294" dur="1000" fill="hold"/>
                                        <p:tgtEl>
                                          <p:spTgt spid="53533"/>
                                        </p:tgtEl>
                                        <p:attrNameLst>
                                          <p:attrName>ppt_w</p:attrName>
                                        </p:attrNameLst>
                                      </p:cBhvr>
                                      <p:tavLst>
                                        <p:tav tm="0">
                                          <p:val>
                                            <p:fltVal val="0"/>
                                          </p:val>
                                        </p:tav>
                                        <p:tav tm="100000">
                                          <p:val>
                                            <p:strVal val="#ppt_w"/>
                                          </p:val>
                                        </p:tav>
                                      </p:tavLst>
                                    </p:anim>
                                    <p:anim calcmode="lin" valueType="num">
                                      <p:cBhvr>
                                        <p:cTn id="295" dur="1000" fill="hold"/>
                                        <p:tgtEl>
                                          <p:spTgt spid="53533"/>
                                        </p:tgtEl>
                                        <p:attrNameLst>
                                          <p:attrName>ppt_h</p:attrName>
                                        </p:attrNameLst>
                                      </p:cBhvr>
                                      <p:tavLst>
                                        <p:tav tm="0">
                                          <p:val>
                                            <p:fltVal val="0"/>
                                          </p:val>
                                        </p:tav>
                                        <p:tav tm="100000">
                                          <p:val>
                                            <p:strVal val="#ppt_h"/>
                                          </p:val>
                                        </p:tav>
                                      </p:tavLst>
                                    </p:anim>
                                    <p:anim calcmode="lin" valueType="num">
                                      <p:cBhvr>
                                        <p:cTn id="296" dur="1000" fill="hold"/>
                                        <p:tgtEl>
                                          <p:spTgt spid="53533"/>
                                        </p:tgtEl>
                                        <p:attrNameLst>
                                          <p:attrName>style.rotation</p:attrName>
                                        </p:attrNameLst>
                                      </p:cBhvr>
                                      <p:tavLst>
                                        <p:tav tm="0">
                                          <p:val>
                                            <p:fltVal val="360"/>
                                          </p:val>
                                        </p:tav>
                                        <p:tav tm="100000">
                                          <p:val>
                                            <p:fltVal val="0"/>
                                          </p:val>
                                        </p:tav>
                                      </p:tavLst>
                                    </p:anim>
                                    <p:animEffect transition="in" filter="fade">
                                      <p:cBhvr>
                                        <p:cTn id="297" dur="1000"/>
                                        <p:tgtEl>
                                          <p:spTgt spid="53533"/>
                                        </p:tgtEl>
                                      </p:cBhvr>
                                    </p:animEffect>
                                  </p:childTnLst>
                                  <p:subTnLst>
                                    <p:set>
                                      <p:cBhvr override="childStyle">
                                        <p:cTn dur="1" fill="hold" display="0" masterRel="sameClick" afterEffect="1">
                                          <p:stCondLst>
                                            <p:cond evt="end" delay="0">
                                              <p:tn val="292"/>
                                            </p:cond>
                                          </p:stCondLst>
                                        </p:cTn>
                                        <p:tgtEl>
                                          <p:spTgt spid="53533"/>
                                        </p:tgtEl>
                                        <p:attrNameLst>
                                          <p:attrName>style.visibility</p:attrName>
                                        </p:attrNameLst>
                                      </p:cBhvr>
                                      <p:to>
                                        <p:strVal val="hidden"/>
                                      </p:to>
                                    </p:set>
                                    <p:audio>
                                      <p:cMediaNode vol="100000">
                                        <p:cTn display="0" masterRel="sameClick">
                                          <p:stCondLst>
                                            <p:cond evt="begin" delay="0">
                                              <p:tn val="292"/>
                                            </p:cond>
                                          </p:stCondLst>
                                          <p:endCondLst>
                                            <p:cond evt="onStopAudio" delay="0">
                                              <p:tgtEl>
                                                <p:sldTgt/>
                                              </p:tgtEl>
                                            </p:cond>
                                          </p:endCondLst>
                                        </p:cTn>
                                        <p:tgtEl>
                                          <p:sndTgt r:embed="rId2" name="coin.wav"/>
                                        </p:tgtEl>
                                      </p:cMediaNode>
                                    </p:audio>
                                  </p:subTnLst>
                                </p:cTn>
                              </p:par>
                            </p:childTnLst>
                          </p:cTn>
                        </p:par>
                        <p:par>
                          <p:cTn id="298" fill="hold" nodeType="afterGroup">
                            <p:stCondLst>
                              <p:cond delay="43000"/>
                            </p:stCondLst>
                            <p:childTnLst>
                              <p:par>
                                <p:cTn id="299" presetID="49" presetClass="entr" presetSubtype="0" decel="100000" fill="hold" nodeType="afterEffect">
                                  <p:stCondLst>
                                    <p:cond delay="0"/>
                                  </p:stCondLst>
                                  <p:childTnLst>
                                    <p:set>
                                      <p:cBhvr>
                                        <p:cTn id="300" dur="1" fill="hold">
                                          <p:stCondLst>
                                            <p:cond delay="0"/>
                                          </p:stCondLst>
                                        </p:cTn>
                                        <p:tgtEl>
                                          <p:spTgt spid="53530"/>
                                        </p:tgtEl>
                                        <p:attrNameLst>
                                          <p:attrName>style.visibility</p:attrName>
                                        </p:attrNameLst>
                                      </p:cBhvr>
                                      <p:to>
                                        <p:strVal val="visible"/>
                                      </p:to>
                                    </p:set>
                                    <p:anim calcmode="lin" valueType="num">
                                      <p:cBhvr>
                                        <p:cTn id="301" dur="1000" fill="hold"/>
                                        <p:tgtEl>
                                          <p:spTgt spid="53530"/>
                                        </p:tgtEl>
                                        <p:attrNameLst>
                                          <p:attrName>ppt_w</p:attrName>
                                        </p:attrNameLst>
                                      </p:cBhvr>
                                      <p:tavLst>
                                        <p:tav tm="0">
                                          <p:val>
                                            <p:fltVal val="0"/>
                                          </p:val>
                                        </p:tav>
                                        <p:tav tm="100000">
                                          <p:val>
                                            <p:strVal val="#ppt_w"/>
                                          </p:val>
                                        </p:tav>
                                      </p:tavLst>
                                    </p:anim>
                                    <p:anim calcmode="lin" valueType="num">
                                      <p:cBhvr>
                                        <p:cTn id="302" dur="1000" fill="hold"/>
                                        <p:tgtEl>
                                          <p:spTgt spid="53530"/>
                                        </p:tgtEl>
                                        <p:attrNameLst>
                                          <p:attrName>ppt_h</p:attrName>
                                        </p:attrNameLst>
                                      </p:cBhvr>
                                      <p:tavLst>
                                        <p:tav tm="0">
                                          <p:val>
                                            <p:fltVal val="0"/>
                                          </p:val>
                                        </p:tav>
                                        <p:tav tm="100000">
                                          <p:val>
                                            <p:strVal val="#ppt_h"/>
                                          </p:val>
                                        </p:tav>
                                      </p:tavLst>
                                    </p:anim>
                                    <p:anim calcmode="lin" valueType="num">
                                      <p:cBhvr>
                                        <p:cTn id="303" dur="1000" fill="hold"/>
                                        <p:tgtEl>
                                          <p:spTgt spid="53530"/>
                                        </p:tgtEl>
                                        <p:attrNameLst>
                                          <p:attrName>style.rotation</p:attrName>
                                        </p:attrNameLst>
                                      </p:cBhvr>
                                      <p:tavLst>
                                        <p:tav tm="0">
                                          <p:val>
                                            <p:fltVal val="360"/>
                                          </p:val>
                                        </p:tav>
                                        <p:tav tm="100000">
                                          <p:val>
                                            <p:fltVal val="0"/>
                                          </p:val>
                                        </p:tav>
                                      </p:tavLst>
                                    </p:anim>
                                    <p:animEffect transition="in" filter="fade">
                                      <p:cBhvr>
                                        <p:cTn id="304" dur="1000"/>
                                        <p:tgtEl>
                                          <p:spTgt spid="53530"/>
                                        </p:tgtEl>
                                      </p:cBhvr>
                                    </p:animEffect>
                                  </p:childTnLst>
                                  <p:subTnLst>
                                    <p:set>
                                      <p:cBhvr override="childStyle">
                                        <p:cTn dur="1" fill="hold" display="0" masterRel="sameClick" afterEffect="1">
                                          <p:stCondLst>
                                            <p:cond evt="end" delay="0">
                                              <p:tn val="299"/>
                                            </p:cond>
                                          </p:stCondLst>
                                        </p:cTn>
                                        <p:tgtEl>
                                          <p:spTgt spid="53530"/>
                                        </p:tgtEl>
                                        <p:attrNameLst>
                                          <p:attrName>style.visibility</p:attrName>
                                        </p:attrNameLst>
                                      </p:cBhvr>
                                      <p:to>
                                        <p:strVal val="hidden"/>
                                      </p:to>
                                    </p:set>
                                    <p:audio>
                                      <p:cMediaNode vol="100000">
                                        <p:cTn display="0" masterRel="sameClick">
                                          <p:stCondLst>
                                            <p:cond evt="begin" delay="0">
                                              <p:tn val="299"/>
                                            </p:cond>
                                          </p:stCondLst>
                                          <p:endCondLst>
                                            <p:cond evt="onStopAudio" delay="0">
                                              <p:tgtEl>
                                                <p:sldTgt/>
                                              </p:tgtEl>
                                            </p:cond>
                                          </p:endCondLst>
                                        </p:cTn>
                                        <p:tgtEl>
                                          <p:sndTgt r:embed="rId2" name="coin.wav"/>
                                        </p:tgtEl>
                                      </p:cMediaNode>
                                    </p:audio>
                                  </p:subTnLst>
                                </p:cTn>
                              </p:par>
                            </p:childTnLst>
                          </p:cTn>
                        </p:par>
                        <p:par>
                          <p:cTn id="305" fill="hold" nodeType="afterGroup">
                            <p:stCondLst>
                              <p:cond delay="44000"/>
                            </p:stCondLst>
                            <p:childTnLst>
                              <p:par>
                                <p:cTn id="306" presetID="49" presetClass="entr" presetSubtype="0" decel="100000" fill="hold" nodeType="afterEffect">
                                  <p:stCondLst>
                                    <p:cond delay="0"/>
                                  </p:stCondLst>
                                  <p:childTnLst>
                                    <p:set>
                                      <p:cBhvr>
                                        <p:cTn id="307" dur="1" fill="hold">
                                          <p:stCondLst>
                                            <p:cond delay="0"/>
                                          </p:stCondLst>
                                        </p:cTn>
                                        <p:tgtEl>
                                          <p:spTgt spid="53527"/>
                                        </p:tgtEl>
                                        <p:attrNameLst>
                                          <p:attrName>style.visibility</p:attrName>
                                        </p:attrNameLst>
                                      </p:cBhvr>
                                      <p:to>
                                        <p:strVal val="visible"/>
                                      </p:to>
                                    </p:set>
                                    <p:anim calcmode="lin" valueType="num">
                                      <p:cBhvr>
                                        <p:cTn id="308" dur="1000" fill="hold"/>
                                        <p:tgtEl>
                                          <p:spTgt spid="53527"/>
                                        </p:tgtEl>
                                        <p:attrNameLst>
                                          <p:attrName>ppt_w</p:attrName>
                                        </p:attrNameLst>
                                      </p:cBhvr>
                                      <p:tavLst>
                                        <p:tav tm="0">
                                          <p:val>
                                            <p:fltVal val="0"/>
                                          </p:val>
                                        </p:tav>
                                        <p:tav tm="100000">
                                          <p:val>
                                            <p:strVal val="#ppt_w"/>
                                          </p:val>
                                        </p:tav>
                                      </p:tavLst>
                                    </p:anim>
                                    <p:anim calcmode="lin" valueType="num">
                                      <p:cBhvr>
                                        <p:cTn id="309" dur="1000" fill="hold"/>
                                        <p:tgtEl>
                                          <p:spTgt spid="53527"/>
                                        </p:tgtEl>
                                        <p:attrNameLst>
                                          <p:attrName>ppt_h</p:attrName>
                                        </p:attrNameLst>
                                      </p:cBhvr>
                                      <p:tavLst>
                                        <p:tav tm="0">
                                          <p:val>
                                            <p:fltVal val="0"/>
                                          </p:val>
                                        </p:tav>
                                        <p:tav tm="100000">
                                          <p:val>
                                            <p:strVal val="#ppt_h"/>
                                          </p:val>
                                        </p:tav>
                                      </p:tavLst>
                                    </p:anim>
                                    <p:anim calcmode="lin" valueType="num">
                                      <p:cBhvr>
                                        <p:cTn id="310" dur="1000" fill="hold"/>
                                        <p:tgtEl>
                                          <p:spTgt spid="53527"/>
                                        </p:tgtEl>
                                        <p:attrNameLst>
                                          <p:attrName>style.rotation</p:attrName>
                                        </p:attrNameLst>
                                      </p:cBhvr>
                                      <p:tavLst>
                                        <p:tav tm="0">
                                          <p:val>
                                            <p:fltVal val="360"/>
                                          </p:val>
                                        </p:tav>
                                        <p:tav tm="100000">
                                          <p:val>
                                            <p:fltVal val="0"/>
                                          </p:val>
                                        </p:tav>
                                      </p:tavLst>
                                    </p:anim>
                                    <p:animEffect transition="in" filter="fade">
                                      <p:cBhvr>
                                        <p:cTn id="311" dur="1000"/>
                                        <p:tgtEl>
                                          <p:spTgt spid="53527"/>
                                        </p:tgtEl>
                                      </p:cBhvr>
                                    </p:animEffect>
                                  </p:childTnLst>
                                  <p:subTnLst>
                                    <p:set>
                                      <p:cBhvr override="childStyle">
                                        <p:cTn dur="1" fill="hold" display="0" masterRel="sameClick" afterEffect="1">
                                          <p:stCondLst>
                                            <p:cond evt="end" delay="0">
                                              <p:tn val="306"/>
                                            </p:cond>
                                          </p:stCondLst>
                                        </p:cTn>
                                        <p:tgtEl>
                                          <p:spTgt spid="53527"/>
                                        </p:tgtEl>
                                        <p:attrNameLst>
                                          <p:attrName>style.visibility</p:attrName>
                                        </p:attrNameLst>
                                      </p:cBhvr>
                                      <p:to>
                                        <p:strVal val="hidden"/>
                                      </p:to>
                                    </p:set>
                                    <p:audio>
                                      <p:cMediaNode vol="100000">
                                        <p:cTn display="0" masterRel="sameClick">
                                          <p:stCondLst>
                                            <p:cond evt="begin" delay="0">
                                              <p:tn val="306"/>
                                            </p:cond>
                                          </p:stCondLst>
                                          <p:endCondLst>
                                            <p:cond evt="onStopAudio" delay="0">
                                              <p:tgtEl>
                                                <p:sldTgt/>
                                              </p:tgtEl>
                                            </p:cond>
                                          </p:endCondLst>
                                        </p:cTn>
                                        <p:tgtEl>
                                          <p:sndTgt r:embed="rId2" name="coin.wav"/>
                                        </p:tgtEl>
                                      </p:cMediaNode>
                                    </p:audio>
                                  </p:subTnLst>
                                </p:cTn>
                              </p:par>
                            </p:childTnLst>
                          </p:cTn>
                        </p:par>
                        <p:par>
                          <p:cTn id="312" fill="hold" nodeType="afterGroup">
                            <p:stCondLst>
                              <p:cond delay="45000"/>
                            </p:stCondLst>
                            <p:childTnLst>
                              <p:par>
                                <p:cTn id="313" presetID="49" presetClass="entr" presetSubtype="0" decel="100000" fill="hold" nodeType="afterEffect">
                                  <p:stCondLst>
                                    <p:cond delay="0"/>
                                  </p:stCondLst>
                                  <p:childTnLst>
                                    <p:set>
                                      <p:cBhvr>
                                        <p:cTn id="314" dur="1" fill="hold">
                                          <p:stCondLst>
                                            <p:cond delay="0"/>
                                          </p:stCondLst>
                                        </p:cTn>
                                        <p:tgtEl>
                                          <p:spTgt spid="53611"/>
                                        </p:tgtEl>
                                        <p:attrNameLst>
                                          <p:attrName>style.visibility</p:attrName>
                                        </p:attrNameLst>
                                      </p:cBhvr>
                                      <p:to>
                                        <p:strVal val="visible"/>
                                      </p:to>
                                    </p:set>
                                    <p:anim calcmode="lin" valueType="num">
                                      <p:cBhvr>
                                        <p:cTn id="315" dur="1000" fill="hold"/>
                                        <p:tgtEl>
                                          <p:spTgt spid="53611"/>
                                        </p:tgtEl>
                                        <p:attrNameLst>
                                          <p:attrName>ppt_w</p:attrName>
                                        </p:attrNameLst>
                                      </p:cBhvr>
                                      <p:tavLst>
                                        <p:tav tm="0">
                                          <p:val>
                                            <p:fltVal val="0"/>
                                          </p:val>
                                        </p:tav>
                                        <p:tav tm="100000">
                                          <p:val>
                                            <p:strVal val="#ppt_w"/>
                                          </p:val>
                                        </p:tav>
                                      </p:tavLst>
                                    </p:anim>
                                    <p:anim calcmode="lin" valueType="num">
                                      <p:cBhvr>
                                        <p:cTn id="316" dur="1000" fill="hold"/>
                                        <p:tgtEl>
                                          <p:spTgt spid="53611"/>
                                        </p:tgtEl>
                                        <p:attrNameLst>
                                          <p:attrName>ppt_h</p:attrName>
                                        </p:attrNameLst>
                                      </p:cBhvr>
                                      <p:tavLst>
                                        <p:tav tm="0">
                                          <p:val>
                                            <p:fltVal val="0"/>
                                          </p:val>
                                        </p:tav>
                                        <p:tav tm="100000">
                                          <p:val>
                                            <p:strVal val="#ppt_h"/>
                                          </p:val>
                                        </p:tav>
                                      </p:tavLst>
                                    </p:anim>
                                    <p:anim calcmode="lin" valueType="num">
                                      <p:cBhvr>
                                        <p:cTn id="317" dur="1000" fill="hold"/>
                                        <p:tgtEl>
                                          <p:spTgt spid="53611"/>
                                        </p:tgtEl>
                                        <p:attrNameLst>
                                          <p:attrName>style.rotation</p:attrName>
                                        </p:attrNameLst>
                                      </p:cBhvr>
                                      <p:tavLst>
                                        <p:tav tm="0">
                                          <p:val>
                                            <p:fltVal val="360"/>
                                          </p:val>
                                        </p:tav>
                                        <p:tav tm="100000">
                                          <p:val>
                                            <p:fltVal val="0"/>
                                          </p:val>
                                        </p:tav>
                                      </p:tavLst>
                                    </p:anim>
                                    <p:animEffect transition="in" filter="fade">
                                      <p:cBhvr>
                                        <p:cTn id="318" dur="1000"/>
                                        <p:tgtEl>
                                          <p:spTgt spid="53611"/>
                                        </p:tgtEl>
                                      </p:cBhvr>
                                    </p:animEffect>
                                  </p:childTnLst>
                                  <p:subTnLst>
                                    <p:set>
                                      <p:cBhvr override="childStyle">
                                        <p:cTn dur="1" fill="hold" display="0" masterRel="sameClick" afterEffect="1">
                                          <p:stCondLst>
                                            <p:cond evt="end" delay="0">
                                              <p:tn val="313"/>
                                            </p:cond>
                                          </p:stCondLst>
                                        </p:cTn>
                                        <p:tgtEl>
                                          <p:spTgt spid="53611"/>
                                        </p:tgtEl>
                                        <p:attrNameLst>
                                          <p:attrName>style.visibility</p:attrName>
                                        </p:attrNameLst>
                                      </p:cBhvr>
                                      <p:to>
                                        <p:strVal val="hidden"/>
                                      </p:to>
                                    </p:set>
                                    <p:audio>
                                      <p:cMediaNode vol="100000">
                                        <p:cTn display="0" masterRel="sameClick">
                                          <p:stCondLst>
                                            <p:cond evt="begin" delay="0">
                                              <p:tn val="313"/>
                                            </p:cond>
                                          </p:stCondLst>
                                          <p:endCondLst>
                                            <p:cond evt="onStopAudio" delay="0">
                                              <p:tgtEl>
                                                <p:sldTgt/>
                                              </p:tgtEl>
                                            </p:cond>
                                          </p:endCondLst>
                                        </p:cTn>
                                        <p:tgtEl>
                                          <p:sndTgt r:embed="rId2" name="coin.wav"/>
                                        </p:tgtEl>
                                      </p:cMediaNode>
                                    </p:audio>
                                  </p:subTnLst>
                                </p:cTn>
                              </p:par>
                            </p:childTnLst>
                          </p:cTn>
                        </p:par>
                        <p:par>
                          <p:cTn id="319" fill="hold" nodeType="afterGroup">
                            <p:stCondLst>
                              <p:cond delay="46000"/>
                            </p:stCondLst>
                            <p:childTnLst>
                              <p:par>
                                <p:cTn id="320" presetID="49" presetClass="entr" presetSubtype="0" decel="100000" fill="hold" nodeType="afterEffect">
                                  <p:stCondLst>
                                    <p:cond delay="0"/>
                                  </p:stCondLst>
                                  <p:childTnLst>
                                    <p:set>
                                      <p:cBhvr>
                                        <p:cTn id="321" dur="1" fill="hold">
                                          <p:stCondLst>
                                            <p:cond delay="0"/>
                                          </p:stCondLst>
                                        </p:cTn>
                                        <p:tgtEl>
                                          <p:spTgt spid="53593"/>
                                        </p:tgtEl>
                                        <p:attrNameLst>
                                          <p:attrName>style.visibility</p:attrName>
                                        </p:attrNameLst>
                                      </p:cBhvr>
                                      <p:to>
                                        <p:strVal val="visible"/>
                                      </p:to>
                                    </p:set>
                                    <p:anim calcmode="lin" valueType="num">
                                      <p:cBhvr>
                                        <p:cTn id="322" dur="2000" fill="hold"/>
                                        <p:tgtEl>
                                          <p:spTgt spid="53593"/>
                                        </p:tgtEl>
                                        <p:attrNameLst>
                                          <p:attrName>ppt_w</p:attrName>
                                        </p:attrNameLst>
                                      </p:cBhvr>
                                      <p:tavLst>
                                        <p:tav tm="0">
                                          <p:val>
                                            <p:fltVal val="0"/>
                                          </p:val>
                                        </p:tav>
                                        <p:tav tm="100000">
                                          <p:val>
                                            <p:strVal val="#ppt_w"/>
                                          </p:val>
                                        </p:tav>
                                      </p:tavLst>
                                    </p:anim>
                                    <p:anim calcmode="lin" valueType="num">
                                      <p:cBhvr>
                                        <p:cTn id="323" dur="2000" fill="hold"/>
                                        <p:tgtEl>
                                          <p:spTgt spid="53593"/>
                                        </p:tgtEl>
                                        <p:attrNameLst>
                                          <p:attrName>ppt_h</p:attrName>
                                        </p:attrNameLst>
                                      </p:cBhvr>
                                      <p:tavLst>
                                        <p:tav tm="0">
                                          <p:val>
                                            <p:fltVal val="0"/>
                                          </p:val>
                                        </p:tav>
                                        <p:tav tm="100000">
                                          <p:val>
                                            <p:strVal val="#ppt_h"/>
                                          </p:val>
                                        </p:tav>
                                      </p:tavLst>
                                    </p:anim>
                                    <p:anim calcmode="lin" valueType="num">
                                      <p:cBhvr>
                                        <p:cTn id="324" dur="2000" fill="hold"/>
                                        <p:tgtEl>
                                          <p:spTgt spid="53593"/>
                                        </p:tgtEl>
                                        <p:attrNameLst>
                                          <p:attrName>style.rotation</p:attrName>
                                        </p:attrNameLst>
                                      </p:cBhvr>
                                      <p:tavLst>
                                        <p:tav tm="0">
                                          <p:val>
                                            <p:fltVal val="360"/>
                                          </p:val>
                                        </p:tav>
                                        <p:tav tm="100000">
                                          <p:val>
                                            <p:fltVal val="0"/>
                                          </p:val>
                                        </p:tav>
                                      </p:tavLst>
                                    </p:anim>
                                    <p:animEffect transition="in" filter="fade">
                                      <p:cBhvr>
                                        <p:cTn id="325" dur="2000"/>
                                        <p:tgtEl>
                                          <p:spTgt spid="53593"/>
                                        </p:tgtEl>
                                      </p:cBhvr>
                                    </p:animEffect>
                                  </p:childTnLst>
                                  <p:subTnLst>
                                    <p:set>
                                      <p:cBhvr override="childStyle">
                                        <p:cTn dur="1" fill="hold" display="0" masterRel="sameClick" afterEffect="1">
                                          <p:stCondLst>
                                            <p:cond evt="end" delay="0">
                                              <p:tn val="320"/>
                                            </p:cond>
                                          </p:stCondLst>
                                        </p:cTn>
                                        <p:tgtEl>
                                          <p:spTgt spid="53593"/>
                                        </p:tgtEl>
                                        <p:attrNameLst>
                                          <p:attrName>style.visibility</p:attrName>
                                        </p:attrNameLst>
                                      </p:cBhvr>
                                      <p:to>
                                        <p:strVal val="hidden"/>
                                      </p:to>
                                    </p:set>
                                  </p:subTnLst>
                                </p:cTn>
                              </p:par>
                            </p:childTnLst>
                          </p:cTn>
                        </p:par>
                        <p:par>
                          <p:cTn id="326" fill="hold" nodeType="afterGroup">
                            <p:stCondLst>
                              <p:cond delay="48000"/>
                            </p:stCondLst>
                            <p:childTnLst>
                              <p:par>
                                <p:cTn id="327" presetID="49" presetClass="entr" presetSubtype="0" decel="100000" fill="hold" nodeType="afterEffect">
                                  <p:stCondLst>
                                    <p:cond delay="0"/>
                                  </p:stCondLst>
                                  <p:childTnLst>
                                    <p:set>
                                      <p:cBhvr>
                                        <p:cTn id="328" dur="1" fill="hold">
                                          <p:stCondLst>
                                            <p:cond delay="0"/>
                                          </p:stCondLst>
                                        </p:cTn>
                                        <p:tgtEl>
                                          <p:spTgt spid="53608"/>
                                        </p:tgtEl>
                                        <p:attrNameLst>
                                          <p:attrName>style.visibility</p:attrName>
                                        </p:attrNameLst>
                                      </p:cBhvr>
                                      <p:to>
                                        <p:strVal val="visible"/>
                                      </p:to>
                                    </p:set>
                                    <p:anim calcmode="lin" valueType="num">
                                      <p:cBhvr>
                                        <p:cTn id="329" dur="1000" fill="hold"/>
                                        <p:tgtEl>
                                          <p:spTgt spid="53608"/>
                                        </p:tgtEl>
                                        <p:attrNameLst>
                                          <p:attrName>ppt_w</p:attrName>
                                        </p:attrNameLst>
                                      </p:cBhvr>
                                      <p:tavLst>
                                        <p:tav tm="0">
                                          <p:val>
                                            <p:fltVal val="0"/>
                                          </p:val>
                                        </p:tav>
                                        <p:tav tm="100000">
                                          <p:val>
                                            <p:strVal val="#ppt_w"/>
                                          </p:val>
                                        </p:tav>
                                      </p:tavLst>
                                    </p:anim>
                                    <p:anim calcmode="lin" valueType="num">
                                      <p:cBhvr>
                                        <p:cTn id="330" dur="1000" fill="hold"/>
                                        <p:tgtEl>
                                          <p:spTgt spid="53608"/>
                                        </p:tgtEl>
                                        <p:attrNameLst>
                                          <p:attrName>ppt_h</p:attrName>
                                        </p:attrNameLst>
                                      </p:cBhvr>
                                      <p:tavLst>
                                        <p:tav tm="0">
                                          <p:val>
                                            <p:fltVal val="0"/>
                                          </p:val>
                                        </p:tav>
                                        <p:tav tm="100000">
                                          <p:val>
                                            <p:strVal val="#ppt_h"/>
                                          </p:val>
                                        </p:tav>
                                      </p:tavLst>
                                    </p:anim>
                                    <p:anim calcmode="lin" valueType="num">
                                      <p:cBhvr>
                                        <p:cTn id="331" dur="1000" fill="hold"/>
                                        <p:tgtEl>
                                          <p:spTgt spid="53608"/>
                                        </p:tgtEl>
                                        <p:attrNameLst>
                                          <p:attrName>style.rotation</p:attrName>
                                        </p:attrNameLst>
                                      </p:cBhvr>
                                      <p:tavLst>
                                        <p:tav tm="0">
                                          <p:val>
                                            <p:fltVal val="360"/>
                                          </p:val>
                                        </p:tav>
                                        <p:tav tm="100000">
                                          <p:val>
                                            <p:fltVal val="0"/>
                                          </p:val>
                                        </p:tav>
                                      </p:tavLst>
                                    </p:anim>
                                    <p:animEffect transition="in" filter="fade">
                                      <p:cBhvr>
                                        <p:cTn id="332" dur="1000"/>
                                        <p:tgtEl>
                                          <p:spTgt spid="53608"/>
                                        </p:tgtEl>
                                      </p:cBhvr>
                                    </p:animEffect>
                                  </p:childTnLst>
                                  <p:subTnLst>
                                    <p:set>
                                      <p:cBhvr override="childStyle">
                                        <p:cTn dur="1" fill="hold" display="0" masterRel="sameClick" afterEffect="1">
                                          <p:stCondLst>
                                            <p:cond evt="end" delay="0">
                                              <p:tn val="327"/>
                                            </p:cond>
                                          </p:stCondLst>
                                        </p:cTn>
                                        <p:tgtEl>
                                          <p:spTgt spid="53608"/>
                                        </p:tgtEl>
                                        <p:attrNameLst>
                                          <p:attrName>style.visibility</p:attrName>
                                        </p:attrNameLst>
                                      </p:cBhvr>
                                      <p:to>
                                        <p:strVal val="hidden"/>
                                      </p:to>
                                    </p:set>
                                    <p:audio>
                                      <p:cMediaNode vol="100000">
                                        <p:cTn display="0" masterRel="sameClick">
                                          <p:stCondLst>
                                            <p:cond evt="begin" delay="0">
                                              <p:tn val="327"/>
                                            </p:cond>
                                          </p:stCondLst>
                                          <p:endCondLst>
                                            <p:cond evt="onStopAudio" delay="0">
                                              <p:tgtEl>
                                                <p:sldTgt/>
                                              </p:tgtEl>
                                            </p:cond>
                                          </p:endCondLst>
                                        </p:cTn>
                                        <p:tgtEl>
                                          <p:sndTgt r:embed="rId2" name="coin.wav"/>
                                        </p:tgtEl>
                                      </p:cMediaNode>
                                    </p:audio>
                                  </p:subTnLst>
                                </p:cTn>
                              </p:par>
                            </p:childTnLst>
                          </p:cTn>
                        </p:par>
                        <p:par>
                          <p:cTn id="333" fill="hold" nodeType="afterGroup">
                            <p:stCondLst>
                              <p:cond delay="49000"/>
                            </p:stCondLst>
                            <p:childTnLst>
                              <p:par>
                                <p:cTn id="334" presetID="49" presetClass="entr" presetSubtype="0" decel="100000" fill="hold" nodeType="afterEffect">
                                  <p:stCondLst>
                                    <p:cond delay="0"/>
                                  </p:stCondLst>
                                  <p:childTnLst>
                                    <p:set>
                                      <p:cBhvr>
                                        <p:cTn id="335" dur="1" fill="hold">
                                          <p:stCondLst>
                                            <p:cond delay="0"/>
                                          </p:stCondLst>
                                        </p:cTn>
                                        <p:tgtEl>
                                          <p:spTgt spid="53605"/>
                                        </p:tgtEl>
                                        <p:attrNameLst>
                                          <p:attrName>style.visibility</p:attrName>
                                        </p:attrNameLst>
                                      </p:cBhvr>
                                      <p:to>
                                        <p:strVal val="visible"/>
                                      </p:to>
                                    </p:set>
                                    <p:anim calcmode="lin" valueType="num">
                                      <p:cBhvr>
                                        <p:cTn id="336" dur="1000" fill="hold"/>
                                        <p:tgtEl>
                                          <p:spTgt spid="53605"/>
                                        </p:tgtEl>
                                        <p:attrNameLst>
                                          <p:attrName>ppt_w</p:attrName>
                                        </p:attrNameLst>
                                      </p:cBhvr>
                                      <p:tavLst>
                                        <p:tav tm="0">
                                          <p:val>
                                            <p:fltVal val="0"/>
                                          </p:val>
                                        </p:tav>
                                        <p:tav tm="100000">
                                          <p:val>
                                            <p:strVal val="#ppt_w"/>
                                          </p:val>
                                        </p:tav>
                                      </p:tavLst>
                                    </p:anim>
                                    <p:anim calcmode="lin" valueType="num">
                                      <p:cBhvr>
                                        <p:cTn id="337" dur="1000" fill="hold"/>
                                        <p:tgtEl>
                                          <p:spTgt spid="53605"/>
                                        </p:tgtEl>
                                        <p:attrNameLst>
                                          <p:attrName>ppt_h</p:attrName>
                                        </p:attrNameLst>
                                      </p:cBhvr>
                                      <p:tavLst>
                                        <p:tav tm="0">
                                          <p:val>
                                            <p:fltVal val="0"/>
                                          </p:val>
                                        </p:tav>
                                        <p:tav tm="100000">
                                          <p:val>
                                            <p:strVal val="#ppt_h"/>
                                          </p:val>
                                        </p:tav>
                                      </p:tavLst>
                                    </p:anim>
                                    <p:anim calcmode="lin" valueType="num">
                                      <p:cBhvr>
                                        <p:cTn id="338" dur="1000" fill="hold"/>
                                        <p:tgtEl>
                                          <p:spTgt spid="53605"/>
                                        </p:tgtEl>
                                        <p:attrNameLst>
                                          <p:attrName>style.rotation</p:attrName>
                                        </p:attrNameLst>
                                      </p:cBhvr>
                                      <p:tavLst>
                                        <p:tav tm="0">
                                          <p:val>
                                            <p:fltVal val="360"/>
                                          </p:val>
                                        </p:tav>
                                        <p:tav tm="100000">
                                          <p:val>
                                            <p:fltVal val="0"/>
                                          </p:val>
                                        </p:tav>
                                      </p:tavLst>
                                    </p:anim>
                                    <p:animEffect transition="in" filter="fade">
                                      <p:cBhvr>
                                        <p:cTn id="339" dur="1000"/>
                                        <p:tgtEl>
                                          <p:spTgt spid="53605"/>
                                        </p:tgtEl>
                                      </p:cBhvr>
                                    </p:animEffect>
                                  </p:childTnLst>
                                  <p:subTnLst>
                                    <p:set>
                                      <p:cBhvr override="childStyle">
                                        <p:cTn dur="1" fill="hold" display="0" masterRel="sameClick" afterEffect="1">
                                          <p:stCondLst>
                                            <p:cond evt="end" delay="0">
                                              <p:tn val="334"/>
                                            </p:cond>
                                          </p:stCondLst>
                                        </p:cTn>
                                        <p:tgtEl>
                                          <p:spTgt spid="53605"/>
                                        </p:tgtEl>
                                        <p:attrNameLst>
                                          <p:attrName>style.visibility</p:attrName>
                                        </p:attrNameLst>
                                      </p:cBhvr>
                                      <p:to>
                                        <p:strVal val="hidden"/>
                                      </p:to>
                                    </p:set>
                                    <p:audio>
                                      <p:cMediaNode vol="100000">
                                        <p:cTn display="0" masterRel="sameClick">
                                          <p:stCondLst>
                                            <p:cond evt="begin" delay="0">
                                              <p:tn val="334"/>
                                            </p:cond>
                                          </p:stCondLst>
                                          <p:endCondLst>
                                            <p:cond evt="onStopAudio" delay="0">
                                              <p:tgtEl>
                                                <p:sldTgt/>
                                              </p:tgtEl>
                                            </p:cond>
                                          </p:endCondLst>
                                        </p:cTn>
                                        <p:tgtEl>
                                          <p:sndTgt r:embed="rId2" name="coin.wav"/>
                                        </p:tgtEl>
                                      </p:cMediaNode>
                                    </p:audio>
                                  </p:subTnLst>
                                </p:cTn>
                              </p:par>
                            </p:childTnLst>
                          </p:cTn>
                        </p:par>
                        <p:par>
                          <p:cTn id="340" fill="hold" nodeType="afterGroup">
                            <p:stCondLst>
                              <p:cond delay="50000"/>
                            </p:stCondLst>
                            <p:childTnLst>
                              <p:par>
                                <p:cTn id="341" presetID="49" presetClass="entr" presetSubtype="0" decel="100000" fill="hold" nodeType="afterEffect">
                                  <p:stCondLst>
                                    <p:cond delay="0"/>
                                  </p:stCondLst>
                                  <p:childTnLst>
                                    <p:set>
                                      <p:cBhvr>
                                        <p:cTn id="342" dur="1" fill="hold">
                                          <p:stCondLst>
                                            <p:cond delay="0"/>
                                          </p:stCondLst>
                                        </p:cTn>
                                        <p:tgtEl>
                                          <p:spTgt spid="53602"/>
                                        </p:tgtEl>
                                        <p:attrNameLst>
                                          <p:attrName>style.visibility</p:attrName>
                                        </p:attrNameLst>
                                      </p:cBhvr>
                                      <p:to>
                                        <p:strVal val="visible"/>
                                      </p:to>
                                    </p:set>
                                    <p:anim calcmode="lin" valueType="num">
                                      <p:cBhvr>
                                        <p:cTn id="343" dur="1000" fill="hold"/>
                                        <p:tgtEl>
                                          <p:spTgt spid="53602"/>
                                        </p:tgtEl>
                                        <p:attrNameLst>
                                          <p:attrName>ppt_w</p:attrName>
                                        </p:attrNameLst>
                                      </p:cBhvr>
                                      <p:tavLst>
                                        <p:tav tm="0">
                                          <p:val>
                                            <p:fltVal val="0"/>
                                          </p:val>
                                        </p:tav>
                                        <p:tav tm="100000">
                                          <p:val>
                                            <p:strVal val="#ppt_w"/>
                                          </p:val>
                                        </p:tav>
                                      </p:tavLst>
                                    </p:anim>
                                    <p:anim calcmode="lin" valueType="num">
                                      <p:cBhvr>
                                        <p:cTn id="344" dur="1000" fill="hold"/>
                                        <p:tgtEl>
                                          <p:spTgt spid="53602"/>
                                        </p:tgtEl>
                                        <p:attrNameLst>
                                          <p:attrName>ppt_h</p:attrName>
                                        </p:attrNameLst>
                                      </p:cBhvr>
                                      <p:tavLst>
                                        <p:tav tm="0">
                                          <p:val>
                                            <p:fltVal val="0"/>
                                          </p:val>
                                        </p:tav>
                                        <p:tav tm="100000">
                                          <p:val>
                                            <p:strVal val="#ppt_h"/>
                                          </p:val>
                                        </p:tav>
                                      </p:tavLst>
                                    </p:anim>
                                    <p:anim calcmode="lin" valueType="num">
                                      <p:cBhvr>
                                        <p:cTn id="345" dur="1000" fill="hold"/>
                                        <p:tgtEl>
                                          <p:spTgt spid="53602"/>
                                        </p:tgtEl>
                                        <p:attrNameLst>
                                          <p:attrName>style.rotation</p:attrName>
                                        </p:attrNameLst>
                                      </p:cBhvr>
                                      <p:tavLst>
                                        <p:tav tm="0">
                                          <p:val>
                                            <p:fltVal val="360"/>
                                          </p:val>
                                        </p:tav>
                                        <p:tav tm="100000">
                                          <p:val>
                                            <p:fltVal val="0"/>
                                          </p:val>
                                        </p:tav>
                                      </p:tavLst>
                                    </p:anim>
                                    <p:animEffect transition="in" filter="fade">
                                      <p:cBhvr>
                                        <p:cTn id="346" dur="1000"/>
                                        <p:tgtEl>
                                          <p:spTgt spid="53602"/>
                                        </p:tgtEl>
                                      </p:cBhvr>
                                    </p:animEffect>
                                  </p:childTnLst>
                                  <p:subTnLst>
                                    <p:set>
                                      <p:cBhvr override="childStyle">
                                        <p:cTn dur="1" fill="hold" display="0" masterRel="sameClick" afterEffect="1">
                                          <p:stCondLst>
                                            <p:cond evt="end" delay="0">
                                              <p:tn val="341"/>
                                            </p:cond>
                                          </p:stCondLst>
                                        </p:cTn>
                                        <p:tgtEl>
                                          <p:spTgt spid="53602"/>
                                        </p:tgtEl>
                                        <p:attrNameLst>
                                          <p:attrName>style.visibility</p:attrName>
                                        </p:attrNameLst>
                                      </p:cBhvr>
                                      <p:to>
                                        <p:strVal val="hidden"/>
                                      </p:to>
                                    </p:set>
                                    <p:audio>
                                      <p:cMediaNode vol="100000">
                                        <p:cTn display="0" masterRel="sameClick">
                                          <p:stCondLst>
                                            <p:cond evt="begin" delay="0">
                                              <p:tn val="341"/>
                                            </p:cond>
                                          </p:stCondLst>
                                          <p:endCondLst>
                                            <p:cond evt="onStopAudio" delay="0">
                                              <p:tgtEl>
                                                <p:sldTgt/>
                                              </p:tgtEl>
                                            </p:cond>
                                          </p:endCondLst>
                                        </p:cTn>
                                        <p:tgtEl>
                                          <p:sndTgt r:embed="rId2" name="coin.wav"/>
                                        </p:tgtEl>
                                      </p:cMediaNode>
                                    </p:audio>
                                  </p:subTnLst>
                                </p:cTn>
                              </p:par>
                            </p:childTnLst>
                          </p:cTn>
                        </p:par>
                        <p:par>
                          <p:cTn id="347" fill="hold" nodeType="afterGroup">
                            <p:stCondLst>
                              <p:cond delay="51000"/>
                            </p:stCondLst>
                            <p:childTnLst>
                              <p:par>
                                <p:cTn id="348" presetID="49" presetClass="entr" presetSubtype="0" decel="100000" fill="hold" nodeType="afterEffect">
                                  <p:stCondLst>
                                    <p:cond delay="0"/>
                                  </p:stCondLst>
                                  <p:childTnLst>
                                    <p:set>
                                      <p:cBhvr>
                                        <p:cTn id="349" dur="1" fill="hold">
                                          <p:stCondLst>
                                            <p:cond delay="0"/>
                                          </p:stCondLst>
                                        </p:cTn>
                                        <p:tgtEl>
                                          <p:spTgt spid="53599"/>
                                        </p:tgtEl>
                                        <p:attrNameLst>
                                          <p:attrName>style.visibility</p:attrName>
                                        </p:attrNameLst>
                                      </p:cBhvr>
                                      <p:to>
                                        <p:strVal val="visible"/>
                                      </p:to>
                                    </p:set>
                                    <p:anim calcmode="lin" valueType="num">
                                      <p:cBhvr>
                                        <p:cTn id="350" dur="1000" fill="hold"/>
                                        <p:tgtEl>
                                          <p:spTgt spid="53599"/>
                                        </p:tgtEl>
                                        <p:attrNameLst>
                                          <p:attrName>ppt_w</p:attrName>
                                        </p:attrNameLst>
                                      </p:cBhvr>
                                      <p:tavLst>
                                        <p:tav tm="0">
                                          <p:val>
                                            <p:fltVal val="0"/>
                                          </p:val>
                                        </p:tav>
                                        <p:tav tm="100000">
                                          <p:val>
                                            <p:strVal val="#ppt_w"/>
                                          </p:val>
                                        </p:tav>
                                      </p:tavLst>
                                    </p:anim>
                                    <p:anim calcmode="lin" valueType="num">
                                      <p:cBhvr>
                                        <p:cTn id="351" dur="1000" fill="hold"/>
                                        <p:tgtEl>
                                          <p:spTgt spid="53599"/>
                                        </p:tgtEl>
                                        <p:attrNameLst>
                                          <p:attrName>ppt_h</p:attrName>
                                        </p:attrNameLst>
                                      </p:cBhvr>
                                      <p:tavLst>
                                        <p:tav tm="0">
                                          <p:val>
                                            <p:fltVal val="0"/>
                                          </p:val>
                                        </p:tav>
                                        <p:tav tm="100000">
                                          <p:val>
                                            <p:strVal val="#ppt_h"/>
                                          </p:val>
                                        </p:tav>
                                      </p:tavLst>
                                    </p:anim>
                                    <p:anim calcmode="lin" valueType="num">
                                      <p:cBhvr>
                                        <p:cTn id="352" dur="1000" fill="hold"/>
                                        <p:tgtEl>
                                          <p:spTgt spid="53599"/>
                                        </p:tgtEl>
                                        <p:attrNameLst>
                                          <p:attrName>style.rotation</p:attrName>
                                        </p:attrNameLst>
                                      </p:cBhvr>
                                      <p:tavLst>
                                        <p:tav tm="0">
                                          <p:val>
                                            <p:fltVal val="360"/>
                                          </p:val>
                                        </p:tav>
                                        <p:tav tm="100000">
                                          <p:val>
                                            <p:fltVal val="0"/>
                                          </p:val>
                                        </p:tav>
                                      </p:tavLst>
                                    </p:anim>
                                    <p:animEffect transition="in" filter="fade">
                                      <p:cBhvr>
                                        <p:cTn id="353" dur="1000"/>
                                        <p:tgtEl>
                                          <p:spTgt spid="53599"/>
                                        </p:tgtEl>
                                      </p:cBhvr>
                                    </p:animEffect>
                                  </p:childTnLst>
                                  <p:subTnLst>
                                    <p:set>
                                      <p:cBhvr override="childStyle">
                                        <p:cTn dur="1" fill="hold" display="0" masterRel="sameClick" afterEffect="1">
                                          <p:stCondLst>
                                            <p:cond evt="end" delay="0">
                                              <p:tn val="348"/>
                                            </p:cond>
                                          </p:stCondLst>
                                        </p:cTn>
                                        <p:tgtEl>
                                          <p:spTgt spid="53599"/>
                                        </p:tgtEl>
                                        <p:attrNameLst>
                                          <p:attrName>style.visibility</p:attrName>
                                        </p:attrNameLst>
                                      </p:cBhvr>
                                      <p:to>
                                        <p:strVal val="hidden"/>
                                      </p:to>
                                    </p:set>
                                    <p:audio>
                                      <p:cMediaNode vol="100000">
                                        <p:cTn display="0" masterRel="sameClick">
                                          <p:stCondLst>
                                            <p:cond evt="begin" delay="0">
                                              <p:tn val="348"/>
                                            </p:cond>
                                          </p:stCondLst>
                                          <p:endCondLst>
                                            <p:cond evt="onStopAudio" delay="0">
                                              <p:tgtEl>
                                                <p:sldTgt/>
                                              </p:tgtEl>
                                            </p:cond>
                                          </p:endCondLst>
                                        </p:cTn>
                                        <p:tgtEl>
                                          <p:sndTgt r:embed="rId2" name="coin.wav"/>
                                        </p:tgtEl>
                                      </p:cMediaNode>
                                    </p:audio>
                                  </p:subTnLst>
                                </p:cTn>
                              </p:par>
                            </p:childTnLst>
                          </p:cTn>
                        </p:par>
                        <p:par>
                          <p:cTn id="354" fill="hold" nodeType="afterGroup">
                            <p:stCondLst>
                              <p:cond delay="52000"/>
                            </p:stCondLst>
                            <p:childTnLst>
                              <p:par>
                                <p:cTn id="355" presetID="49" presetClass="entr" presetSubtype="0" decel="100000" fill="hold" nodeType="afterEffect">
                                  <p:stCondLst>
                                    <p:cond delay="0"/>
                                  </p:stCondLst>
                                  <p:childTnLst>
                                    <p:set>
                                      <p:cBhvr>
                                        <p:cTn id="356" dur="1" fill="hold">
                                          <p:stCondLst>
                                            <p:cond delay="0"/>
                                          </p:stCondLst>
                                        </p:cTn>
                                        <p:tgtEl>
                                          <p:spTgt spid="53596"/>
                                        </p:tgtEl>
                                        <p:attrNameLst>
                                          <p:attrName>style.visibility</p:attrName>
                                        </p:attrNameLst>
                                      </p:cBhvr>
                                      <p:to>
                                        <p:strVal val="visible"/>
                                      </p:to>
                                    </p:set>
                                    <p:anim calcmode="lin" valueType="num">
                                      <p:cBhvr>
                                        <p:cTn id="357" dur="1000" fill="hold"/>
                                        <p:tgtEl>
                                          <p:spTgt spid="53596"/>
                                        </p:tgtEl>
                                        <p:attrNameLst>
                                          <p:attrName>ppt_w</p:attrName>
                                        </p:attrNameLst>
                                      </p:cBhvr>
                                      <p:tavLst>
                                        <p:tav tm="0">
                                          <p:val>
                                            <p:fltVal val="0"/>
                                          </p:val>
                                        </p:tav>
                                        <p:tav tm="100000">
                                          <p:val>
                                            <p:strVal val="#ppt_w"/>
                                          </p:val>
                                        </p:tav>
                                      </p:tavLst>
                                    </p:anim>
                                    <p:anim calcmode="lin" valueType="num">
                                      <p:cBhvr>
                                        <p:cTn id="358" dur="1000" fill="hold"/>
                                        <p:tgtEl>
                                          <p:spTgt spid="53596"/>
                                        </p:tgtEl>
                                        <p:attrNameLst>
                                          <p:attrName>ppt_h</p:attrName>
                                        </p:attrNameLst>
                                      </p:cBhvr>
                                      <p:tavLst>
                                        <p:tav tm="0">
                                          <p:val>
                                            <p:fltVal val="0"/>
                                          </p:val>
                                        </p:tav>
                                        <p:tav tm="100000">
                                          <p:val>
                                            <p:strVal val="#ppt_h"/>
                                          </p:val>
                                        </p:tav>
                                      </p:tavLst>
                                    </p:anim>
                                    <p:anim calcmode="lin" valueType="num">
                                      <p:cBhvr>
                                        <p:cTn id="359" dur="1000" fill="hold"/>
                                        <p:tgtEl>
                                          <p:spTgt spid="53596"/>
                                        </p:tgtEl>
                                        <p:attrNameLst>
                                          <p:attrName>style.rotation</p:attrName>
                                        </p:attrNameLst>
                                      </p:cBhvr>
                                      <p:tavLst>
                                        <p:tav tm="0">
                                          <p:val>
                                            <p:fltVal val="360"/>
                                          </p:val>
                                        </p:tav>
                                        <p:tav tm="100000">
                                          <p:val>
                                            <p:fltVal val="0"/>
                                          </p:val>
                                        </p:tav>
                                      </p:tavLst>
                                    </p:anim>
                                    <p:animEffect transition="in" filter="fade">
                                      <p:cBhvr>
                                        <p:cTn id="360" dur="1000"/>
                                        <p:tgtEl>
                                          <p:spTgt spid="53596"/>
                                        </p:tgtEl>
                                      </p:cBhvr>
                                    </p:animEffect>
                                  </p:childTnLst>
                                  <p:subTnLst>
                                    <p:set>
                                      <p:cBhvr override="childStyle">
                                        <p:cTn dur="1" fill="hold" display="0" masterRel="sameClick" afterEffect="1">
                                          <p:stCondLst>
                                            <p:cond evt="end" delay="0">
                                              <p:tn val="355"/>
                                            </p:cond>
                                          </p:stCondLst>
                                        </p:cTn>
                                        <p:tgtEl>
                                          <p:spTgt spid="53596"/>
                                        </p:tgtEl>
                                        <p:attrNameLst>
                                          <p:attrName>style.visibility</p:attrName>
                                        </p:attrNameLst>
                                      </p:cBhvr>
                                      <p:to>
                                        <p:strVal val="hidden"/>
                                      </p:to>
                                    </p:set>
                                    <p:audio>
                                      <p:cMediaNode vol="100000">
                                        <p:cTn display="0" masterRel="sameClick">
                                          <p:stCondLst>
                                            <p:cond evt="begin" delay="0">
                                              <p:tn val="355"/>
                                            </p:cond>
                                          </p:stCondLst>
                                          <p:endCondLst>
                                            <p:cond evt="onStopAudio" delay="0">
                                              <p:tgtEl>
                                                <p:sldTgt/>
                                              </p:tgtEl>
                                            </p:cond>
                                          </p:endCondLst>
                                        </p:cTn>
                                        <p:tgtEl>
                                          <p:sndTgt r:embed="rId2" name="coin.wav"/>
                                        </p:tgtEl>
                                      </p:cMediaNode>
                                    </p:audio>
                                  </p:subTnLst>
                                </p:cTn>
                              </p:par>
                            </p:childTnLst>
                          </p:cTn>
                        </p:par>
                        <p:par>
                          <p:cTn id="361" fill="hold" nodeType="afterGroup">
                            <p:stCondLst>
                              <p:cond delay="53000"/>
                            </p:stCondLst>
                            <p:childTnLst>
                              <p:par>
                                <p:cTn id="362" presetID="49" presetClass="entr" presetSubtype="0" decel="100000" fill="hold" nodeType="afterEffect">
                                  <p:stCondLst>
                                    <p:cond delay="0"/>
                                  </p:stCondLst>
                                  <p:childTnLst>
                                    <p:set>
                                      <p:cBhvr>
                                        <p:cTn id="363" dur="1" fill="hold">
                                          <p:stCondLst>
                                            <p:cond delay="0"/>
                                          </p:stCondLst>
                                        </p:cTn>
                                        <p:tgtEl>
                                          <p:spTgt spid="53590"/>
                                        </p:tgtEl>
                                        <p:attrNameLst>
                                          <p:attrName>style.visibility</p:attrName>
                                        </p:attrNameLst>
                                      </p:cBhvr>
                                      <p:to>
                                        <p:strVal val="visible"/>
                                      </p:to>
                                    </p:set>
                                    <p:anim calcmode="lin" valueType="num">
                                      <p:cBhvr>
                                        <p:cTn id="364" dur="1000" fill="hold"/>
                                        <p:tgtEl>
                                          <p:spTgt spid="53590"/>
                                        </p:tgtEl>
                                        <p:attrNameLst>
                                          <p:attrName>ppt_w</p:attrName>
                                        </p:attrNameLst>
                                      </p:cBhvr>
                                      <p:tavLst>
                                        <p:tav tm="0">
                                          <p:val>
                                            <p:fltVal val="0"/>
                                          </p:val>
                                        </p:tav>
                                        <p:tav tm="100000">
                                          <p:val>
                                            <p:strVal val="#ppt_w"/>
                                          </p:val>
                                        </p:tav>
                                      </p:tavLst>
                                    </p:anim>
                                    <p:anim calcmode="lin" valueType="num">
                                      <p:cBhvr>
                                        <p:cTn id="365" dur="1000" fill="hold"/>
                                        <p:tgtEl>
                                          <p:spTgt spid="53590"/>
                                        </p:tgtEl>
                                        <p:attrNameLst>
                                          <p:attrName>ppt_h</p:attrName>
                                        </p:attrNameLst>
                                      </p:cBhvr>
                                      <p:tavLst>
                                        <p:tav tm="0">
                                          <p:val>
                                            <p:fltVal val="0"/>
                                          </p:val>
                                        </p:tav>
                                        <p:tav tm="100000">
                                          <p:val>
                                            <p:strVal val="#ppt_h"/>
                                          </p:val>
                                        </p:tav>
                                      </p:tavLst>
                                    </p:anim>
                                    <p:anim calcmode="lin" valueType="num">
                                      <p:cBhvr>
                                        <p:cTn id="366" dur="1000" fill="hold"/>
                                        <p:tgtEl>
                                          <p:spTgt spid="53590"/>
                                        </p:tgtEl>
                                        <p:attrNameLst>
                                          <p:attrName>style.rotation</p:attrName>
                                        </p:attrNameLst>
                                      </p:cBhvr>
                                      <p:tavLst>
                                        <p:tav tm="0">
                                          <p:val>
                                            <p:fltVal val="360"/>
                                          </p:val>
                                        </p:tav>
                                        <p:tav tm="100000">
                                          <p:val>
                                            <p:fltVal val="0"/>
                                          </p:val>
                                        </p:tav>
                                      </p:tavLst>
                                    </p:anim>
                                    <p:animEffect transition="in" filter="fade">
                                      <p:cBhvr>
                                        <p:cTn id="367" dur="1000"/>
                                        <p:tgtEl>
                                          <p:spTgt spid="53590"/>
                                        </p:tgtEl>
                                      </p:cBhvr>
                                    </p:animEffect>
                                  </p:childTnLst>
                                  <p:subTnLst>
                                    <p:set>
                                      <p:cBhvr override="childStyle">
                                        <p:cTn dur="1" fill="hold" display="0" masterRel="sameClick" afterEffect="1">
                                          <p:stCondLst>
                                            <p:cond evt="end" delay="0">
                                              <p:tn val="362"/>
                                            </p:cond>
                                          </p:stCondLst>
                                        </p:cTn>
                                        <p:tgtEl>
                                          <p:spTgt spid="53590"/>
                                        </p:tgtEl>
                                        <p:attrNameLst>
                                          <p:attrName>style.visibility</p:attrName>
                                        </p:attrNameLst>
                                      </p:cBhvr>
                                      <p:to>
                                        <p:strVal val="hidden"/>
                                      </p:to>
                                    </p:set>
                                    <p:audio>
                                      <p:cMediaNode vol="100000">
                                        <p:cTn display="0" masterRel="sameClick">
                                          <p:stCondLst>
                                            <p:cond evt="begin" delay="0">
                                              <p:tn val="362"/>
                                            </p:cond>
                                          </p:stCondLst>
                                          <p:endCondLst>
                                            <p:cond evt="onStopAudio" delay="0">
                                              <p:tgtEl>
                                                <p:sldTgt/>
                                              </p:tgtEl>
                                            </p:cond>
                                          </p:endCondLst>
                                        </p:cTn>
                                        <p:tgtEl>
                                          <p:sndTgt r:embed="rId2" name="coin.wav"/>
                                        </p:tgtEl>
                                      </p:cMediaNode>
                                    </p:audio>
                                  </p:subTnLst>
                                </p:cTn>
                              </p:par>
                            </p:childTnLst>
                          </p:cTn>
                        </p:par>
                        <p:par>
                          <p:cTn id="368" fill="hold" nodeType="afterGroup">
                            <p:stCondLst>
                              <p:cond delay="54000"/>
                            </p:stCondLst>
                            <p:childTnLst>
                              <p:par>
                                <p:cTn id="369" presetID="49" presetClass="entr" presetSubtype="0" decel="100000" fill="hold" nodeType="afterEffect">
                                  <p:stCondLst>
                                    <p:cond delay="0"/>
                                  </p:stCondLst>
                                  <p:childTnLst>
                                    <p:set>
                                      <p:cBhvr>
                                        <p:cTn id="370" dur="1" fill="hold">
                                          <p:stCondLst>
                                            <p:cond delay="0"/>
                                          </p:stCondLst>
                                        </p:cTn>
                                        <p:tgtEl>
                                          <p:spTgt spid="53587"/>
                                        </p:tgtEl>
                                        <p:attrNameLst>
                                          <p:attrName>style.visibility</p:attrName>
                                        </p:attrNameLst>
                                      </p:cBhvr>
                                      <p:to>
                                        <p:strVal val="visible"/>
                                      </p:to>
                                    </p:set>
                                    <p:anim calcmode="lin" valueType="num">
                                      <p:cBhvr>
                                        <p:cTn id="371" dur="1000" fill="hold"/>
                                        <p:tgtEl>
                                          <p:spTgt spid="53587"/>
                                        </p:tgtEl>
                                        <p:attrNameLst>
                                          <p:attrName>ppt_w</p:attrName>
                                        </p:attrNameLst>
                                      </p:cBhvr>
                                      <p:tavLst>
                                        <p:tav tm="0">
                                          <p:val>
                                            <p:fltVal val="0"/>
                                          </p:val>
                                        </p:tav>
                                        <p:tav tm="100000">
                                          <p:val>
                                            <p:strVal val="#ppt_w"/>
                                          </p:val>
                                        </p:tav>
                                      </p:tavLst>
                                    </p:anim>
                                    <p:anim calcmode="lin" valueType="num">
                                      <p:cBhvr>
                                        <p:cTn id="372" dur="1000" fill="hold"/>
                                        <p:tgtEl>
                                          <p:spTgt spid="53587"/>
                                        </p:tgtEl>
                                        <p:attrNameLst>
                                          <p:attrName>ppt_h</p:attrName>
                                        </p:attrNameLst>
                                      </p:cBhvr>
                                      <p:tavLst>
                                        <p:tav tm="0">
                                          <p:val>
                                            <p:fltVal val="0"/>
                                          </p:val>
                                        </p:tav>
                                        <p:tav tm="100000">
                                          <p:val>
                                            <p:strVal val="#ppt_h"/>
                                          </p:val>
                                        </p:tav>
                                      </p:tavLst>
                                    </p:anim>
                                    <p:anim calcmode="lin" valueType="num">
                                      <p:cBhvr>
                                        <p:cTn id="373" dur="1000" fill="hold"/>
                                        <p:tgtEl>
                                          <p:spTgt spid="53587"/>
                                        </p:tgtEl>
                                        <p:attrNameLst>
                                          <p:attrName>style.rotation</p:attrName>
                                        </p:attrNameLst>
                                      </p:cBhvr>
                                      <p:tavLst>
                                        <p:tav tm="0">
                                          <p:val>
                                            <p:fltVal val="360"/>
                                          </p:val>
                                        </p:tav>
                                        <p:tav tm="100000">
                                          <p:val>
                                            <p:fltVal val="0"/>
                                          </p:val>
                                        </p:tav>
                                      </p:tavLst>
                                    </p:anim>
                                    <p:animEffect transition="in" filter="fade">
                                      <p:cBhvr>
                                        <p:cTn id="374" dur="1000"/>
                                        <p:tgtEl>
                                          <p:spTgt spid="53587"/>
                                        </p:tgtEl>
                                      </p:cBhvr>
                                    </p:animEffect>
                                  </p:childTnLst>
                                  <p:subTnLst>
                                    <p:set>
                                      <p:cBhvr override="childStyle">
                                        <p:cTn dur="1" fill="hold" display="0" masterRel="sameClick" afterEffect="1">
                                          <p:stCondLst>
                                            <p:cond evt="end" delay="0">
                                              <p:tn val="369"/>
                                            </p:cond>
                                          </p:stCondLst>
                                        </p:cTn>
                                        <p:tgtEl>
                                          <p:spTgt spid="53587"/>
                                        </p:tgtEl>
                                        <p:attrNameLst>
                                          <p:attrName>style.visibility</p:attrName>
                                        </p:attrNameLst>
                                      </p:cBhvr>
                                      <p:to>
                                        <p:strVal val="hidden"/>
                                      </p:to>
                                    </p:set>
                                    <p:audio>
                                      <p:cMediaNode vol="100000">
                                        <p:cTn display="0" masterRel="sameClick">
                                          <p:stCondLst>
                                            <p:cond evt="begin" delay="0">
                                              <p:tn val="369"/>
                                            </p:cond>
                                          </p:stCondLst>
                                          <p:endCondLst>
                                            <p:cond evt="onStopAudio" delay="0">
                                              <p:tgtEl>
                                                <p:sldTgt/>
                                              </p:tgtEl>
                                            </p:cond>
                                          </p:endCondLst>
                                        </p:cTn>
                                        <p:tgtEl>
                                          <p:sndTgt r:embed="rId2" name="coin.wav"/>
                                        </p:tgtEl>
                                      </p:cMediaNode>
                                    </p:audio>
                                  </p:subTnLst>
                                </p:cTn>
                              </p:par>
                            </p:childTnLst>
                          </p:cTn>
                        </p:par>
                        <p:par>
                          <p:cTn id="375" fill="hold" nodeType="afterGroup">
                            <p:stCondLst>
                              <p:cond delay="55000"/>
                            </p:stCondLst>
                            <p:childTnLst>
                              <p:par>
                                <p:cTn id="376" presetID="49" presetClass="entr" presetSubtype="0" decel="100000" fill="hold" nodeType="afterEffect">
                                  <p:stCondLst>
                                    <p:cond delay="0"/>
                                  </p:stCondLst>
                                  <p:childTnLst>
                                    <p:set>
                                      <p:cBhvr>
                                        <p:cTn id="377" dur="1" fill="hold">
                                          <p:stCondLst>
                                            <p:cond delay="0"/>
                                          </p:stCondLst>
                                        </p:cTn>
                                        <p:tgtEl>
                                          <p:spTgt spid="53584"/>
                                        </p:tgtEl>
                                        <p:attrNameLst>
                                          <p:attrName>style.visibility</p:attrName>
                                        </p:attrNameLst>
                                      </p:cBhvr>
                                      <p:to>
                                        <p:strVal val="visible"/>
                                      </p:to>
                                    </p:set>
                                    <p:anim calcmode="lin" valueType="num">
                                      <p:cBhvr>
                                        <p:cTn id="378" dur="1000" fill="hold"/>
                                        <p:tgtEl>
                                          <p:spTgt spid="53584"/>
                                        </p:tgtEl>
                                        <p:attrNameLst>
                                          <p:attrName>ppt_w</p:attrName>
                                        </p:attrNameLst>
                                      </p:cBhvr>
                                      <p:tavLst>
                                        <p:tav tm="0">
                                          <p:val>
                                            <p:fltVal val="0"/>
                                          </p:val>
                                        </p:tav>
                                        <p:tav tm="100000">
                                          <p:val>
                                            <p:strVal val="#ppt_w"/>
                                          </p:val>
                                        </p:tav>
                                      </p:tavLst>
                                    </p:anim>
                                    <p:anim calcmode="lin" valueType="num">
                                      <p:cBhvr>
                                        <p:cTn id="379" dur="1000" fill="hold"/>
                                        <p:tgtEl>
                                          <p:spTgt spid="53584"/>
                                        </p:tgtEl>
                                        <p:attrNameLst>
                                          <p:attrName>ppt_h</p:attrName>
                                        </p:attrNameLst>
                                      </p:cBhvr>
                                      <p:tavLst>
                                        <p:tav tm="0">
                                          <p:val>
                                            <p:fltVal val="0"/>
                                          </p:val>
                                        </p:tav>
                                        <p:tav tm="100000">
                                          <p:val>
                                            <p:strVal val="#ppt_h"/>
                                          </p:val>
                                        </p:tav>
                                      </p:tavLst>
                                    </p:anim>
                                    <p:anim calcmode="lin" valueType="num">
                                      <p:cBhvr>
                                        <p:cTn id="380" dur="1000" fill="hold"/>
                                        <p:tgtEl>
                                          <p:spTgt spid="53584"/>
                                        </p:tgtEl>
                                        <p:attrNameLst>
                                          <p:attrName>style.rotation</p:attrName>
                                        </p:attrNameLst>
                                      </p:cBhvr>
                                      <p:tavLst>
                                        <p:tav tm="0">
                                          <p:val>
                                            <p:fltVal val="360"/>
                                          </p:val>
                                        </p:tav>
                                        <p:tav tm="100000">
                                          <p:val>
                                            <p:fltVal val="0"/>
                                          </p:val>
                                        </p:tav>
                                      </p:tavLst>
                                    </p:anim>
                                    <p:animEffect transition="in" filter="fade">
                                      <p:cBhvr>
                                        <p:cTn id="381" dur="1000"/>
                                        <p:tgtEl>
                                          <p:spTgt spid="53584"/>
                                        </p:tgtEl>
                                      </p:cBhvr>
                                    </p:animEffect>
                                  </p:childTnLst>
                                  <p:subTnLst>
                                    <p:set>
                                      <p:cBhvr override="childStyle">
                                        <p:cTn dur="1" fill="hold" display="0" masterRel="sameClick" afterEffect="1">
                                          <p:stCondLst>
                                            <p:cond evt="end" delay="0">
                                              <p:tn val="376"/>
                                            </p:cond>
                                          </p:stCondLst>
                                        </p:cTn>
                                        <p:tgtEl>
                                          <p:spTgt spid="53584"/>
                                        </p:tgtEl>
                                        <p:attrNameLst>
                                          <p:attrName>style.visibility</p:attrName>
                                        </p:attrNameLst>
                                      </p:cBhvr>
                                      <p:to>
                                        <p:strVal val="hidden"/>
                                      </p:to>
                                    </p:set>
                                    <p:audio>
                                      <p:cMediaNode vol="100000">
                                        <p:cTn display="0" masterRel="sameClick">
                                          <p:stCondLst>
                                            <p:cond evt="begin" delay="0">
                                              <p:tn val="376"/>
                                            </p:cond>
                                          </p:stCondLst>
                                          <p:endCondLst>
                                            <p:cond evt="onStopAudio" delay="0">
                                              <p:tgtEl>
                                                <p:sldTgt/>
                                              </p:tgtEl>
                                            </p:cond>
                                          </p:endCondLst>
                                        </p:cTn>
                                        <p:tgtEl>
                                          <p:sndTgt r:embed="rId2" name="coin.wav"/>
                                        </p:tgtEl>
                                      </p:cMediaNode>
                                    </p:audio>
                                  </p:subTnLst>
                                </p:cTn>
                              </p:par>
                            </p:childTnLst>
                          </p:cTn>
                        </p:par>
                        <p:par>
                          <p:cTn id="382" fill="hold" nodeType="afterGroup">
                            <p:stCondLst>
                              <p:cond delay="56000"/>
                            </p:stCondLst>
                            <p:childTnLst>
                              <p:par>
                                <p:cTn id="383" presetID="49" presetClass="entr" presetSubtype="0" decel="100000" fill="hold" nodeType="afterEffect">
                                  <p:stCondLst>
                                    <p:cond delay="0"/>
                                  </p:stCondLst>
                                  <p:childTnLst>
                                    <p:set>
                                      <p:cBhvr>
                                        <p:cTn id="384" dur="1" fill="hold">
                                          <p:stCondLst>
                                            <p:cond delay="0"/>
                                          </p:stCondLst>
                                        </p:cTn>
                                        <p:tgtEl>
                                          <p:spTgt spid="53581"/>
                                        </p:tgtEl>
                                        <p:attrNameLst>
                                          <p:attrName>style.visibility</p:attrName>
                                        </p:attrNameLst>
                                      </p:cBhvr>
                                      <p:to>
                                        <p:strVal val="visible"/>
                                      </p:to>
                                    </p:set>
                                    <p:anim calcmode="lin" valueType="num">
                                      <p:cBhvr>
                                        <p:cTn id="385" dur="1000" fill="hold"/>
                                        <p:tgtEl>
                                          <p:spTgt spid="53581"/>
                                        </p:tgtEl>
                                        <p:attrNameLst>
                                          <p:attrName>ppt_w</p:attrName>
                                        </p:attrNameLst>
                                      </p:cBhvr>
                                      <p:tavLst>
                                        <p:tav tm="0">
                                          <p:val>
                                            <p:fltVal val="0"/>
                                          </p:val>
                                        </p:tav>
                                        <p:tav tm="100000">
                                          <p:val>
                                            <p:strVal val="#ppt_w"/>
                                          </p:val>
                                        </p:tav>
                                      </p:tavLst>
                                    </p:anim>
                                    <p:anim calcmode="lin" valueType="num">
                                      <p:cBhvr>
                                        <p:cTn id="386" dur="1000" fill="hold"/>
                                        <p:tgtEl>
                                          <p:spTgt spid="53581"/>
                                        </p:tgtEl>
                                        <p:attrNameLst>
                                          <p:attrName>ppt_h</p:attrName>
                                        </p:attrNameLst>
                                      </p:cBhvr>
                                      <p:tavLst>
                                        <p:tav tm="0">
                                          <p:val>
                                            <p:fltVal val="0"/>
                                          </p:val>
                                        </p:tav>
                                        <p:tav tm="100000">
                                          <p:val>
                                            <p:strVal val="#ppt_h"/>
                                          </p:val>
                                        </p:tav>
                                      </p:tavLst>
                                    </p:anim>
                                    <p:anim calcmode="lin" valueType="num">
                                      <p:cBhvr>
                                        <p:cTn id="387" dur="1000" fill="hold"/>
                                        <p:tgtEl>
                                          <p:spTgt spid="53581"/>
                                        </p:tgtEl>
                                        <p:attrNameLst>
                                          <p:attrName>style.rotation</p:attrName>
                                        </p:attrNameLst>
                                      </p:cBhvr>
                                      <p:tavLst>
                                        <p:tav tm="0">
                                          <p:val>
                                            <p:fltVal val="360"/>
                                          </p:val>
                                        </p:tav>
                                        <p:tav tm="100000">
                                          <p:val>
                                            <p:fltVal val="0"/>
                                          </p:val>
                                        </p:tav>
                                      </p:tavLst>
                                    </p:anim>
                                    <p:animEffect transition="in" filter="fade">
                                      <p:cBhvr>
                                        <p:cTn id="388" dur="1000"/>
                                        <p:tgtEl>
                                          <p:spTgt spid="53581"/>
                                        </p:tgtEl>
                                      </p:cBhvr>
                                    </p:animEffect>
                                  </p:childTnLst>
                                  <p:subTnLst>
                                    <p:set>
                                      <p:cBhvr override="childStyle">
                                        <p:cTn dur="1" fill="hold" display="0" masterRel="sameClick" afterEffect="1">
                                          <p:stCondLst>
                                            <p:cond evt="end" delay="0">
                                              <p:tn val="383"/>
                                            </p:cond>
                                          </p:stCondLst>
                                        </p:cTn>
                                        <p:tgtEl>
                                          <p:spTgt spid="53581"/>
                                        </p:tgtEl>
                                        <p:attrNameLst>
                                          <p:attrName>style.visibility</p:attrName>
                                        </p:attrNameLst>
                                      </p:cBhvr>
                                      <p:to>
                                        <p:strVal val="hidden"/>
                                      </p:to>
                                    </p:set>
                                    <p:audio>
                                      <p:cMediaNode vol="100000">
                                        <p:cTn display="0" masterRel="sameClick">
                                          <p:stCondLst>
                                            <p:cond evt="begin" delay="0">
                                              <p:tn val="383"/>
                                            </p:cond>
                                          </p:stCondLst>
                                          <p:endCondLst>
                                            <p:cond evt="onStopAudio" delay="0">
                                              <p:tgtEl>
                                                <p:sldTgt/>
                                              </p:tgtEl>
                                            </p:cond>
                                          </p:endCondLst>
                                        </p:cTn>
                                        <p:tgtEl>
                                          <p:sndTgt r:embed="rId2" name="coin.wav"/>
                                        </p:tgtEl>
                                      </p:cMediaNode>
                                    </p:audio>
                                  </p:subTnLst>
                                </p:cTn>
                              </p:par>
                            </p:childTnLst>
                          </p:cTn>
                        </p:par>
                        <p:par>
                          <p:cTn id="389" fill="hold" nodeType="afterGroup">
                            <p:stCondLst>
                              <p:cond delay="57000"/>
                            </p:stCondLst>
                            <p:childTnLst>
                              <p:par>
                                <p:cTn id="390" presetID="49" presetClass="entr" presetSubtype="0" decel="100000" fill="hold" nodeType="afterEffect">
                                  <p:stCondLst>
                                    <p:cond delay="0"/>
                                  </p:stCondLst>
                                  <p:childTnLst>
                                    <p:set>
                                      <p:cBhvr>
                                        <p:cTn id="391" dur="1" fill="hold">
                                          <p:stCondLst>
                                            <p:cond delay="0"/>
                                          </p:stCondLst>
                                        </p:cTn>
                                        <p:tgtEl>
                                          <p:spTgt spid="53578"/>
                                        </p:tgtEl>
                                        <p:attrNameLst>
                                          <p:attrName>style.visibility</p:attrName>
                                        </p:attrNameLst>
                                      </p:cBhvr>
                                      <p:to>
                                        <p:strVal val="visible"/>
                                      </p:to>
                                    </p:set>
                                    <p:anim calcmode="lin" valueType="num">
                                      <p:cBhvr>
                                        <p:cTn id="392" dur="1000" fill="hold"/>
                                        <p:tgtEl>
                                          <p:spTgt spid="53578"/>
                                        </p:tgtEl>
                                        <p:attrNameLst>
                                          <p:attrName>ppt_w</p:attrName>
                                        </p:attrNameLst>
                                      </p:cBhvr>
                                      <p:tavLst>
                                        <p:tav tm="0">
                                          <p:val>
                                            <p:fltVal val="0"/>
                                          </p:val>
                                        </p:tav>
                                        <p:tav tm="100000">
                                          <p:val>
                                            <p:strVal val="#ppt_w"/>
                                          </p:val>
                                        </p:tav>
                                      </p:tavLst>
                                    </p:anim>
                                    <p:anim calcmode="lin" valueType="num">
                                      <p:cBhvr>
                                        <p:cTn id="393" dur="1000" fill="hold"/>
                                        <p:tgtEl>
                                          <p:spTgt spid="53578"/>
                                        </p:tgtEl>
                                        <p:attrNameLst>
                                          <p:attrName>ppt_h</p:attrName>
                                        </p:attrNameLst>
                                      </p:cBhvr>
                                      <p:tavLst>
                                        <p:tav tm="0">
                                          <p:val>
                                            <p:fltVal val="0"/>
                                          </p:val>
                                        </p:tav>
                                        <p:tav tm="100000">
                                          <p:val>
                                            <p:strVal val="#ppt_h"/>
                                          </p:val>
                                        </p:tav>
                                      </p:tavLst>
                                    </p:anim>
                                    <p:anim calcmode="lin" valueType="num">
                                      <p:cBhvr>
                                        <p:cTn id="394" dur="1000" fill="hold"/>
                                        <p:tgtEl>
                                          <p:spTgt spid="53578"/>
                                        </p:tgtEl>
                                        <p:attrNameLst>
                                          <p:attrName>style.rotation</p:attrName>
                                        </p:attrNameLst>
                                      </p:cBhvr>
                                      <p:tavLst>
                                        <p:tav tm="0">
                                          <p:val>
                                            <p:fltVal val="360"/>
                                          </p:val>
                                        </p:tav>
                                        <p:tav tm="100000">
                                          <p:val>
                                            <p:fltVal val="0"/>
                                          </p:val>
                                        </p:tav>
                                      </p:tavLst>
                                    </p:anim>
                                    <p:animEffect transition="in" filter="fade">
                                      <p:cBhvr>
                                        <p:cTn id="395" dur="1000"/>
                                        <p:tgtEl>
                                          <p:spTgt spid="53578"/>
                                        </p:tgtEl>
                                      </p:cBhvr>
                                    </p:animEffect>
                                  </p:childTnLst>
                                  <p:subTnLst>
                                    <p:set>
                                      <p:cBhvr override="childStyle">
                                        <p:cTn dur="1" fill="hold" display="0" masterRel="sameClick" afterEffect="1">
                                          <p:stCondLst>
                                            <p:cond evt="end" delay="0">
                                              <p:tn val="390"/>
                                            </p:cond>
                                          </p:stCondLst>
                                        </p:cTn>
                                        <p:tgtEl>
                                          <p:spTgt spid="53578"/>
                                        </p:tgtEl>
                                        <p:attrNameLst>
                                          <p:attrName>style.visibility</p:attrName>
                                        </p:attrNameLst>
                                      </p:cBhvr>
                                      <p:to>
                                        <p:strVal val="hidden"/>
                                      </p:to>
                                    </p:set>
                                    <p:audio>
                                      <p:cMediaNode vol="100000">
                                        <p:cTn display="0" masterRel="sameClick">
                                          <p:stCondLst>
                                            <p:cond evt="begin" delay="0">
                                              <p:tn val="390"/>
                                            </p:cond>
                                          </p:stCondLst>
                                          <p:endCondLst>
                                            <p:cond evt="onStopAudio" delay="0">
                                              <p:tgtEl>
                                                <p:sldTgt/>
                                              </p:tgtEl>
                                            </p:cond>
                                          </p:endCondLst>
                                        </p:cTn>
                                        <p:tgtEl>
                                          <p:sndTgt r:embed="rId2" name="coin.wav"/>
                                        </p:tgtEl>
                                      </p:cMediaNode>
                                    </p:audio>
                                  </p:subTnLst>
                                </p:cTn>
                              </p:par>
                            </p:childTnLst>
                          </p:cTn>
                        </p:par>
                        <p:par>
                          <p:cTn id="396" fill="hold" nodeType="afterGroup">
                            <p:stCondLst>
                              <p:cond delay="58000"/>
                            </p:stCondLst>
                            <p:childTnLst>
                              <p:par>
                                <p:cTn id="397" presetID="49" presetClass="entr" presetSubtype="0" decel="100000" fill="hold" nodeType="afterEffect">
                                  <p:stCondLst>
                                    <p:cond delay="0"/>
                                  </p:stCondLst>
                                  <p:childTnLst>
                                    <p:set>
                                      <p:cBhvr>
                                        <p:cTn id="398" dur="1" fill="hold">
                                          <p:stCondLst>
                                            <p:cond delay="0"/>
                                          </p:stCondLst>
                                        </p:cTn>
                                        <p:tgtEl>
                                          <p:spTgt spid="53575"/>
                                        </p:tgtEl>
                                        <p:attrNameLst>
                                          <p:attrName>style.visibility</p:attrName>
                                        </p:attrNameLst>
                                      </p:cBhvr>
                                      <p:to>
                                        <p:strVal val="visible"/>
                                      </p:to>
                                    </p:set>
                                    <p:anim calcmode="lin" valueType="num">
                                      <p:cBhvr>
                                        <p:cTn id="399" dur="1000" fill="hold"/>
                                        <p:tgtEl>
                                          <p:spTgt spid="53575"/>
                                        </p:tgtEl>
                                        <p:attrNameLst>
                                          <p:attrName>ppt_w</p:attrName>
                                        </p:attrNameLst>
                                      </p:cBhvr>
                                      <p:tavLst>
                                        <p:tav tm="0">
                                          <p:val>
                                            <p:fltVal val="0"/>
                                          </p:val>
                                        </p:tav>
                                        <p:tav tm="100000">
                                          <p:val>
                                            <p:strVal val="#ppt_w"/>
                                          </p:val>
                                        </p:tav>
                                      </p:tavLst>
                                    </p:anim>
                                    <p:anim calcmode="lin" valueType="num">
                                      <p:cBhvr>
                                        <p:cTn id="400" dur="1000" fill="hold"/>
                                        <p:tgtEl>
                                          <p:spTgt spid="53575"/>
                                        </p:tgtEl>
                                        <p:attrNameLst>
                                          <p:attrName>ppt_h</p:attrName>
                                        </p:attrNameLst>
                                      </p:cBhvr>
                                      <p:tavLst>
                                        <p:tav tm="0">
                                          <p:val>
                                            <p:fltVal val="0"/>
                                          </p:val>
                                        </p:tav>
                                        <p:tav tm="100000">
                                          <p:val>
                                            <p:strVal val="#ppt_h"/>
                                          </p:val>
                                        </p:tav>
                                      </p:tavLst>
                                    </p:anim>
                                    <p:anim calcmode="lin" valueType="num">
                                      <p:cBhvr>
                                        <p:cTn id="401" dur="1000" fill="hold"/>
                                        <p:tgtEl>
                                          <p:spTgt spid="53575"/>
                                        </p:tgtEl>
                                        <p:attrNameLst>
                                          <p:attrName>style.rotation</p:attrName>
                                        </p:attrNameLst>
                                      </p:cBhvr>
                                      <p:tavLst>
                                        <p:tav tm="0">
                                          <p:val>
                                            <p:fltVal val="360"/>
                                          </p:val>
                                        </p:tav>
                                        <p:tav tm="100000">
                                          <p:val>
                                            <p:fltVal val="0"/>
                                          </p:val>
                                        </p:tav>
                                      </p:tavLst>
                                    </p:anim>
                                    <p:animEffect transition="in" filter="fade">
                                      <p:cBhvr>
                                        <p:cTn id="402" dur="1000"/>
                                        <p:tgtEl>
                                          <p:spTgt spid="53575"/>
                                        </p:tgtEl>
                                      </p:cBhvr>
                                    </p:animEffect>
                                  </p:childTnLst>
                                  <p:subTnLst>
                                    <p:set>
                                      <p:cBhvr override="childStyle">
                                        <p:cTn dur="1" fill="hold" display="0" masterRel="sameClick" afterEffect="1">
                                          <p:stCondLst>
                                            <p:cond evt="end" delay="0">
                                              <p:tn val="397"/>
                                            </p:cond>
                                          </p:stCondLst>
                                        </p:cTn>
                                        <p:tgtEl>
                                          <p:spTgt spid="53575"/>
                                        </p:tgtEl>
                                        <p:attrNameLst>
                                          <p:attrName>style.visibility</p:attrName>
                                        </p:attrNameLst>
                                      </p:cBhvr>
                                      <p:to>
                                        <p:strVal val="hidden"/>
                                      </p:to>
                                    </p:set>
                                    <p:audio>
                                      <p:cMediaNode vol="100000">
                                        <p:cTn display="0" masterRel="sameClick">
                                          <p:stCondLst>
                                            <p:cond evt="begin" delay="0">
                                              <p:tn val="397"/>
                                            </p:cond>
                                          </p:stCondLst>
                                          <p:endCondLst>
                                            <p:cond evt="onStopAudio" delay="0">
                                              <p:tgtEl>
                                                <p:sldTgt/>
                                              </p:tgtEl>
                                            </p:cond>
                                          </p:endCondLst>
                                        </p:cTn>
                                        <p:tgtEl>
                                          <p:sndTgt r:embed="rId2" name="coin.wav"/>
                                        </p:tgtEl>
                                      </p:cMediaNode>
                                    </p:audio>
                                  </p:subTnLst>
                                </p:cTn>
                              </p:par>
                            </p:childTnLst>
                          </p:cTn>
                        </p:par>
                        <p:par>
                          <p:cTn id="403" fill="hold" nodeType="afterGroup">
                            <p:stCondLst>
                              <p:cond delay="59000"/>
                            </p:stCondLst>
                            <p:childTnLst>
                              <p:par>
                                <p:cTn id="404" presetID="49" presetClass="entr" presetSubtype="0" decel="100000" fill="hold" nodeType="afterEffect">
                                  <p:stCondLst>
                                    <p:cond delay="0"/>
                                  </p:stCondLst>
                                  <p:childTnLst>
                                    <p:set>
                                      <p:cBhvr>
                                        <p:cTn id="405" dur="1" fill="hold">
                                          <p:stCondLst>
                                            <p:cond delay="0"/>
                                          </p:stCondLst>
                                        </p:cTn>
                                        <p:tgtEl>
                                          <p:spTgt spid="53572"/>
                                        </p:tgtEl>
                                        <p:attrNameLst>
                                          <p:attrName>style.visibility</p:attrName>
                                        </p:attrNameLst>
                                      </p:cBhvr>
                                      <p:to>
                                        <p:strVal val="visible"/>
                                      </p:to>
                                    </p:set>
                                    <p:anim calcmode="lin" valueType="num">
                                      <p:cBhvr>
                                        <p:cTn id="406" dur="1000" fill="hold"/>
                                        <p:tgtEl>
                                          <p:spTgt spid="53572"/>
                                        </p:tgtEl>
                                        <p:attrNameLst>
                                          <p:attrName>ppt_w</p:attrName>
                                        </p:attrNameLst>
                                      </p:cBhvr>
                                      <p:tavLst>
                                        <p:tav tm="0">
                                          <p:val>
                                            <p:fltVal val="0"/>
                                          </p:val>
                                        </p:tav>
                                        <p:tav tm="100000">
                                          <p:val>
                                            <p:strVal val="#ppt_w"/>
                                          </p:val>
                                        </p:tav>
                                      </p:tavLst>
                                    </p:anim>
                                    <p:anim calcmode="lin" valueType="num">
                                      <p:cBhvr>
                                        <p:cTn id="407" dur="1000" fill="hold"/>
                                        <p:tgtEl>
                                          <p:spTgt spid="53572"/>
                                        </p:tgtEl>
                                        <p:attrNameLst>
                                          <p:attrName>ppt_h</p:attrName>
                                        </p:attrNameLst>
                                      </p:cBhvr>
                                      <p:tavLst>
                                        <p:tav tm="0">
                                          <p:val>
                                            <p:fltVal val="0"/>
                                          </p:val>
                                        </p:tav>
                                        <p:tav tm="100000">
                                          <p:val>
                                            <p:strVal val="#ppt_h"/>
                                          </p:val>
                                        </p:tav>
                                      </p:tavLst>
                                    </p:anim>
                                    <p:anim calcmode="lin" valueType="num">
                                      <p:cBhvr>
                                        <p:cTn id="408" dur="1000" fill="hold"/>
                                        <p:tgtEl>
                                          <p:spTgt spid="53572"/>
                                        </p:tgtEl>
                                        <p:attrNameLst>
                                          <p:attrName>style.rotation</p:attrName>
                                        </p:attrNameLst>
                                      </p:cBhvr>
                                      <p:tavLst>
                                        <p:tav tm="0">
                                          <p:val>
                                            <p:fltVal val="360"/>
                                          </p:val>
                                        </p:tav>
                                        <p:tav tm="100000">
                                          <p:val>
                                            <p:fltVal val="0"/>
                                          </p:val>
                                        </p:tav>
                                      </p:tavLst>
                                    </p:anim>
                                    <p:animEffect transition="in" filter="fade">
                                      <p:cBhvr>
                                        <p:cTn id="409" dur="1000"/>
                                        <p:tgtEl>
                                          <p:spTgt spid="53572"/>
                                        </p:tgtEl>
                                      </p:cBhvr>
                                    </p:animEffect>
                                  </p:childTnLst>
                                  <p:subTnLst>
                                    <p:set>
                                      <p:cBhvr override="childStyle">
                                        <p:cTn dur="1" fill="hold" display="0" masterRel="sameClick" afterEffect="1">
                                          <p:stCondLst>
                                            <p:cond evt="end" delay="0">
                                              <p:tn val="404"/>
                                            </p:cond>
                                          </p:stCondLst>
                                        </p:cTn>
                                        <p:tgtEl>
                                          <p:spTgt spid="53572"/>
                                        </p:tgtEl>
                                        <p:attrNameLst>
                                          <p:attrName>style.visibility</p:attrName>
                                        </p:attrNameLst>
                                      </p:cBhvr>
                                      <p:to>
                                        <p:strVal val="hidden"/>
                                      </p:to>
                                    </p:set>
                                    <p:audio>
                                      <p:cMediaNode vol="100000">
                                        <p:cTn display="0" masterRel="sameClick">
                                          <p:stCondLst>
                                            <p:cond evt="begin" delay="0">
                                              <p:tn val="404"/>
                                            </p:cond>
                                          </p:stCondLst>
                                          <p:endCondLst>
                                            <p:cond evt="onStopAudio" delay="0">
                                              <p:tgtEl>
                                                <p:sldTgt/>
                                              </p:tgtEl>
                                            </p:cond>
                                          </p:endCondLst>
                                        </p:cTn>
                                        <p:tgtEl>
                                          <p:sndTgt r:embed="rId2" name="coin.wav"/>
                                        </p:tgtEl>
                                      </p:cMediaNode>
                                    </p:audio>
                                  </p:subTnLst>
                                </p:cTn>
                              </p:par>
                            </p:childTnLst>
                          </p:cTn>
                        </p:par>
                        <p:par>
                          <p:cTn id="410" fill="hold" nodeType="afterGroup">
                            <p:stCondLst>
                              <p:cond delay="60000"/>
                            </p:stCondLst>
                            <p:childTnLst>
                              <p:par>
                                <p:cTn id="411" presetID="49" presetClass="entr" presetSubtype="0" decel="100000" fill="hold" nodeType="afterEffect">
                                  <p:stCondLst>
                                    <p:cond delay="0"/>
                                  </p:stCondLst>
                                  <p:childTnLst>
                                    <p:set>
                                      <p:cBhvr>
                                        <p:cTn id="412" dur="1" fill="hold">
                                          <p:stCondLst>
                                            <p:cond delay="0"/>
                                          </p:stCondLst>
                                        </p:cTn>
                                        <p:tgtEl>
                                          <p:spTgt spid="53569"/>
                                        </p:tgtEl>
                                        <p:attrNameLst>
                                          <p:attrName>style.visibility</p:attrName>
                                        </p:attrNameLst>
                                      </p:cBhvr>
                                      <p:to>
                                        <p:strVal val="visible"/>
                                      </p:to>
                                    </p:set>
                                    <p:anim calcmode="lin" valueType="num">
                                      <p:cBhvr>
                                        <p:cTn id="413" dur="1000" fill="hold"/>
                                        <p:tgtEl>
                                          <p:spTgt spid="53569"/>
                                        </p:tgtEl>
                                        <p:attrNameLst>
                                          <p:attrName>ppt_w</p:attrName>
                                        </p:attrNameLst>
                                      </p:cBhvr>
                                      <p:tavLst>
                                        <p:tav tm="0">
                                          <p:val>
                                            <p:fltVal val="0"/>
                                          </p:val>
                                        </p:tav>
                                        <p:tav tm="100000">
                                          <p:val>
                                            <p:strVal val="#ppt_w"/>
                                          </p:val>
                                        </p:tav>
                                      </p:tavLst>
                                    </p:anim>
                                    <p:anim calcmode="lin" valueType="num">
                                      <p:cBhvr>
                                        <p:cTn id="414" dur="1000" fill="hold"/>
                                        <p:tgtEl>
                                          <p:spTgt spid="53569"/>
                                        </p:tgtEl>
                                        <p:attrNameLst>
                                          <p:attrName>ppt_h</p:attrName>
                                        </p:attrNameLst>
                                      </p:cBhvr>
                                      <p:tavLst>
                                        <p:tav tm="0">
                                          <p:val>
                                            <p:fltVal val="0"/>
                                          </p:val>
                                        </p:tav>
                                        <p:tav tm="100000">
                                          <p:val>
                                            <p:strVal val="#ppt_h"/>
                                          </p:val>
                                        </p:tav>
                                      </p:tavLst>
                                    </p:anim>
                                    <p:anim calcmode="lin" valueType="num">
                                      <p:cBhvr>
                                        <p:cTn id="415" dur="1000" fill="hold"/>
                                        <p:tgtEl>
                                          <p:spTgt spid="53569"/>
                                        </p:tgtEl>
                                        <p:attrNameLst>
                                          <p:attrName>style.rotation</p:attrName>
                                        </p:attrNameLst>
                                      </p:cBhvr>
                                      <p:tavLst>
                                        <p:tav tm="0">
                                          <p:val>
                                            <p:fltVal val="360"/>
                                          </p:val>
                                        </p:tav>
                                        <p:tav tm="100000">
                                          <p:val>
                                            <p:fltVal val="0"/>
                                          </p:val>
                                        </p:tav>
                                      </p:tavLst>
                                    </p:anim>
                                    <p:animEffect transition="in" filter="fade">
                                      <p:cBhvr>
                                        <p:cTn id="416" dur="1000"/>
                                        <p:tgtEl>
                                          <p:spTgt spid="53569"/>
                                        </p:tgtEl>
                                      </p:cBhvr>
                                    </p:animEffect>
                                  </p:childTnLst>
                                  <p:subTnLst>
                                    <p:set>
                                      <p:cBhvr override="childStyle">
                                        <p:cTn dur="1" fill="hold" display="0" masterRel="sameClick" afterEffect="1">
                                          <p:stCondLst>
                                            <p:cond evt="end" delay="0">
                                              <p:tn val="411"/>
                                            </p:cond>
                                          </p:stCondLst>
                                        </p:cTn>
                                        <p:tgtEl>
                                          <p:spTgt spid="53569"/>
                                        </p:tgtEl>
                                        <p:attrNameLst>
                                          <p:attrName>style.visibility</p:attrName>
                                        </p:attrNameLst>
                                      </p:cBhvr>
                                      <p:to>
                                        <p:strVal val="hidden"/>
                                      </p:to>
                                    </p:set>
                                    <p:audio>
                                      <p:cMediaNode vol="100000">
                                        <p:cTn display="0" masterRel="sameClick">
                                          <p:stCondLst>
                                            <p:cond evt="begin" delay="0">
                                              <p:tn val="411"/>
                                            </p:cond>
                                          </p:stCondLst>
                                          <p:endCondLst>
                                            <p:cond evt="onStopAudio" delay="0">
                                              <p:tgtEl>
                                                <p:sldTgt/>
                                              </p:tgtEl>
                                            </p:cond>
                                          </p:endCondLst>
                                        </p:cTn>
                                        <p:tgtEl>
                                          <p:sndTgt r:embed="rId2" name="coin.wav"/>
                                        </p:tgtEl>
                                      </p:cMediaNode>
                                    </p:audio>
                                  </p:subTnLst>
                                </p:cTn>
                              </p:par>
                            </p:childTnLst>
                          </p:cTn>
                        </p:par>
                        <p:par>
                          <p:cTn id="417" fill="hold" nodeType="afterGroup">
                            <p:stCondLst>
                              <p:cond delay="61000"/>
                            </p:stCondLst>
                            <p:childTnLst>
                              <p:par>
                                <p:cTn id="418" presetID="49" presetClass="entr" presetSubtype="0" decel="100000" fill="hold" nodeType="afterEffect">
                                  <p:stCondLst>
                                    <p:cond delay="0"/>
                                  </p:stCondLst>
                                  <p:childTnLst>
                                    <p:set>
                                      <p:cBhvr>
                                        <p:cTn id="419" dur="1" fill="hold">
                                          <p:stCondLst>
                                            <p:cond delay="0"/>
                                          </p:stCondLst>
                                        </p:cTn>
                                        <p:tgtEl>
                                          <p:spTgt spid="53296"/>
                                        </p:tgtEl>
                                        <p:attrNameLst>
                                          <p:attrName>style.visibility</p:attrName>
                                        </p:attrNameLst>
                                      </p:cBhvr>
                                      <p:to>
                                        <p:strVal val="visible"/>
                                      </p:to>
                                    </p:set>
                                    <p:anim calcmode="lin" valueType="num">
                                      <p:cBhvr>
                                        <p:cTn id="420" dur="1000" fill="hold"/>
                                        <p:tgtEl>
                                          <p:spTgt spid="53296"/>
                                        </p:tgtEl>
                                        <p:attrNameLst>
                                          <p:attrName>ppt_w</p:attrName>
                                        </p:attrNameLst>
                                      </p:cBhvr>
                                      <p:tavLst>
                                        <p:tav tm="0">
                                          <p:val>
                                            <p:fltVal val="0"/>
                                          </p:val>
                                        </p:tav>
                                        <p:tav tm="100000">
                                          <p:val>
                                            <p:strVal val="#ppt_w"/>
                                          </p:val>
                                        </p:tav>
                                      </p:tavLst>
                                    </p:anim>
                                    <p:anim calcmode="lin" valueType="num">
                                      <p:cBhvr>
                                        <p:cTn id="421" dur="1000" fill="hold"/>
                                        <p:tgtEl>
                                          <p:spTgt spid="53296"/>
                                        </p:tgtEl>
                                        <p:attrNameLst>
                                          <p:attrName>ppt_h</p:attrName>
                                        </p:attrNameLst>
                                      </p:cBhvr>
                                      <p:tavLst>
                                        <p:tav tm="0">
                                          <p:val>
                                            <p:fltVal val="0"/>
                                          </p:val>
                                        </p:tav>
                                        <p:tav tm="100000">
                                          <p:val>
                                            <p:strVal val="#ppt_h"/>
                                          </p:val>
                                        </p:tav>
                                      </p:tavLst>
                                    </p:anim>
                                    <p:anim calcmode="lin" valueType="num">
                                      <p:cBhvr>
                                        <p:cTn id="422" dur="1000" fill="hold"/>
                                        <p:tgtEl>
                                          <p:spTgt spid="53296"/>
                                        </p:tgtEl>
                                        <p:attrNameLst>
                                          <p:attrName>style.rotation</p:attrName>
                                        </p:attrNameLst>
                                      </p:cBhvr>
                                      <p:tavLst>
                                        <p:tav tm="0">
                                          <p:val>
                                            <p:fltVal val="360"/>
                                          </p:val>
                                        </p:tav>
                                        <p:tav tm="100000">
                                          <p:val>
                                            <p:fltVal val="0"/>
                                          </p:val>
                                        </p:tav>
                                      </p:tavLst>
                                    </p:anim>
                                    <p:animEffect transition="in" filter="fade">
                                      <p:cBhvr>
                                        <p:cTn id="423" dur="1000"/>
                                        <p:tgtEl>
                                          <p:spTgt spid="53296"/>
                                        </p:tgtEl>
                                      </p:cBhvr>
                                    </p:animEffect>
                                  </p:childTnLst>
                                  <p:subTnLst>
                                    <p:set>
                                      <p:cBhvr override="childStyle">
                                        <p:cTn dur="1" fill="hold" display="0" masterRel="sameClick" afterEffect="1">
                                          <p:stCondLst>
                                            <p:cond evt="end" delay="0">
                                              <p:tn val="418"/>
                                            </p:cond>
                                          </p:stCondLst>
                                        </p:cTn>
                                        <p:tgtEl>
                                          <p:spTgt spid="53296"/>
                                        </p:tgtEl>
                                        <p:attrNameLst>
                                          <p:attrName>style.visibility</p:attrName>
                                        </p:attrNameLst>
                                      </p:cBhvr>
                                      <p:to>
                                        <p:strVal val="hidden"/>
                                      </p:to>
                                    </p:set>
                                    <p:audio>
                                      <p:cMediaNode vol="100000">
                                        <p:cTn display="0" masterRel="sameClick">
                                          <p:stCondLst>
                                            <p:cond evt="begin" delay="0">
                                              <p:tn val="418"/>
                                            </p:cond>
                                          </p:stCondLst>
                                          <p:endCondLst>
                                            <p:cond evt="onStopAudio" delay="0">
                                              <p:tgtEl>
                                                <p:sldTgt/>
                                              </p:tgtEl>
                                            </p:cond>
                                          </p:endCondLst>
                                        </p:cTn>
                                        <p:tgtEl>
                                          <p:sndTgt r:embed="rId2" name="coin.wav"/>
                                        </p:tgtEl>
                                      </p:cMediaNode>
                                    </p:audio>
                                  </p:subTnLst>
                                </p:cTn>
                              </p:par>
                            </p:childTnLst>
                          </p:cTn>
                        </p:par>
                        <p:par>
                          <p:cTn id="424" fill="hold" nodeType="afterGroup">
                            <p:stCondLst>
                              <p:cond delay="62000"/>
                            </p:stCondLst>
                            <p:childTnLst>
                              <p:par>
                                <p:cTn id="425" presetID="49" presetClass="entr" presetSubtype="0" decel="100000" fill="hold" nodeType="afterEffect">
                                  <p:stCondLst>
                                    <p:cond delay="0"/>
                                  </p:stCondLst>
                                  <p:childTnLst>
                                    <p:set>
                                      <p:cBhvr>
                                        <p:cTn id="426" dur="1" fill="hold">
                                          <p:stCondLst>
                                            <p:cond delay="0"/>
                                          </p:stCondLst>
                                        </p:cTn>
                                        <p:tgtEl>
                                          <p:spTgt spid="53293"/>
                                        </p:tgtEl>
                                        <p:attrNameLst>
                                          <p:attrName>style.visibility</p:attrName>
                                        </p:attrNameLst>
                                      </p:cBhvr>
                                      <p:to>
                                        <p:strVal val="visible"/>
                                      </p:to>
                                    </p:set>
                                    <p:anim calcmode="lin" valueType="num">
                                      <p:cBhvr>
                                        <p:cTn id="427" dur="1000" fill="hold"/>
                                        <p:tgtEl>
                                          <p:spTgt spid="53293"/>
                                        </p:tgtEl>
                                        <p:attrNameLst>
                                          <p:attrName>ppt_w</p:attrName>
                                        </p:attrNameLst>
                                      </p:cBhvr>
                                      <p:tavLst>
                                        <p:tav tm="0">
                                          <p:val>
                                            <p:fltVal val="0"/>
                                          </p:val>
                                        </p:tav>
                                        <p:tav tm="100000">
                                          <p:val>
                                            <p:strVal val="#ppt_w"/>
                                          </p:val>
                                        </p:tav>
                                      </p:tavLst>
                                    </p:anim>
                                    <p:anim calcmode="lin" valueType="num">
                                      <p:cBhvr>
                                        <p:cTn id="428" dur="1000" fill="hold"/>
                                        <p:tgtEl>
                                          <p:spTgt spid="53293"/>
                                        </p:tgtEl>
                                        <p:attrNameLst>
                                          <p:attrName>ppt_h</p:attrName>
                                        </p:attrNameLst>
                                      </p:cBhvr>
                                      <p:tavLst>
                                        <p:tav tm="0">
                                          <p:val>
                                            <p:fltVal val="0"/>
                                          </p:val>
                                        </p:tav>
                                        <p:tav tm="100000">
                                          <p:val>
                                            <p:strVal val="#ppt_h"/>
                                          </p:val>
                                        </p:tav>
                                      </p:tavLst>
                                    </p:anim>
                                    <p:anim calcmode="lin" valueType="num">
                                      <p:cBhvr>
                                        <p:cTn id="429" dur="1000" fill="hold"/>
                                        <p:tgtEl>
                                          <p:spTgt spid="53293"/>
                                        </p:tgtEl>
                                        <p:attrNameLst>
                                          <p:attrName>style.rotation</p:attrName>
                                        </p:attrNameLst>
                                      </p:cBhvr>
                                      <p:tavLst>
                                        <p:tav tm="0">
                                          <p:val>
                                            <p:fltVal val="360"/>
                                          </p:val>
                                        </p:tav>
                                        <p:tav tm="100000">
                                          <p:val>
                                            <p:fltVal val="0"/>
                                          </p:val>
                                        </p:tav>
                                      </p:tavLst>
                                    </p:anim>
                                    <p:animEffect transition="in" filter="fade">
                                      <p:cBhvr>
                                        <p:cTn id="430" dur="1000"/>
                                        <p:tgtEl>
                                          <p:spTgt spid="53293"/>
                                        </p:tgtEl>
                                      </p:cBhvr>
                                    </p:animEffect>
                                  </p:childTnLst>
                                  <p:subTnLst>
                                    <p:set>
                                      <p:cBhvr override="childStyle">
                                        <p:cTn dur="1" fill="hold" display="0" masterRel="sameClick" afterEffect="1">
                                          <p:stCondLst>
                                            <p:cond evt="end" delay="0">
                                              <p:tn val="425"/>
                                            </p:cond>
                                          </p:stCondLst>
                                        </p:cTn>
                                        <p:tgtEl>
                                          <p:spTgt spid="53293"/>
                                        </p:tgtEl>
                                        <p:attrNameLst>
                                          <p:attrName>style.visibility</p:attrName>
                                        </p:attrNameLst>
                                      </p:cBhvr>
                                      <p:to>
                                        <p:strVal val="hidden"/>
                                      </p:to>
                                    </p:set>
                                    <p:audio>
                                      <p:cMediaNode vol="100000">
                                        <p:cTn display="0" masterRel="sameClick">
                                          <p:stCondLst>
                                            <p:cond evt="begin" delay="0">
                                              <p:tn val="425"/>
                                            </p:cond>
                                          </p:stCondLst>
                                          <p:endCondLst>
                                            <p:cond evt="onStopAudio" delay="0">
                                              <p:tgtEl>
                                                <p:sldTgt/>
                                              </p:tgtEl>
                                            </p:cond>
                                          </p:endCondLst>
                                        </p:cTn>
                                        <p:tgtEl>
                                          <p:sndTgt r:embed="rId2" name="coin.wav"/>
                                        </p:tgtEl>
                                      </p:cMediaNode>
                                    </p:audio>
                                  </p:subTnLst>
                                </p:cTn>
                              </p:par>
                            </p:childTnLst>
                          </p:cTn>
                        </p:par>
                        <p:par>
                          <p:cTn id="431" fill="hold" nodeType="afterGroup">
                            <p:stCondLst>
                              <p:cond delay="63000"/>
                            </p:stCondLst>
                            <p:childTnLst>
                              <p:par>
                                <p:cTn id="432" presetID="49" presetClass="entr" presetSubtype="0" decel="100000" fill="hold" nodeType="afterEffect">
                                  <p:stCondLst>
                                    <p:cond delay="0"/>
                                  </p:stCondLst>
                                  <p:childTnLst>
                                    <p:set>
                                      <p:cBhvr>
                                        <p:cTn id="433" dur="1" fill="hold">
                                          <p:stCondLst>
                                            <p:cond delay="0"/>
                                          </p:stCondLst>
                                        </p:cTn>
                                        <p:tgtEl>
                                          <p:spTgt spid="53290"/>
                                        </p:tgtEl>
                                        <p:attrNameLst>
                                          <p:attrName>style.visibility</p:attrName>
                                        </p:attrNameLst>
                                      </p:cBhvr>
                                      <p:to>
                                        <p:strVal val="visible"/>
                                      </p:to>
                                    </p:set>
                                    <p:anim calcmode="lin" valueType="num">
                                      <p:cBhvr>
                                        <p:cTn id="434" dur="1000" fill="hold"/>
                                        <p:tgtEl>
                                          <p:spTgt spid="53290"/>
                                        </p:tgtEl>
                                        <p:attrNameLst>
                                          <p:attrName>ppt_w</p:attrName>
                                        </p:attrNameLst>
                                      </p:cBhvr>
                                      <p:tavLst>
                                        <p:tav tm="0">
                                          <p:val>
                                            <p:fltVal val="0"/>
                                          </p:val>
                                        </p:tav>
                                        <p:tav tm="100000">
                                          <p:val>
                                            <p:strVal val="#ppt_w"/>
                                          </p:val>
                                        </p:tav>
                                      </p:tavLst>
                                    </p:anim>
                                    <p:anim calcmode="lin" valueType="num">
                                      <p:cBhvr>
                                        <p:cTn id="435" dur="1000" fill="hold"/>
                                        <p:tgtEl>
                                          <p:spTgt spid="53290"/>
                                        </p:tgtEl>
                                        <p:attrNameLst>
                                          <p:attrName>ppt_h</p:attrName>
                                        </p:attrNameLst>
                                      </p:cBhvr>
                                      <p:tavLst>
                                        <p:tav tm="0">
                                          <p:val>
                                            <p:fltVal val="0"/>
                                          </p:val>
                                        </p:tav>
                                        <p:tav tm="100000">
                                          <p:val>
                                            <p:strVal val="#ppt_h"/>
                                          </p:val>
                                        </p:tav>
                                      </p:tavLst>
                                    </p:anim>
                                    <p:anim calcmode="lin" valueType="num">
                                      <p:cBhvr>
                                        <p:cTn id="436" dur="1000" fill="hold"/>
                                        <p:tgtEl>
                                          <p:spTgt spid="53290"/>
                                        </p:tgtEl>
                                        <p:attrNameLst>
                                          <p:attrName>style.rotation</p:attrName>
                                        </p:attrNameLst>
                                      </p:cBhvr>
                                      <p:tavLst>
                                        <p:tav tm="0">
                                          <p:val>
                                            <p:fltVal val="360"/>
                                          </p:val>
                                        </p:tav>
                                        <p:tav tm="100000">
                                          <p:val>
                                            <p:fltVal val="0"/>
                                          </p:val>
                                        </p:tav>
                                      </p:tavLst>
                                    </p:anim>
                                    <p:animEffect transition="in" filter="fade">
                                      <p:cBhvr>
                                        <p:cTn id="437" dur="1000"/>
                                        <p:tgtEl>
                                          <p:spTgt spid="53290"/>
                                        </p:tgtEl>
                                      </p:cBhvr>
                                    </p:animEffect>
                                  </p:childTnLst>
                                  <p:subTnLst>
                                    <p:set>
                                      <p:cBhvr override="childStyle">
                                        <p:cTn dur="1" fill="hold" display="0" masterRel="sameClick" afterEffect="1">
                                          <p:stCondLst>
                                            <p:cond evt="end" delay="0">
                                              <p:tn val="432"/>
                                            </p:cond>
                                          </p:stCondLst>
                                        </p:cTn>
                                        <p:tgtEl>
                                          <p:spTgt spid="53290"/>
                                        </p:tgtEl>
                                        <p:attrNameLst>
                                          <p:attrName>style.visibility</p:attrName>
                                        </p:attrNameLst>
                                      </p:cBhvr>
                                      <p:to>
                                        <p:strVal val="hidden"/>
                                      </p:to>
                                    </p:set>
                                    <p:audio>
                                      <p:cMediaNode vol="100000">
                                        <p:cTn display="0" masterRel="sameClick">
                                          <p:stCondLst>
                                            <p:cond evt="begin" delay="0">
                                              <p:tn val="432"/>
                                            </p:cond>
                                          </p:stCondLst>
                                          <p:endCondLst>
                                            <p:cond evt="onStopAudio" delay="0">
                                              <p:tgtEl>
                                                <p:sldTgt/>
                                              </p:tgtEl>
                                            </p:cond>
                                          </p:endCondLst>
                                        </p:cTn>
                                        <p:tgtEl>
                                          <p:sndTgt r:embed="rId2" name="coin.wav"/>
                                        </p:tgtEl>
                                      </p:cMediaNode>
                                    </p:audio>
                                  </p:subTnLst>
                                </p:cTn>
                              </p:par>
                            </p:childTnLst>
                          </p:cTn>
                        </p:par>
                        <p:par>
                          <p:cTn id="438" fill="hold" nodeType="afterGroup">
                            <p:stCondLst>
                              <p:cond delay="64000"/>
                            </p:stCondLst>
                            <p:childTnLst>
                              <p:par>
                                <p:cTn id="439" presetID="49" presetClass="entr" presetSubtype="0" decel="100000" fill="hold" nodeType="afterEffect">
                                  <p:stCondLst>
                                    <p:cond delay="0"/>
                                  </p:stCondLst>
                                  <p:childTnLst>
                                    <p:set>
                                      <p:cBhvr>
                                        <p:cTn id="440" dur="1" fill="hold">
                                          <p:stCondLst>
                                            <p:cond delay="0"/>
                                          </p:stCondLst>
                                        </p:cTn>
                                        <p:tgtEl>
                                          <p:spTgt spid="53287"/>
                                        </p:tgtEl>
                                        <p:attrNameLst>
                                          <p:attrName>style.visibility</p:attrName>
                                        </p:attrNameLst>
                                      </p:cBhvr>
                                      <p:to>
                                        <p:strVal val="visible"/>
                                      </p:to>
                                    </p:set>
                                    <p:anim calcmode="lin" valueType="num">
                                      <p:cBhvr>
                                        <p:cTn id="441" dur="1000" fill="hold"/>
                                        <p:tgtEl>
                                          <p:spTgt spid="53287"/>
                                        </p:tgtEl>
                                        <p:attrNameLst>
                                          <p:attrName>ppt_w</p:attrName>
                                        </p:attrNameLst>
                                      </p:cBhvr>
                                      <p:tavLst>
                                        <p:tav tm="0">
                                          <p:val>
                                            <p:fltVal val="0"/>
                                          </p:val>
                                        </p:tav>
                                        <p:tav tm="100000">
                                          <p:val>
                                            <p:strVal val="#ppt_w"/>
                                          </p:val>
                                        </p:tav>
                                      </p:tavLst>
                                    </p:anim>
                                    <p:anim calcmode="lin" valueType="num">
                                      <p:cBhvr>
                                        <p:cTn id="442" dur="1000" fill="hold"/>
                                        <p:tgtEl>
                                          <p:spTgt spid="53287"/>
                                        </p:tgtEl>
                                        <p:attrNameLst>
                                          <p:attrName>ppt_h</p:attrName>
                                        </p:attrNameLst>
                                      </p:cBhvr>
                                      <p:tavLst>
                                        <p:tav tm="0">
                                          <p:val>
                                            <p:fltVal val="0"/>
                                          </p:val>
                                        </p:tav>
                                        <p:tav tm="100000">
                                          <p:val>
                                            <p:strVal val="#ppt_h"/>
                                          </p:val>
                                        </p:tav>
                                      </p:tavLst>
                                    </p:anim>
                                    <p:anim calcmode="lin" valueType="num">
                                      <p:cBhvr>
                                        <p:cTn id="443" dur="1000" fill="hold"/>
                                        <p:tgtEl>
                                          <p:spTgt spid="53287"/>
                                        </p:tgtEl>
                                        <p:attrNameLst>
                                          <p:attrName>style.rotation</p:attrName>
                                        </p:attrNameLst>
                                      </p:cBhvr>
                                      <p:tavLst>
                                        <p:tav tm="0">
                                          <p:val>
                                            <p:fltVal val="360"/>
                                          </p:val>
                                        </p:tav>
                                        <p:tav tm="100000">
                                          <p:val>
                                            <p:fltVal val="0"/>
                                          </p:val>
                                        </p:tav>
                                      </p:tavLst>
                                    </p:anim>
                                    <p:animEffect transition="in" filter="fade">
                                      <p:cBhvr>
                                        <p:cTn id="444" dur="1000"/>
                                        <p:tgtEl>
                                          <p:spTgt spid="53287"/>
                                        </p:tgtEl>
                                      </p:cBhvr>
                                    </p:animEffect>
                                  </p:childTnLst>
                                  <p:subTnLst>
                                    <p:set>
                                      <p:cBhvr override="childStyle">
                                        <p:cTn dur="1" fill="hold" display="0" masterRel="sameClick" afterEffect="1">
                                          <p:stCondLst>
                                            <p:cond evt="end" delay="0">
                                              <p:tn val="439"/>
                                            </p:cond>
                                          </p:stCondLst>
                                        </p:cTn>
                                        <p:tgtEl>
                                          <p:spTgt spid="53287"/>
                                        </p:tgtEl>
                                        <p:attrNameLst>
                                          <p:attrName>style.visibility</p:attrName>
                                        </p:attrNameLst>
                                      </p:cBhvr>
                                      <p:to>
                                        <p:strVal val="hidden"/>
                                      </p:to>
                                    </p:set>
                                    <p:audio>
                                      <p:cMediaNode vol="100000">
                                        <p:cTn display="0" masterRel="sameClick">
                                          <p:stCondLst>
                                            <p:cond evt="begin" delay="0">
                                              <p:tn val="439"/>
                                            </p:cond>
                                          </p:stCondLst>
                                          <p:endCondLst>
                                            <p:cond evt="onStopAudio" delay="0">
                                              <p:tgtEl>
                                                <p:sldTgt/>
                                              </p:tgtEl>
                                            </p:cond>
                                          </p:endCondLst>
                                        </p:cTn>
                                        <p:tgtEl>
                                          <p:sndTgt r:embed="rId2" name="coin.wav"/>
                                        </p:tgtEl>
                                      </p:cMediaNode>
                                    </p:audio>
                                  </p:subTnLst>
                                </p:cTn>
                              </p:par>
                            </p:childTnLst>
                          </p:cTn>
                        </p:par>
                        <p:par>
                          <p:cTn id="445" fill="hold" nodeType="afterGroup">
                            <p:stCondLst>
                              <p:cond delay="65000"/>
                            </p:stCondLst>
                            <p:childTnLst>
                              <p:par>
                                <p:cTn id="446" presetID="49" presetClass="entr" presetSubtype="0" decel="100000" fill="hold" nodeType="afterEffect">
                                  <p:stCondLst>
                                    <p:cond delay="0"/>
                                  </p:stCondLst>
                                  <p:childTnLst>
                                    <p:set>
                                      <p:cBhvr>
                                        <p:cTn id="447" dur="1" fill="hold">
                                          <p:stCondLst>
                                            <p:cond delay="0"/>
                                          </p:stCondLst>
                                        </p:cTn>
                                        <p:tgtEl>
                                          <p:spTgt spid="53284"/>
                                        </p:tgtEl>
                                        <p:attrNameLst>
                                          <p:attrName>style.visibility</p:attrName>
                                        </p:attrNameLst>
                                      </p:cBhvr>
                                      <p:to>
                                        <p:strVal val="visible"/>
                                      </p:to>
                                    </p:set>
                                    <p:anim calcmode="lin" valueType="num">
                                      <p:cBhvr>
                                        <p:cTn id="448" dur="1000" fill="hold"/>
                                        <p:tgtEl>
                                          <p:spTgt spid="53284"/>
                                        </p:tgtEl>
                                        <p:attrNameLst>
                                          <p:attrName>ppt_w</p:attrName>
                                        </p:attrNameLst>
                                      </p:cBhvr>
                                      <p:tavLst>
                                        <p:tav tm="0">
                                          <p:val>
                                            <p:fltVal val="0"/>
                                          </p:val>
                                        </p:tav>
                                        <p:tav tm="100000">
                                          <p:val>
                                            <p:strVal val="#ppt_w"/>
                                          </p:val>
                                        </p:tav>
                                      </p:tavLst>
                                    </p:anim>
                                    <p:anim calcmode="lin" valueType="num">
                                      <p:cBhvr>
                                        <p:cTn id="449" dur="1000" fill="hold"/>
                                        <p:tgtEl>
                                          <p:spTgt spid="53284"/>
                                        </p:tgtEl>
                                        <p:attrNameLst>
                                          <p:attrName>ppt_h</p:attrName>
                                        </p:attrNameLst>
                                      </p:cBhvr>
                                      <p:tavLst>
                                        <p:tav tm="0">
                                          <p:val>
                                            <p:fltVal val="0"/>
                                          </p:val>
                                        </p:tav>
                                        <p:tav tm="100000">
                                          <p:val>
                                            <p:strVal val="#ppt_h"/>
                                          </p:val>
                                        </p:tav>
                                      </p:tavLst>
                                    </p:anim>
                                    <p:anim calcmode="lin" valueType="num">
                                      <p:cBhvr>
                                        <p:cTn id="450" dur="1000" fill="hold"/>
                                        <p:tgtEl>
                                          <p:spTgt spid="53284"/>
                                        </p:tgtEl>
                                        <p:attrNameLst>
                                          <p:attrName>style.rotation</p:attrName>
                                        </p:attrNameLst>
                                      </p:cBhvr>
                                      <p:tavLst>
                                        <p:tav tm="0">
                                          <p:val>
                                            <p:fltVal val="360"/>
                                          </p:val>
                                        </p:tav>
                                        <p:tav tm="100000">
                                          <p:val>
                                            <p:fltVal val="0"/>
                                          </p:val>
                                        </p:tav>
                                      </p:tavLst>
                                    </p:anim>
                                    <p:animEffect transition="in" filter="fade">
                                      <p:cBhvr>
                                        <p:cTn id="451" dur="1000"/>
                                        <p:tgtEl>
                                          <p:spTgt spid="53284"/>
                                        </p:tgtEl>
                                      </p:cBhvr>
                                    </p:animEffect>
                                  </p:childTnLst>
                                  <p:subTnLst>
                                    <p:set>
                                      <p:cBhvr override="childStyle">
                                        <p:cTn dur="1" fill="hold" display="0" masterRel="sameClick" afterEffect="1">
                                          <p:stCondLst>
                                            <p:cond evt="end" delay="0">
                                              <p:tn val="446"/>
                                            </p:cond>
                                          </p:stCondLst>
                                        </p:cTn>
                                        <p:tgtEl>
                                          <p:spTgt spid="53284"/>
                                        </p:tgtEl>
                                        <p:attrNameLst>
                                          <p:attrName>style.visibility</p:attrName>
                                        </p:attrNameLst>
                                      </p:cBhvr>
                                      <p:to>
                                        <p:strVal val="hidden"/>
                                      </p:to>
                                    </p:set>
                                    <p:audio>
                                      <p:cMediaNode vol="100000">
                                        <p:cTn display="0" masterRel="sameClick">
                                          <p:stCondLst>
                                            <p:cond evt="begin" delay="0">
                                              <p:tn val="446"/>
                                            </p:cond>
                                          </p:stCondLst>
                                          <p:endCondLst>
                                            <p:cond evt="onStopAudio" delay="0">
                                              <p:tgtEl>
                                                <p:sldTgt/>
                                              </p:tgtEl>
                                            </p:cond>
                                          </p:endCondLst>
                                        </p:cTn>
                                        <p:tgtEl>
                                          <p:sndTgt r:embed="rId2" name="coin.wav"/>
                                        </p:tgtEl>
                                      </p:cMediaNode>
                                    </p:audio>
                                  </p:subTnLst>
                                </p:cTn>
                              </p:par>
                            </p:childTnLst>
                          </p:cTn>
                        </p:par>
                        <p:par>
                          <p:cTn id="452" fill="hold" nodeType="afterGroup">
                            <p:stCondLst>
                              <p:cond delay="66000"/>
                            </p:stCondLst>
                            <p:childTnLst>
                              <p:par>
                                <p:cTn id="453" presetID="49" presetClass="entr" presetSubtype="0" decel="100000" fill="hold" nodeType="afterEffect">
                                  <p:stCondLst>
                                    <p:cond delay="0"/>
                                  </p:stCondLst>
                                  <p:childTnLst>
                                    <p:set>
                                      <p:cBhvr>
                                        <p:cTn id="454" dur="1" fill="hold">
                                          <p:stCondLst>
                                            <p:cond delay="0"/>
                                          </p:stCondLst>
                                        </p:cTn>
                                        <p:tgtEl>
                                          <p:spTgt spid="53281"/>
                                        </p:tgtEl>
                                        <p:attrNameLst>
                                          <p:attrName>style.visibility</p:attrName>
                                        </p:attrNameLst>
                                      </p:cBhvr>
                                      <p:to>
                                        <p:strVal val="visible"/>
                                      </p:to>
                                    </p:set>
                                    <p:anim calcmode="lin" valueType="num">
                                      <p:cBhvr>
                                        <p:cTn id="455" dur="1000" fill="hold"/>
                                        <p:tgtEl>
                                          <p:spTgt spid="53281"/>
                                        </p:tgtEl>
                                        <p:attrNameLst>
                                          <p:attrName>ppt_w</p:attrName>
                                        </p:attrNameLst>
                                      </p:cBhvr>
                                      <p:tavLst>
                                        <p:tav tm="0">
                                          <p:val>
                                            <p:fltVal val="0"/>
                                          </p:val>
                                        </p:tav>
                                        <p:tav tm="100000">
                                          <p:val>
                                            <p:strVal val="#ppt_w"/>
                                          </p:val>
                                        </p:tav>
                                      </p:tavLst>
                                    </p:anim>
                                    <p:anim calcmode="lin" valueType="num">
                                      <p:cBhvr>
                                        <p:cTn id="456" dur="1000" fill="hold"/>
                                        <p:tgtEl>
                                          <p:spTgt spid="53281"/>
                                        </p:tgtEl>
                                        <p:attrNameLst>
                                          <p:attrName>ppt_h</p:attrName>
                                        </p:attrNameLst>
                                      </p:cBhvr>
                                      <p:tavLst>
                                        <p:tav tm="0">
                                          <p:val>
                                            <p:fltVal val="0"/>
                                          </p:val>
                                        </p:tav>
                                        <p:tav tm="100000">
                                          <p:val>
                                            <p:strVal val="#ppt_h"/>
                                          </p:val>
                                        </p:tav>
                                      </p:tavLst>
                                    </p:anim>
                                    <p:anim calcmode="lin" valueType="num">
                                      <p:cBhvr>
                                        <p:cTn id="457" dur="1000" fill="hold"/>
                                        <p:tgtEl>
                                          <p:spTgt spid="53281"/>
                                        </p:tgtEl>
                                        <p:attrNameLst>
                                          <p:attrName>style.rotation</p:attrName>
                                        </p:attrNameLst>
                                      </p:cBhvr>
                                      <p:tavLst>
                                        <p:tav tm="0">
                                          <p:val>
                                            <p:fltVal val="360"/>
                                          </p:val>
                                        </p:tav>
                                        <p:tav tm="100000">
                                          <p:val>
                                            <p:fltVal val="0"/>
                                          </p:val>
                                        </p:tav>
                                      </p:tavLst>
                                    </p:anim>
                                    <p:animEffect transition="in" filter="fade">
                                      <p:cBhvr>
                                        <p:cTn id="458" dur="1000"/>
                                        <p:tgtEl>
                                          <p:spTgt spid="53281"/>
                                        </p:tgtEl>
                                      </p:cBhvr>
                                    </p:animEffect>
                                  </p:childTnLst>
                                  <p:subTnLst>
                                    <p:set>
                                      <p:cBhvr override="childStyle">
                                        <p:cTn dur="1" fill="hold" display="0" masterRel="sameClick" afterEffect="1">
                                          <p:stCondLst>
                                            <p:cond evt="end" delay="0">
                                              <p:tn val="453"/>
                                            </p:cond>
                                          </p:stCondLst>
                                        </p:cTn>
                                        <p:tgtEl>
                                          <p:spTgt spid="53281"/>
                                        </p:tgtEl>
                                        <p:attrNameLst>
                                          <p:attrName>style.visibility</p:attrName>
                                        </p:attrNameLst>
                                      </p:cBhvr>
                                      <p:to>
                                        <p:strVal val="hidden"/>
                                      </p:to>
                                    </p:set>
                                    <p:audio>
                                      <p:cMediaNode vol="100000">
                                        <p:cTn display="0" masterRel="sameClick">
                                          <p:stCondLst>
                                            <p:cond evt="begin" delay="0">
                                              <p:tn val="453"/>
                                            </p:cond>
                                          </p:stCondLst>
                                          <p:endCondLst>
                                            <p:cond evt="onStopAudio" delay="0">
                                              <p:tgtEl>
                                                <p:sldTgt/>
                                              </p:tgtEl>
                                            </p:cond>
                                          </p:endCondLst>
                                        </p:cTn>
                                        <p:tgtEl>
                                          <p:sndTgt r:embed="rId2" name="coin.wav"/>
                                        </p:tgtEl>
                                      </p:cMediaNode>
                                    </p:audio>
                                  </p:subTnLst>
                                </p:cTn>
                              </p:par>
                            </p:childTnLst>
                          </p:cTn>
                        </p:par>
                        <p:par>
                          <p:cTn id="459" fill="hold" nodeType="afterGroup">
                            <p:stCondLst>
                              <p:cond delay="67000"/>
                            </p:stCondLst>
                            <p:childTnLst>
                              <p:par>
                                <p:cTn id="460" presetID="49" presetClass="entr" presetSubtype="0" decel="100000" fill="hold" nodeType="afterEffect">
                                  <p:stCondLst>
                                    <p:cond delay="0"/>
                                  </p:stCondLst>
                                  <p:childTnLst>
                                    <p:set>
                                      <p:cBhvr>
                                        <p:cTn id="461" dur="1" fill="hold">
                                          <p:stCondLst>
                                            <p:cond delay="0"/>
                                          </p:stCondLst>
                                        </p:cTn>
                                        <p:tgtEl>
                                          <p:spTgt spid="53278"/>
                                        </p:tgtEl>
                                        <p:attrNameLst>
                                          <p:attrName>style.visibility</p:attrName>
                                        </p:attrNameLst>
                                      </p:cBhvr>
                                      <p:to>
                                        <p:strVal val="visible"/>
                                      </p:to>
                                    </p:set>
                                    <p:anim calcmode="lin" valueType="num">
                                      <p:cBhvr>
                                        <p:cTn id="462" dur="1000" fill="hold"/>
                                        <p:tgtEl>
                                          <p:spTgt spid="53278"/>
                                        </p:tgtEl>
                                        <p:attrNameLst>
                                          <p:attrName>ppt_w</p:attrName>
                                        </p:attrNameLst>
                                      </p:cBhvr>
                                      <p:tavLst>
                                        <p:tav tm="0">
                                          <p:val>
                                            <p:fltVal val="0"/>
                                          </p:val>
                                        </p:tav>
                                        <p:tav tm="100000">
                                          <p:val>
                                            <p:strVal val="#ppt_w"/>
                                          </p:val>
                                        </p:tav>
                                      </p:tavLst>
                                    </p:anim>
                                    <p:anim calcmode="lin" valueType="num">
                                      <p:cBhvr>
                                        <p:cTn id="463" dur="1000" fill="hold"/>
                                        <p:tgtEl>
                                          <p:spTgt spid="53278"/>
                                        </p:tgtEl>
                                        <p:attrNameLst>
                                          <p:attrName>ppt_h</p:attrName>
                                        </p:attrNameLst>
                                      </p:cBhvr>
                                      <p:tavLst>
                                        <p:tav tm="0">
                                          <p:val>
                                            <p:fltVal val="0"/>
                                          </p:val>
                                        </p:tav>
                                        <p:tav tm="100000">
                                          <p:val>
                                            <p:strVal val="#ppt_h"/>
                                          </p:val>
                                        </p:tav>
                                      </p:tavLst>
                                    </p:anim>
                                    <p:anim calcmode="lin" valueType="num">
                                      <p:cBhvr>
                                        <p:cTn id="464" dur="1000" fill="hold"/>
                                        <p:tgtEl>
                                          <p:spTgt spid="53278"/>
                                        </p:tgtEl>
                                        <p:attrNameLst>
                                          <p:attrName>style.rotation</p:attrName>
                                        </p:attrNameLst>
                                      </p:cBhvr>
                                      <p:tavLst>
                                        <p:tav tm="0">
                                          <p:val>
                                            <p:fltVal val="360"/>
                                          </p:val>
                                        </p:tav>
                                        <p:tav tm="100000">
                                          <p:val>
                                            <p:fltVal val="0"/>
                                          </p:val>
                                        </p:tav>
                                      </p:tavLst>
                                    </p:anim>
                                    <p:animEffect transition="in" filter="fade">
                                      <p:cBhvr>
                                        <p:cTn id="465" dur="1000"/>
                                        <p:tgtEl>
                                          <p:spTgt spid="53278"/>
                                        </p:tgtEl>
                                      </p:cBhvr>
                                    </p:animEffect>
                                  </p:childTnLst>
                                  <p:subTnLst>
                                    <p:set>
                                      <p:cBhvr override="childStyle">
                                        <p:cTn dur="1" fill="hold" display="0" masterRel="sameClick" afterEffect="1">
                                          <p:stCondLst>
                                            <p:cond evt="end" delay="0">
                                              <p:tn val="460"/>
                                            </p:cond>
                                          </p:stCondLst>
                                        </p:cTn>
                                        <p:tgtEl>
                                          <p:spTgt spid="53278"/>
                                        </p:tgtEl>
                                        <p:attrNameLst>
                                          <p:attrName>style.visibility</p:attrName>
                                        </p:attrNameLst>
                                      </p:cBhvr>
                                      <p:to>
                                        <p:strVal val="hidden"/>
                                      </p:to>
                                    </p:set>
                                    <p:audio>
                                      <p:cMediaNode vol="100000">
                                        <p:cTn display="0" masterRel="sameClick">
                                          <p:stCondLst>
                                            <p:cond evt="begin" delay="0">
                                              <p:tn val="460"/>
                                            </p:cond>
                                          </p:stCondLst>
                                          <p:endCondLst>
                                            <p:cond evt="onStopAudio" delay="0">
                                              <p:tgtEl>
                                                <p:sldTgt/>
                                              </p:tgtEl>
                                            </p:cond>
                                          </p:endCondLst>
                                        </p:cTn>
                                        <p:tgtEl>
                                          <p:sndTgt r:embed="rId2" name="coin.wav"/>
                                        </p:tgtEl>
                                      </p:cMediaNode>
                                    </p:audio>
                                  </p:subTnLst>
                                </p:cTn>
                              </p:par>
                            </p:childTnLst>
                          </p:cTn>
                        </p:par>
                        <p:par>
                          <p:cTn id="466" fill="hold" nodeType="afterGroup">
                            <p:stCondLst>
                              <p:cond delay="68000"/>
                            </p:stCondLst>
                            <p:childTnLst>
                              <p:par>
                                <p:cTn id="467" presetID="49" presetClass="entr" presetSubtype="0" decel="100000" fill="hold" nodeType="afterEffect">
                                  <p:stCondLst>
                                    <p:cond delay="0"/>
                                  </p:stCondLst>
                                  <p:childTnLst>
                                    <p:set>
                                      <p:cBhvr>
                                        <p:cTn id="468" dur="1" fill="hold">
                                          <p:stCondLst>
                                            <p:cond delay="0"/>
                                          </p:stCondLst>
                                        </p:cTn>
                                        <p:tgtEl>
                                          <p:spTgt spid="53275"/>
                                        </p:tgtEl>
                                        <p:attrNameLst>
                                          <p:attrName>style.visibility</p:attrName>
                                        </p:attrNameLst>
                                      </p:cBhvr>
                                      <p:to>
                                        <p:strVal val="visible"/>
                                      </p:to>
                                    </p:set>
                                    <p:anim calcmode="lin" valueType="num">
                                      <p:cBhvr>
                                        <p:cTn id="469" dur="1000" fill="hold"/>
                                        <p:tgtEl>
                                          <p:spTgt spid="53275"/>
                                        </p:tgtEl>
                                        <p:attrNameLst>
                                          <p:attrName>ppt_w</p:attrName>
                                        </p:attrNameLst>
                                      </p:cBhvr>
                                      <p:tavLst>
                                        <p:tav tm="0">
                                          <p:val>
                                            <p:fltVal val="0"/>
                                          </p:val>
                                        </p:tav>
                                        <p:tav tm="100000">
                                          <p:val>
                                            <p:strVal val="#ppt_w"/>
                                          </p:val>
                                        </p:tav>
                                      </p:tavLst>
                                    </p:anim>
                                    <p:anim calcmode="lin" valueType="num">
                                      <p:cBhvr>
                                        <p:cTn id="470" dur="1000" fill="hold"/>
                                        <p:tgtEl>
                                          <p:spTgt spid="53275"/>
                                        </p:tgtEl>
                                        <p:attrNameLst>
                                          <p:attrName>ppt_h</p:attrName>
                                        </p:attrNameLst>
                                      </p:cBhvr>
                                      <p:tavLst>
                                        <p:tav tm="0">
                                          <p:val>
                                            <p:fltVal val="0"/>
                                          </p:val>
                                        </p:tav>
                                        <p:tav tm="100000">
                                          <p:val>
                                            <p:strVal val="#ppt_h"/>
                                          </p:val>
                                        </p:tav>
                                      </p:tavLst>
                                    </p:anim>
                                    <p:anim calcmode="lin" valueType="num">
                                      <p:cBhvr>
                                        <p:cTn id="471" dur="1000" fill="hold"/>
                                        <p:tgtEl>
                                          <p:spTgt spid="53275"/>
                                        </p:tgtEl>
                                        <p:attrNameLst>
                                          <p:attrName>style.rotation</p:attrName>
                                        </p:attrNameLst>
                                      </p:cBhvr>
                                      <p:tavLst>
                                        <p:tav tm="0">
                                          <p:val>
                                            <p:fltVal val="360"/>
                                          </p:val>
                                        </p:tav>
                                        <p:tav tm="100000">
                                          <p:val>
                                            <p:fltVal val="0"/>
                                          </p:val>
                                        </p:tav>
                                      </p:tavLst>
                                    </p:anim>
                                    <p:animEffect transition="in" filter="fade">
                                      <p:cBhvr>
                                        <p:cTn id="472" dur="1000"/>
                                        <p:tgtEl>
                                          <p:spTgt spid="53275"/>
                                        </p:tgtEl>
                                      </p:cBhvr>
                                    </p:animEffect>
                                  </p:childTnLst>
                                  <p:subTnLst>
                                    <p:set>
                                      <p:cBhvr override="childStyle">
                                        <p:cTn dur="1" fill="hold" display="0" masterRel="sameClick" afterEffect="1">
                                          <p:stCondLst>
                                            <p:cond evt="end" delay="0">
                                              <p:tn val="467"/>
                                            </p:cond>
                                          </p:stCondLst>
                                        </p:cTn>
                                        <p:tgtEl>
                                          <p:spTgt spid="53275"/>
                                        </p:tgtEl>
                                        <p:attrNameLst>
                                          <p:attrName>style.visibility</p:attrName>
                                        </p:attrNameLst>
                                      </p:cBhvr>
                                      <p:to>
                                        <p:strVal val="hidden"/>
                                      </p:to>
                                    </p:set>
                                    <p:audio>
                                      <p:cMediaNode vol="100000">
                                        <p:cTn display="0" masterRel="sameClick">
                                          <p:stCondLst>
                                            <p:cond evt="begin" delay="0">
                                              <p:tn val="467"/>
                                            </p:cond>
                                          </p:stCondLst>
                                          <p:endCondLst>
                                            <p:cond evt="onStopAudio" delay="0">
                                              <p:tgtEl>
                                                <p:sldTgt/>
                                              </p:tgtEl>
                                            </p:cond>
                                          </p:endCondLst>
                                        </p:cTn>
                                        <p:tgtEl>
                                          <p:sndTgt r:embed="rId2" name="coin.wav"/>
                                        </p:tgtEl>
                                      </p:cMediaNode>
                                    </p:audio>
                                  </p:subTnLst>
                                </p:cTn>
                              </p:par>
                            </p:childTnLst>
                          </p:cTn>
                        </p:par>
                        <p:par>
                          <p:cTn id="473" fill="hold" nodeType="afterGroup">
                            <p:stCondLst>
                              <p:cond delay="69000"/>
                            </p:stCondLst>
                            <p:childTnLst>
                              <p:par>
                                <p:cTn id="474" presetID="49" presetClass="entr" presetSubtype="0" decel="100000" fill="hold" nodeType="afterEffect">
                                  <p:stCondLst>
                                    <p:cond delay="0"/>
                                  </p:stCondLst>
                                  <p:childTnLst>
                                    <p:set>
                                      <p:cBhvr>
                                        <p:cTn id="475" dur="1" fill="hold">
                                          <p:stCondLst>
                                            <p:cond delay="0"/>
                                          </p:stCondLst>
                                        </p:cTn>
                                        <p:tgtEl>
                                          <p:spTgt spid="53272"/>
                                        </p:tgtEl>
                                        <p:attrNameLst>
                                          <p:attrName>style.visibility</p:attrName>
                                        </p:attrNameLst>
                                      </p:cBhvr>
                                      <p:to>
                                        <p:strVal val="visible"/>
                                      </p:to>
                                    </p:set>
                                    <p:anim calcmode="lin" valueType="num">
                                      <p:cBhvr>
                                        <p:cTn id="476" dur="1000" fill="hold"/>
                                        <p:tgtEl>
                                          <p:spTgt spid="53272"/>
                                        </p:tgtEl>
                                        <p:attrNameLst>
                                          <p:attrName>ppt_w</p:attrName>
                                        </p:attrNameLst>
                                      </p:cBhvr>
                                      <p:tavLst>
                                        <p:tav tm="0">
                                          <p:val>
                                            <p:fltVal val="0"/>
                                          </p:val>
                                        </p:tav>
                                        <p:tav tm="100000">
                                          <p:val>
                                            <p:strVal val="#ppt_w"/>
                                          </p:val>
                                        </p:tav>
                                      </p:tavLst>
                                    </p:anim>
                                    <p:anim calcmode="lin" valueType="num">
                                      <p:cBhvr>
                                        <p:cTn id="477" dur="1000" fill="hold"/>
                                        <p:tgtEl>
                                          <p:spTgt spid="53272"/>
                                        </p:tgtEl>
                                        <p:attrNameLst>
                                          <p:attrName>ppt_h</p:attrName>
                                        </p:attrNameLst>
                                      </p:cBhvr>
                                      <p:tavLst>
                                        <p:tav tm="0">
                                          <p:val>
                                            <p:fltVal val="0"/>
                                          </p:val>
                                        </p:tav>
                                        <p:tav tm="100000">
                                          <p:val>
                                            <p:strVal val="#ppt_h"/>
                                          </p:val>
                                        </p:tav>
                                      </p:tavLst>
                                    </p:anim>
                                    <p:anim calcmode="lin" valueType="num">
                                      <p:cBhvr>
                                        <p:cTn id="478" dur="1000" fill="hold"/>
                                        <p:tgtEl>
                                          <p:spTgt spid="53272"/>
                                        </p:tgtEl>
                                        <p:attrNameLst>
                                          <p:attrName>style.rotation</p:attrName>
                                        </p:attrNameLst>
                                      </p:cBhvr>
                                      <p:tavLst>
                                        <p:tav tm="0">
                                          <p:val>
                                            <p:fltVal val="360"/>
                                          </p:val>
                                        </p:tav>
                                        <p:tav tm="100000">
                                          <p:val>
                                            <p:fltVal val="0"/>
                                          </p:val>
                                        </p:tav>
                                      </p:tavLst>
                                    </p:anim>
                                    <p:animEffect transition="in" filter="fade">
                                      <p:cBhvr>
                                        <p:cTn id="479" dur="1000"/>
                                        <p:tgtEl>
                                          <p:spTgt spid="53272"/>
                                        </p:tgtEl>
                                      </p:cBhvr>
                                    </p:animEffect>
                                  </p:childTnLst>
                                  <p:subTnLst>
                                    <p:set>
                                      <p:cBhvr override="childStyle">
                                        <p:cTn dur="1" fill="hold" display="0" masterRel="sameClick" afterEffect="1">
                                          <p:stCondLst>
                                            <p:cond evt="end" delay="0">
                                              <p:tn val="474"/>
                                            </p:cond>
                                          </p:stCondLst>
                                        </p:cTn>
                                        <p:tgtEl>
                                          <p:spTgt spid="53272"/>
                                        </p:tgtEl>
                                        <p:attrNameLst>
                                          <p:attrName>style.visibility</p:attrName>
                                        </p:attrNameLst>
                                      </p:cBhvr>
                                      <p:to>
                                        <p:strVal val="hidden"/>
                                      </p:to>
                                    </p:set>
                                    <p:audio>
                                      <p:cMediaNode vol="100000">
                                        <p:cTn display="0" masterRel="sameClick">
                                          <p:stCondLst>
                                            <p:cond evt="begin" delay="0">
                                              <p:tn val="474"/>
                                            </p:cond>
                                          </p:stCondLst>
                                          <p:endCondLst>
                                            <p:cond evt="onStopAudio" delay="0">
                                              <p:tgtEl>
                                                <p:sldTgt/>
                                              </p:tgtEl>
                                            </p:cond>
                                          </p:endCondLst>
                                        </p:cTn>
                                        <p:tgtEl>
                                          <p:sndTgt r:embed="rId2" name="coin.wav"/>
                                        </p:tgtEl>
                                      </p:cMediaNode>
                                    </p:audio>
                                  </p:subTnLst>
                                </p:cTn>
                              </p:par>
                            </p:childTnLst>
                          </p:cTn>
                        </p:par>
                        <p:par>
                          <p:cTn id="480" fill="hold" nodeType="afterGroup">
                            <p:stCondLst>
                              <p:cond delay="70000"/>
                            </p:stCondLst>
                            <p:childTnLst>
                              <p:par>
                                <p:cTn id="481" presetID="49" presetClass="entr" presetSubtype="0" decel="100000" fill="hold" nodeType="afterEffect">
                                  <p:stCondLst>
                                    <p:cond delay="0"/>
                                  </p:stCondLst>
                                  <p:childTnLst>
                                    <p:set>
                                      <p:cBhvr>
                                        <p:cTn id="482" dur="1" fill="hold">
                                          <p:stCondLst>
                                            <p:cond delay="0"/>
                                          </p:stCondLst>
                                        </p:cTn>
                                        <p:tgtEl>
                                          <p:spTgt spid="53269"/>
                                        </p:tgtEl>
                                        <p:attrNameLst>
                                          <p:attrName>style.visibility</p:attrName>
                                        </p:attrNameLst>
                                      </p:cBhvr>
                                      <p:to>
                                        <p:strVal val="visible"/>
                                      </p:to>
                                    </p:set>
                                    <p:anim calcmode="lin" valueType="num">
                                      <p:cBhvr>
                                        <p:cTn id="483" dur="1000" fill="hold"/>
                                        <p:tgtEl>
                                          <p:spTgt spid="53269"/>
                                        </p:tgtEl>
                                        <p:attrNameLst>
                                          <p:attrName>ppt_w</p:attrName>
                                        </p:attrNameLst>
                                      </p:cBhvr>
                                      <p:tavLst>
                                        <p:tav tm="0">
                                          <p:val>
                                            <p:fltVal val="0"/>
                                          </p:val>
                                        </p:tav>
                                        <p:tav tm="100000">
                                          <p:val>
                                            <p:strVal val="#ppt_w"/>
                                          </p:val>
                                        </p:tav>
                                      </p:tavLst>
                                    </p:anim>
                                    <p:anim calcmode="lin" valueType="num">
                                      <p:cBhvr>
                                        <p:cTn id="484" dur="1000" fill="hold"/>
                                        <p:tgtEl>
                                          <p:spTgt spid="53269"/>
                                        </p:tgtEl>
                                        <p:attrNameLst>
                                          <p:attrName>ppt_h</p:attrName>
                                        </p:attrNameLst>
                                      </p:cBhvr>
                                      <p:tavLst>
                                        <p:tav tm="0">
                                          <p:val>
                                            <p:fltVal val="0"/>
                                          </p:val>
                                        </p:tav>
                                        <p:tav tm="100000">
                                          <p:val>
                                            <p:strVal val="#ppt_h"/>
                                          </p:val>
                                        </p:tav>
                                      </p:tavLst>
                                    </p:anim>
                                    <p:anim calcmode="lin" valueType="num">
                                      <p:cBhvr>
                                        <p:cTn id="485" dur="1000" fill="hold"/>
                                        <p:tgtEl>
                                          <p:spTgt spid="53269"/>
                                        </p:tgtEl>
                                        <p:attrNameLst>
                                          <p:attrName>style.rotation</p:attrName>
                                        </p:attrNameLst>
                                      </p:cBhvr>
                                      <p:tavLst>
                                        <p:tav tm="0">
                                          <p:val>
                                            <p:fltVal val="360"/>
                                          </p:val>
                                        </p:tav>
                                        <p:tav tm="100000">
                                          <p:val>
                                            <p:fltVal val="0"/>
                                          </p:val>
                                        </p:tav>
                                      </p:tavLst>
                                    </p:anim>
                                    <p:animEffect transition="in" filter="fade">
                                      <p:cBhvr>
                                        <p:cTn id="486" dur="1000"/>
                                        <p:tgtEl>
                                          <p:spTgt spid="53269"/>
                                        </p:tgtEl>
                                      </p:cBhvr>
                                    </p:animEffect>
                                  </p:childTnLst>
                                  <p:subTnLst>
                                    <p:set>
                                      <p:cBhvr override="childStyle">
                                        <p:cTn dur="1" fill="hold" display="0" masterRel="sameClick" afterEffect="1">
                                          <p:stCondLst>
                                            <p:cond evt="end" delay="0">
                                              <p:tn val="481"/>
                                            </p:cond>
                                          </p:stCondLst>
                                        </p:cTn>
                                        <p:tgtEl>
                                          <p:spTgt spid="53269"/>
                                        </p:tgtEl>
                                        <p:attrNameLst>
                                          <p:attrName>style.visibility</p:attrName>
                                        </p:attrNameLst>
                                      </p:cBhvr>
                                      <p:to>
                                        <p:strVal val="hidden"/>
                                      </p:to>
                                    </p:set>
                                    <p:audio>
                                      <p:cMediaNode vol="100000">
                                        <p:cTn display="0" masterRel="sameClick">
                                          <p:stCondLst>
                                            <p:cond evt="begin" delay="0">
                                              <p:tn val="481"/>
                                            </p:cond>
                                          </p:stCondLst>
                                          <p:endCondLst>
                                            <p:cond evt="onStopAudio" delay="0">
                                              <p:tgtEl>
                                                <p:sldTgt/>
                                              </p:tgtEl>
                                            </p:cond>
                                          </p:endCondLst>
                                        </p:cTn>
                                        <p:tgtEl>
                                          <p:sndTgt r:embed="rId2" name="coin.wav"/>
                                        </p:tgtEl>
                                      </p:cMediaNode>
                                    </p:audio>
                                  </p:subTnLst>
                                </p:cTn>
                              </p:par>
                            </p:childTnLst>
                          </p:cTn>
                        </p:par>
                        <p:par>
                          <p:cTn id="487" fill="hold" nodeType="afterGroup">
                            <p:stCondLst>
                              <p:cond delay="71000"/>
                            </p:stCondLst>
                            <p:childTnLst>
                              <p:par>
                                <p:cTn id="488" presetID="49" presetClass="entr" presetSubtype="0" decel="100000" fill="hold" nodeType="afterEffect">
                                  <p:stCondLst>
                                    <p:cond delay="0"/>
                                  </p:stCondLst>
                                  <p:childTnLst>
                                    <p:set>
                                      <p:cBhvr>
                                        <p:cTn id="489" dur="1" fill="hold">
                                          <p:stCondLst>
                                            <p:cond delay="0"/>
                                          </p:stCondLst>
                                        </p:cTn>
                                        <p:tgtEl>
                                          <p:spTgt spid="53266"/>
                                        </p:tgtEl>
                                        <p:attrNameLst>
                                          <p:attrName>style.visibility</p:attrName>
                                        </p:attrNameLst>
                                      </p:cBhvr>
                                      <p:to>
                                        <p:strVal val="visible"/>
                                      </p:to>
                                    </p:set>
                                    <p:anim calcmode="lin" valueType="num">
                                      <p:cBhvr>
                                        <p:cTn id="490" dur="1000" fill="hold"/>
                                        <p:tgtEl>
                                          <p:spTgt spid="53266"/>
                                        </p:tgtEl>
                                        <p:attrNameLst>
                                          <p:attrName>ppt_w</p:attrName>
                                        </p:attrNameLst>
                                      </p:cBhvr>
                                      <p:tavLst>
                                        <p:tav tm="0">
                                          <p:val>
                                            <p:fltVal val="0"/>
                                          </p:val>
                                        </p:tav>
                                        <p:tav tm="100000">
                                          <p:val>
                                            <p:strVal val="#ppt_w"/>
                                          </p:val>
                                        </p:tav>
                                      </p:tavLst>
                                    </p:anim>
                                    <p:anim calcmode="lin" valueType="num">
                                      <p:cBhvr>
                                        <p:cTn id="491" dur="1000" fill="hold"/>
                                        <p:tgtEl>
                                          <p:spTgt spid="53266"/>
                                        </p:tgtEl>
                                        <p:attrNameLst>
                                          <p:attrName>ppt_h</p:attrName>
                                        </p:attrNameLst>
                                      </p:cBhvr>
                                      <p:tavLst>
                                        <p:tav tm="0">
                                          <p:val>
                                            <p:fltVal val="0"/>
                                          </p:val>
                                        </p:tav>
                                        <p:tav tm="100000">
                                          <p:val>
                                            <p:strVal val="#ppt_h"/>
                                          </p:val>
                                        </p:tav>
                                      </p:tavLst>
                                    </p:anim>
                                    <p:anim calcmode="lin" valueType="num">
                                      <p:cBhvr>
                                        <p:cTn id="492" dur="1000" fill="hold"/>
                                        <p:tgtEl>
                                          <p:spTgt spid="53266"/>
                                        </p:tgtEl>
                                        <p:attrNameLst>
                                          <p:attrName>style.rotation</p:attrName>
                                        </p:attrNameLst>
                                      </p:cBhvr>
                                      <p:tavLst>
                                        <p:tav tm="0">
                                          <p:val>
                                            <p:fltVal val="360"/>
                                          </p:val>
                                        </p:tav>
                                        <p:tav tm="100000">
                                          <p:val>
                                            <p:fltVal val="0"/>
                                          </p:val>
                                        </p:tav>
                                      </p:tavLst>
                                    </p:anim>
                                    <p:animEffect transition="in" filter="fade">
                                      <p:cBhvr>
                                        <p:cTn id="493" dur="1000"/>
                                        <p:tgtEl>
                                          <p:spTgt spid="53266"/>
                                        </p:tgtEl>
                                      </p:cBhvr>
                                    </p:animEffect>
                                  </p:childTnLst>
                                  <p:subTnLst>
                                    <p:set>
                                      <p:cBhvr override="childStyle">
                                        <p:cTn dur="1" fill="hold" display="0" masterRel="sameClick" afterEffect="1">
                                          <p:stCondLst>
                                            <p:cond evt="end" delay="0">
                                              <p:tn val="488"/>
                                            </p:cond>
                                          </p:stCondLst>
                                        </p:cTn>
                                        <p:tgtEl>
                                          <p:spTgt spid="53266"/>
                                        </p:tgtEl>
                                        <p:attrNameLst>
                                          <p:attrName>style.visibility</p:attrName>
                                        </p:attrNameLst>
                                      </p:cBhvr>
                                      <p:to>
                                        <p:strVal val="hidden"/>
                                      </p:to>
                                    </p:set>
                                    <p:audio>
                                      <p:cMediaNode vol="100000">
                                        <p:cTn display="0" masterRel="sameClick">
                                          <p:stCondLst>
                                            <p:cond evt="begin" delay="0">
                                              <p:tn val="488"/>
                                            </p:cond>
                                          </p:stCondLst>
                                          <p:endCondLst>
                                            <p:cond evt="onStopAudio" delay="0">
                                              <p:tgtEl>
                                                <p:sldTgt/>
                                              </p:tgtEl>
                                            </p:cond>
                                          </p:endCondLst>
                                        </p:cTn>
                                        <p:tgtEl>
                                          <p:sndTgt r:embed="rId2" name="coin.wav"/>
                                        </p:tgtEl>
                                      </p:cMediaNode>
                                    </p:audio>
                                  </p:subTnLst>
                                </p:cTn>
                              </p:par>
                            </p:childTnLst>
                          </p:cTn>
                        </p:par>
                        <p:par>
                          <p:cTn id="494" fill="hold" nodeType="afterGroup">
                            <p:stCondLst>
                              <p:cond delay="72000"/>
                            </p:stCondLst>
                            <p:childTnLst>
                              <p:par>
                                <p:cTn id="495" presetID="49" presetClass="entr" presetSubtype="0" decel="100000" fill="hold" nodeType="afterEffect">
                                  <p:stCondLst>
                                    <p:cond delay="0"/>
                                  </p:stCondLst>
                                  <p:childTnLst>
                                    <p:set>
                                      <p:cBhvr>
                                        <p:cTn id="496" dur="1" fill="hold">
                                          <p:stCondLst>
                                            <p:cond delay="0"/>
                                          </p:stCondLst>
                                        </p:cTn>
                                        <p:tgtEl>
                                          <p:spTgt spid="53263"/>
                                        </p:tgtEl>
                                        <p:attrNameLst>
                                          <p:attrName>style.visibility</p:attrName>
                                        </p:attrNameLst>
                                      </p:cBhvr>
                                      <p:to>
                                        <p:strVal val="visible"/>
                                      </p:to>
                                    </p:set>
                                    <p:anim calcmode="lin" valueType="num">
                                      <p:cBhvr>
                                        <p:cTn id="497" dur="1000" fill="hold"/>
                                        <p:tgtEl>
                                          <p:spTgt spid="53263"/>
                                        </p:tgtEl>
                                        <p:attrNameLst>
                                          <p:attrName>ppt_w</p:attrName>
                                        </p:attrNameLst>
                                      </p:cBhvr>
                                      <p:tavLst>
                                        <p:tav tm="0">
                                          <p:val>
                                            <p:fltVal val="0"/>
                                          </p:val>
                                        </p:tav>
                                        <p:tav tm="100000">
                                          <p:val>
                                            <p:strVal val="#ppt_w"/>
                                          </p:val>
                                        </p:tav>
                                      </p:tavLst>
                                    </p:anim>
                                    <p:anim calcmode="lin" valueType="num">
                                      <p:cBhvr>
                                        <p:cTn id="498" dur="1000" fill="hold"/>
                                        <p:tgtEl>
                                          <p:spTgt spid="53263"/>
                                        </p:tgtEl>
                                        <p:attrNameLst>
                                          <p:attrName>ppt_h</p:attrName>
                                        </p:attrNameLst>
                                      </p:cBhvr>
                                      <p:tavLst>
                                        <p:tav tm="0">
                                          <p:val>
                                            <p:fltVal val="0"/>
                                          </p:val>
                                        </p:tav>
                                        <p:tav tm="100000">
                                          <p:val>
                                            <p:strVal val="#ppt_h"/>
                                          </p:val>
                                        </p:tav>
                                      </p:tavLst>
                                    </p:anim>
                                    <p:anim calcmode="lin" valueType="num">
                                      <p:cBhvr>
                                        <p:cTn id="499" dur="1000" fill="hold"/>
                                        <p:tgtEl>
                                          <p:spTgt spid="53263"/>
                                        </p:tgtEl>
                                        <p:attrNameLst>
                                          <p:attrName>style.rotation</p:attrName>
                                        </p:attrNameLst>
                                      </p:cBhvr>
                                      <p:tavLst>
                                        <p:tav tm="0">
                                          <p:val>
                                            <p:fltVal val="360"/>
                                          </p:val>
                                        </p:tav>
                                        <p:tav tm="100000">
                                          <p:val>
                                            <p:fltVal val="0"/>
                                          </p:val>
                                        </p:tav>
                                      </p:tavLst>
                                    </p:anim>
                                    <p:animEffect transition="in" filter="fade">
                                      <p:cBhvr>
                                        <p:cTn id="500" dur="1000"/>
                                        <p:tgtEl>
                                          <p:spTgt spid="53263"/>
                                        </p:tgtEl>
                                      </p:cBhvr>
                                    </p:animEffect>
                                  </p:childTnLst>
                                  <p:subTnLst>
                                    <p:set>
                                      <p:cBhvr override="childStyle">
                                        <p:cTn dur="1" fill="hold" display="0" masterRel="sameClick" afterEffect="1">
                                          <p:stCondLst>
                                            <p:cond evt="end" delay="0">
                                              <p:tn val="495"/>
                                            </p:cond>
                                          </p:stCondLst>
                                        </p:cTn>
                                        <p:tgtEl>
                                          <p:spTgt spid="53263"/>
                                        </p:tgtEl>
                                        <p:attrNameLst>
                                          <p:attrName>style.visibility</p:attrName>
                                        </p:attrNameLst>
                                      </p:cBhvr>
                                      <p:to>
                                        <p:strVal val="hidden"/>
                                      </p:to>
                                    </p:set>
                                    <p:audio>
                                      <p:cMediaNode vol="100000">
                                        <p:cTn display="0" masterRel="sameClick">
                                          <p:stCondLst>
                                            <p:cond evt="begin" delay="0">
                                              <p:tn val="495"/>
                                            </p:cond>
                                          </p:stCondLst>
                                          <p:endCondLst>
                                            <p:cond evt="onStopAudio" delay="0">
                                              <p:tgtEl>
                                                <p:sldTgt/>
                                              </p:tgtEl>
                                            </p:cond>
                                          </p:endCondLst>
                                        </p:cTn>
                                        <p:tgtEl>
                                          <p:sndTgt r:embed="rId2" name="coin.wav"/>
                                        </p:tgtEl>
                                      </p:cMediaNode>
                                    </p:audio>
                                  </p:subTnLst>
                                </p:cTn>
                              </p:par>
                            </p:childTnLst>
                          </p:cTn>
                        </p:par>
                        <p:par>
                          <p:cTn id="501" fill="hold" nodeType="afterGroup">
                            <p:stCondLst>
                              <p:cond delay="73000"/>
                            </p:stCondLst>
                            <p:childTnLst>
                              <p:par>
                                <p:cTn id="502" presetID="49" presetClass="entr" presetSubtype="0" decel="100000" fill="hold" nodeType="afterEffect">
                                  <p:stCondLst>
                                    <p:cond delay="0"/>
                                  </p:stCondLst>
                                  <p:childTnLst>
                                    <p:set>
                                      <p:cBhvr>
                                        <p:cTn id="503" dur="1" fill="hold">
                                          <p:stCondLst>
                                            <p:cond delay="0"/>
                                          </p:stCondLst>
                                        </p:cTn>
                                        <p:tgtEl>
                                          <p:spTgt spid="53443"/>
                                        </p:tgtEl>
                                        <p:attrNameLst>
                                          <p:attrName>style.visibility</p:attrName>
                                        </p:attrNameLst>
                                      </p:cBhvr>
                                      <p:to>
                                        <p:strVal val="visible"/>
                                      </p:to>
                                    </p:set>
                                    <p:anim calcmode="lin" valueType="num">
                                      <p:cBhvr>
                                        <p:cTn id="504" dur="1000" fill="hold"/>
                                        <p:tgtEl>
                                          <p:spTgt spid="53443"/>
                                        </p:tgtEl>
                                        <p:attrNameLst>
                                          <p:attrName>ppt_w</p:attrName>
                                        </p:attrNameLst>
                                      </p:cBhvr>
                                      <p:tavLst>
                                        <p:tav tm="0">
                                          <p:val>
                                            <p:fltVal val="0"/>
                                          </p:val>
                                        </p:tav>
                                        <p:tav tm="100000">
                                          <p:val>
                                            <p:strVal val="#ppt_w"/>
                                          </p:val>
                                        </p:tav>
                                      </p:tavLst>
                                    </p:anim>
                                    <p:anim calcmode="lin" valueType="num">
                                      <p:cBhvr>
                                        <p:cTn id="505" dur="1000" fill="hold"/>
                                        <p:tgtEl>
                                          <p:spTgt spid="53443"/>
                                        </p:tgtEl>
                                        <p:attrNameLst>
                                          <p:attrName>ppt_h</p:attrName>
                                        </p:attrNameLst>
                                      </p:cBhvr>
                                      <p:tavLst>
                                        <p:tav tm="0">
                                          <p:val>
                                            <p:fltVal val="0"/>
                                          </p:val>
                                        </p:tav>
                                        <p:tav tm="100000">
                                          <p:val>
                                            <p:strVal val="#ppt_h"/>
                                          </p:val>
                                        </p:tav>
                                      </p:tavLst>
                                    </p:anim>
                                    <p:anim calcmode="lin" valueType="num">
                                      <p:cBhvr>
                                        <p:cTn id="506" dur="1000" fill="hold"/>
                                        <p:tgtEl>
                                          <p:spTgt spid="53443"/>
                                        </p:tgtEl>
                                        <p:attrNameLst>
                                          <p:attrName>style.rotation</p:attrName>
                                        </p:attrNameLst>
                                      </p:cBhvr>
                                      <p:tavLst>
                                        <p:tav tm="0">
                                          <p:val>
                                            <p:fltVal val="360"/>
                                          </p:val>
                                        </p:tav>
                                        <p:tav tm="100000">
                                          <p:val>
                                            <p:fltVal val="0"/>
                                          </p:val>
                                        </p:tav>
                                      </p:tavLst>
                                    </p:anim>
                                    <p:animEffect transition="in" filter="fade">
                                      <p:cBhvr>
                                        <p:cTn id="507" dur="1000"/>
                                        <p:tgtEl>
                                          <p:spTgt spid="53443"/>
                                        </p:tgtEl>
                                      </p:cBhvr>
                                    </p:animEffect>
                                  </p:childTnLst>
                                  <p:subTnLst>
                                    <p:set>
                                      <p:cBhvr override="childStyle">
                                        <p:cTn dur="1" fill="hold" display="0" masterRel="sameClick" afterEffect="1">
                                          <p:stCondLst>
                                            <p:cond evt="end" delay="0">
                                              <p:tn val="502"/>
                                            </p:cond>
                                          </p:stCondLst>
                                        </p:cTn>
                                        <p:tgtEl>
                                          <p:spTgt spid="53443"/>
                                        </p:tgtEl>
                                        <p:attrNameLst>
                                          <p:attrName>style.visibility</p:attrName>
                                        </p:attrNameLst>
                                      </p:cBhvr>
                                      <p:to>
                                        <p:strVal val="hidden"/>
                                      </p:to>
                                    </p:set>
                                    <p:audio>
                                      <p:cMediaNode vol="100000">
                                        <p:cTn display="0" masterRel="sameClick">
                                          <p:stCondLst>
                                            <p:cond evt="begin" delay="0">
                                              <p:tn val="502"/>
                                            </p:cond>
                                          </p:stCondLst>
                                          <p:endCondLst>
                                            <p:cond evt="onStopAudio" delay="0">
                                              <p:tgtEl>
                                                <p:sldTgt/>
                                              </p:tgtEl>
                                            </p:cond>
                                          </p:endCondLst>
                                        </p:cTn>
                                        <p:tgtEl>
                                          <p:sndTgt r:embed="rId2" name="coin.wav"/>
                                        </p:tgtEl>
                                      </p:cMediaNode>
                                    </p:audio>
                                  </p:subTnLst>
                                </p:cTn>
                              </p:par>
                            </p:childTnLst>
                          </p:cTn>
                        </p:par>
                        <p:par>
                          <p:cTn id="508" fill="hold" nodeType="afterGroup">
                            <p:stCondLst>
                              <p:cond delay="74000"/>
                            </p:stCondLst>
                            <p:childTnLst>
                              <p:par>
                                <p:cTn id="509" presetID="49" presetClass="entr" presetSubtype="0" decel="100000" fill="hold" nodeType="afterEffect">
                                  <p:stCondLst>
                                    <p:cond delay="0"/>
                                  </p:stCondLst>
                                  <p:childTnLst>
                                    <p:set>
                                      <p:cBhvr>
                                        <p:cTn id="510" dur="1" fill="hold">
                                          <p:stCondLst>
                                            <p:cond delay="0"/>
                                          </p:stCondLst>
                                        </p:cTn>
                                        <p:tgtEl>
                                          <p:spTgt spid="53326"/>
                                        </p:tgtEl>
                                        <p:attrNameLst>
                                          <p:attrName>style.visibility</p:attrName>
                                        </p:attrNameLst>
                                      </p:cBhvr>
                                      <p:to>
                                        <p:strVal val="visible"/>
                                      </p:to>
                                    </p:set>
                                    <p:anim calcmode="lin" valueType="num">
                                      <p:cBhvr>
                                        <p:cTn id="511" dur="2000" fill="hold"/>
                                        <p:tgtEl>
                                          <p:spTgt spid="53326"/>
                                        </p:tgtEl>
                                        <p:attrNameLst>
                                          <p:attrName>ppt_w</p:attrName>
                                        </p:attrNameLst>
                                      </p:cBhvr>
                                      <p:tavLst>
                                        <p:tav tm="0">
                                          <p:val>
                                            <p:fltVal val="0"/>
                                          </p:val>
                                        </p:tav>
                                        <p:tav tm="100000">
                                          <p:val>
                                            <p:strVal val="#ppt_w"/>
                                          </p:val>
                                        </p:tav>
                                      </p:tavLst>
                                    </p:anim>
                                    <p:anim calcmode="lin" valueType="num">
                                      <p:cBhvr>
                                        <p:cTn id="512" dur="2000" fill="hold"/>
                                        <p:tgtEl>
                                          <p:spTgt spid="53326"/>
                                        </p:tgtEl>
                                        <p:attrNameLst>
                                          <p:attrName>ppt_h</p:attrName>
                                        </p:attrNameLst>
                                      </p:cBhvr>
                                      <p:tavLst>
                                        <p:tav tm="0">
                                          <p:val>
                                            <p:fltVal val="0"/>
                                          </p:val>
                                        </p:tav>
                                        <p:tav tm="100000">
                                          <p:val>
                                            <p:strVal val="#ppt_h"/>
                                          </p:val>
                                        </p:tav>
                                      </p:tavLst>
                                    </p:anim>
                                    <p:anim calcmode="lin" valueType="num">
                                      <p:cBhvr>
                                        <p:cTn id="513" dur="2000" fill="hold"/>
                                        <p:tgtEl>
                                          <p:spTgt spid="53326"/>
                                        </p:tgtEl>
                                        <p:attrNameLst>
                                          <p:attrName>style.rotation</p:attrName>
                                        </p:attrNameLst>
                                      </p:cBhvr>
                                      <p:tavLst>
                                        <p:tav tm="0">
                                          <p:val>
                                            <p:fltVal val="360"/>
                                          </p:val>
                                        </p:tav>
                                        <p:tav tm="100000">
                                          <p:val>
                                            <p:fltVal val="0"/>
                                          </p:val>
                                        </p:tav>
                                      </p:tavLst>
                                    </p:anim>
                                    <p:animEffect transition="in" filter="fade">
                                      <p:cBhvr>
                                        <p:cTn id="514" dur="2000"/>
                                        <p:tgtEl>
                                          <p:spTgt spid="53326"/>
                                        </p:tgtEl>
                                      </p:cBhvr>
                                    </p:animEffect>
                                  </p:childTnLst>
                                  <p:subTnLst>
                                    <p:set>
                                      <p:cBhvr override="childStyle">
                                        <p:cTn dur="1" fill="hold" display="0" masterRel="sameClick" afterEffect="1">
                                          <p:stCondLst>
                                            <p:cond evt="end" delay="0">
                                              <p:tn val="509"/>
                                            </p:cond>
                                          </p:stCondLst>
                                        </p:cTn>
                                        <p:tgtEl>
                                          <p:spTgt spid="53326"/>
                                        </p:tgtEl>
                                        <p:attrNameLst>
                                          <p:attrName>style.visibility</p:attrName>
                                        </p:attrNameLst>
                                      </p:cBhvr>
                                      <p:to>
                                        <p:strVal val="hidden"/>
                                      </p:to>
                                    </p:set>
                                  </p:subTnLst>
                                </p:cTn>
                              </p:par>
                            </p:childTnLst>
                          </p:cTn>
                        </p:par>
                        <p:par>
                          <p:cTn id="515" fill="hold" nodeType="afterGroup">
                            <p:stCondLst>
                              <p:cond delay="76000"/>
                            </p:stCondLst>
                            <p:childTnLst>
                              <p:par>
                                <p:cTn id="516" presetID="49" presetClass="entr" presetSubtype="0" decel="100000" fill="hold" nodeType="afterEffect">
                                  <p:stCondLst>
                                    <p:cond delay="0"/>
                                  </p:stCondLst>
                                  <p:childTnLst>
                                    <p:set>
                                      <p:cBhvr>
                                        <p:cTn id="517" dur="1" fill="hold">
                                          <p:stCondLst>
                                            <p:cond delay="0"/>
                                          </p:stCondLst>
                                        </p:cTn>
                                        <p:tgtEl>
                                          <p:spTgt spid="53341"/>
                                        </p:tgtEl>
                                        <p:attrNameLst>
                                          <p:attrName>style.visibility</p:attrName>
                                        </p:attrNameLst>
                                      </p:cBhvr>
                                      <p:to>
                                        <p:strVal val="visible"/>
                                      </p:to>
                                    </p:set>
                                    <p:anim calcmode="lin" valueType="num">
                                      <p:cBhvr>
                                        <p:cTn id="518" dur="1000" fill="hold"/>
                                        <p:tgtEl>
                                          <p:spTgt spid="53341"/>
                                        </p:tgtEl>
                                        <p:attrNameLst>
                                          <p:attrName>ppt_w</p:attrName>
                                        </p:attrNameLst>
                                      </p:cBhvr>
                                      <p:tavLst>
                                        <p:tav tm="0">
                                          <p:val>
                                            <p:fltVal val="0"/>
                                          </p:val>
                                        </p:tav>
                                        <p:tav tm="100000">
                                          <p:val>
                                            <p:strVal val="#ppt_w"/>
                                          </p:val>
                                        </p:tav>
                                      </p:tavLst>
                                    </p:anim>
                                    <p:anim calcmode="lin" valueType="num">
                                      <p:cBhvr>
                                        <p:cTn id="519" dur="1000" fill="hold"/>
                                        <p:tgtEl>
                                          <p:spTgt spid="53341"/>
                                        </p:tgtEl>
                                        <p:attrNameLst>
                                          <p:attrName>ppt_h</p:attrName>
                                        </p:attrNameLst>
                                      </p:cBhvr>
                                      <p:tavLst>
                                        <p:tav tm="0">
                                          <p:val>
                                            <p:fltVal val="0"/>
                                          </p:val>
                                        </p:tav>
                                        <p:tav tm="100000">
                                          <p:val>
                                            <p:strVal val="#ppt_h"/>
                                          </p:val>
                                        </p:tav>
                                      </p:tavLst>
                                    </p:anim>
                                    <p:anim calcmode="lin" valueType="num">
                                      <p:cBhvr>
                                        <p:cTn id="520" dur="1000" fill="hold"/>
                                        <p:tgtEl>
                                          <p:spTgt spid="53341"/>
                                        </p:tgtEl>
                                        <p:attrNameLst>
                                          <p:attrName>style.rotation</p:attrName>
                                        </p:attrNameLst>
                                      </p:cBhvr>
                                      <p:tavLst>
                                        <p:tav tm="0">
                                          <p:val>
                                            <p:fltVal val="360"/>
                                          </p:val>
                                        </p:tav>
                                        <p:tav tm="100000">
                                          <p:val>
                                            <p:fltVal val="0"/>
                                          </p:val>
                                        </p:tav>
                                      </p:tavLst>
                                    </p:anim>
                                    <p:animEffect transition="in" filter="fade">
                                      <p:cBhvr>
                                        <p:cTn id="521" dur="1000"/>
                                        <p:tgtEl>
                                          <p:spTgt spid="53341"/>
                                        </p:tgtEl>
                                      </p:cBhvr>
                                    </p:animEffect>
                                  </p:childTnLst>
                                  <p:subTnLst>
                                    <p:set>
                                      <p:cBhvr override="childStyle">
                                        <p:cTn dur="1" fill="hold" display="0" masterRel="sameClick" afterEffect="1">
                                          <p:stCondLst>
                                            <p:cond evt="end" delay="0">
                                              <p:tn val="516"/>
                                            </p:cond>
                                          </p:stCondLst>
                                        </p:cTn>
                                        <p:tgtEl>
                                          <p:spTgt spid="53341"/>
                                        </p:tgtEl>
                                        <p:attrNameLst>
                                          <p:attrName>style.visibility</p:attrName>
                                        </p:attrNameLst>
                                      </p:cBhvr>
                                      <p:to>
                                        <p:strVal val="hidden"/>
                                      </p:to>
                                    </p:set>
                                    <p:audio>
                                      <p:cMediaNode vol="100000">
                                        <p:cTn display="0" masterRel="sameClick">
                                          <p:stCondLst>
                                            <p:cond evt="begin" delay="0">
                                              <p:tn val="516"/>
                                            </p:cond>
                                          </p:stCondLst>
                                          <p:endCondLst>
                                            <p:cond evt="onStopAudio" delay="0">
                                              <p:tgtEl>
                                                <p:sldTgt/>
                                              </p:tgtEl>
                                            </p:cond>
                                          </p:endCondLst>
                                        </p:cTn>
                                        <p:tgtEl>
                                          <p:sndTgt r:embed="rId2" name="coin.wav"/>
                                        </p:tgtEl>
                                      </p:cMediaNode>
                                    </p:audio>
                                  </p:subTnLst>
                                </p:cTn>
                              </p:par>
                            </p:childTnLst>
                          </p:cTn>
                        </p:par>
                        <p:par>
                          <p:cTn id="522" fill="hold" nodeType="afterGroup">
                            <p:stCondLst>
                              <p:cond delay="77000"/>
                            </p:stCondLst>
                            <p:childTnLst>
                              <p:par>
                                <p:cTn id="523" presetID="49" presetClass="entr" presetSubtype="0" decel="100000" fill="hold" nodeType="afterEffect">
                                  <p:stCondLst>
                                    <p:cond delay="0"/>
                                  </p:stCondLst>
                                  <p:childTnLst>
                                    <p:set>
                                      <p:cBhvr>
                                        <p:cTn id="524" dur="1" fill="hold">
                                          <p:stCondLst>
                                            <p:cond delay="0"/>
                                          </p:stCondLst>
                                        </p:cTn>
                                        <p:tgtEl>
                                          <p:spTgt spid="53338"/>
                                        </p:tgtEl>
                                        <p:attrNameLst>
                                          <p:attrName>style.visibility</p:attrName>
                                        </p:attrNameLst>
                                      </p:cBhvr>
                                      <p:to>
                                        <p:strVal val="visible"/>
                                      </p:to>
                                    </p:set>
                                    <p:anim calcmode="lin" valueType="num">
                                      <p:cBhvr>
                                        <p:cTn id="525" dur="1000" fill="hold"/>
                                        <p:tgtEl>
                                          <p:spTgt spid="53338"/>
                                        </p:tgtEl>
                                        <p:attrNameLst>
                                          <p:attrName>ppt_w</p:attrName>
                                        </p:attrNameLst>
                                      </p:cBhvr>
                                      <p:tavLst>
                                        <p:tav tm="0">
                                          <p:val>
                                            <p:fltVal val="0"/>
                                          </p:val>
                                        </p:tav>
                                        <p:tav tm="100000">
                                          <p:val>
                                            <p:strVal val="#ppt_w"/>
                                          </p:val>
                                        </p:tav>
                                      </p:tavLst>
                                    </p:anim>
                                    <p:anim calcmode="lin" valueType="num">
                                      <p:cBhvr>
                                        <p:cTn id="526" dur="1000" fill="hold"/>
                                        <p:tgtEl>
                                          <p:spTgt spid="53338"/>
                                        </p:tgtEl>
                                        <p:attrNameLst>
                                          <p:attrName>ppt_h</p:attrName>
                                        </p:attrNameLst>
                                      </p:cBhvr>
                                      <p:tavLst>
                                        <p:tav tm="0">
                                          <p:val>
                                            <p:fltVal val="0"/>
                                          </p:val>
                                        </p:tav>
                                        <p:tav tm="100000">
                                          <p:val>
                                            <p:strVal val="#ppt_h"/>
                                          </p:val>
                                        </p:tav>
                                      </p:tavLst>
                                    </p:anim>
                                    <p:anim calcmode="lin" valueType="num">
                                      <p:cBhvr>
                                        <p:cTn id="527" dur="1000" fill="hold"/>
                                        <p:tgtEl>
                                          <p:spTgt spid="53338"/>
                                        </p:tgtEl>
                                        <p:attrNameLst>
                                          <p:attrName>style.rotation</p:attrName>
                                        </p:attrNameLst>
                                      </p:cBhvr>
                                      <p:tavLst>
                                        <p:tav tm="0">
                                          <p:val>
                                            <p:fltVal val="360"/>
                                          </p:val>
                                        </p:tav>
                                        <p:tav tm="100000">
                                          <p:val>
                                            <p:fltVal val="0"/>
                                          </p:val>
                                        </p:tav>
                                      </p:tavLst>
                                    </p:anim>
                                    <p:animEffect transition="in" filter="fade">
                                      <p:cBhvr>
                                        <p:cTn id="528" dur="1000"/>
                                        <p:tgtEl>
                                          <p:spTgt spid="53338"/>
                                        </p:tgtEl>
                                      </p:cBhvr>
                                    </p:animEffect>
                                  </p:childTnLst>
                                  <p:subTnLst>
                                    <p:set>
                                      <p:cBhvr override="childStyle">
                                        <p:cTn dur="1" fill="hold" display="0" masterRel="sameClick" afterEffect="1">
                                          <p:stCondLst>
                                            <p:cond evt="end" delay="0">
                                              <p:tn val="523"/>
                                            </p:cond>
                                          </p:stCondLst>
                                        </p:cTn>
                                        <p:tgtEl>
                                          <p:spTgt spid="53338"/>
                                        </p:tgtEl>
                                        <p:attrNameLst>
                                          <p:attrName>style.visibility</p:attrName>
                                        </p:attrNameLst>
                                      </p:cBhvr>
                                      <p:to>
                                        <p:strVal val="hidden"/>
                                      </p:to>
                                    </p:set>
                                    <p:audio>
                                      <p:cMediaNode vol="100000">
                                        <p:cTn display="0" masterRel="sameClick">
                                          <p:stCondLst>
                                            <p:cond evt="begin" delay="0">
                                              <p:tn val="523"/>
                                            </p:cond>
                                          </p:stCondLst>
                                          <p:endCondLst>
                                            <p:cond evt="onStopAudio" delay="0">
                                              <p:tgtEl>
                                                <p:sldTgt/>
                                              </p:tgtEl>
                                            </p:cond>
                                          </p:endCondLst>
                                        </p:cTn>
                                        <p:tgtEl>
                                          <p:sndTgt r:embed="rId2" name="coin.wav"/>
                                        </p:tgtEl>
                                      </p:cMediaNode>
                                    </p:audio>
                                  </p:subTnLst>
                                </p:cTn>
                              </p:par>
                            </p:childTnLst>
                          </p:cTn>
                        </p:par>
                        <p:par>
                          <p:cTn id="529" fill="hold" nodeType="afterGroup">
                            <p:stCondLst>
                              <p:cond delay="78000"/>
                            </p:stCondLst>
                            <p:childTnLst>
                              <p:par>
                                <p:cTn id="530" presetID="49" presetClass="entr" presetSubtype="0" decel="100000" fill="hold" nodeType="afterEffect">
                                  <p:stCondLst>
                                    <p:cond delay="0"/>
                                  </p:stCondLst>
                                  <p:childTnLst>
                                    <p:set>
                                      <p:cBhvr>
                                        <p:cTn id="531" dur="1" fill="hold">
                                          <p:stCondLst>
                                            <p:cond delay="0"/>
                                          </p:stCondLst>
                                        </p:cTn>
                                        <p:tgtEl>
                                          <p:spTgt spid="53335"/>
                                        </p:tgtEl>
                                        <p:attrNameLst>
                                          <p:attrName>style.visibility</p:attrName>
                                        </p:attrNameLst>
                                      </p:cBhvr>
                                      <p:to>
                                        <p:strVal val="visible"/>
                                      </p:to>
                                    </p:set>
                                    <p:anim calcmode="lin" valueType="num">
                                      <p:cBhvr>
                                        <p:cTn id="532" dur="1000" fill="hold"/>
                                        <p:tgtEl>
                                          <p:spTgt spid="53335"/>
                                        </p:tgtEl>
                                        <p:attrNameLst>
                                          <p:attrName>ppt_w</p:attrName>
                                        </p:attrNameLst>
                                      </p:cBhvr>
                                      <p:tavLst>
                                        <p:tav tm="0">
                                          <p:val>
                                            <p:fltVal val="0"/>
                                          </p:val>
                                        </p:tav>
                                        <p:tav tm="100000">
                                          <p:val>
                                            <p:strVal val="#ppt_w"/>
                                          </p:val>
                                        </p:tav>
                                      </p:tavLst>
                                    </p:anim>
                                    <p:anim calcmode="lin" valueType="num">
                                      <p:cBhvr>
                                        <p:cTn id="533" dur="1000" fill="hold"/>
                                        <p:tgtEl>
                                          <p:spTgt spid="53335"/>
                                        </p:tgtEl>
                                        <p:attrNameLst>
                                          <p:attrName>ppt_h</p:attrName>
                                        </p:attrNameLst>
                                      </p:cBhvr>
                                      <p:tavLst>
                                        <p:tav tm="0">
                                          <p:val>
                                            <p:fltVal val="0"/>
                                          </p:val>
                                        </p:tav>
                                        <p:tav tm="100000">
                                          <p:val>
                                            <p:strVal val="#ppt_h"/>
                                          </p:val>
                                        </p:tav>
                                      </p:tavLst>
                                    </p:anim>
                                    <p:anim calcmode="lin" valueType="num">
                                      <p:cBhvr>
                                        <p:cTn id="534" dur="1000" fill="hold"/>
                                        <p:tgtEl>
                                          <p:spTgt spid="53335"/>
                                        </p:tgtEl>
                                        <p:attrNameLst>
                                          <p:attrName>style.rotation</p:attrName>
                                        </p:attrNameLst>
                                      </p:cBhvr>
                                      <p:tavLst>
                                        <p:tav tm="0">
                                          <p:val>
                                            <p:fltVal val="360"/>
                                          </p:val>
                                        </p:tav>
                                        <p:tav tm="100000">
                                          <p:val>
                                            <p:fltVal val="0"/>
                                          </p:val>
                                        </p:tav>
                                      </p:tavLst>
                                    </p:anim>
                                    <p:animEffect transition="in" filter="fade">
                                      <p:cBhvr>
                                        <p:cTn id="535" dur="1000"/>
                                        <p:tgtEl>
                                          <p:spTgt spid="53335"/>
                                        </p:tgtEl>
                                      </p:cBhvr>
                                    </p:animEffect>
                                  </p:childTnLst>
                                  <p:subTnLst>
                                    <p:set>
                                      <p:cBhvr override="childStyle">
                                        <p:cTn dur="1" fill="hold" display="0" masterRel="sameClick" afterEffect="1">
                                          <p:stCondLst>
                                            <p:cond evt="end" delay="0">
                                              <p:tn val="530"/>
                                            </p:cond>
                                          </p:stCondLst>
                                        </p:cTn>
                                        <p:tgtEl>
                                          <p:spTgt spid="53335"/>
                                        </p:tgtEl>
                                        <p:attrNameLst>
                                          <p:attrName>style.visibility</p:attrName>
                                        </p:attrNameLst>
                                      </p:cBhvr>
                                      <p:to>
                                        <p:strVal val="hidden"/>
                                      </p:to>
                                    </p:set>
                                    <p:audio>
                                      <p:cMediaNode vol="100000">
                                        <p:cTn display="0" masterRel="sameClick">
                                          <p:stCondLst>
                                            <p:cond evt="begin" delay="0">
                                              <p:tn val="530"/>
                                            </p:cond>
                                          </p:stCondLst>
                                          <p:endCondLst>
                                            <p:cond evt="onStopAudio" delay="0">
                                              <p:tgtEl>
                                                <p:sldTgt/>
                                              </p:tgtEl>
                                            </p:cond>
                                          </p:endCondLst>
                                        </p:cTn>
                                        <p:tgtEl>
                                          <p:sndTgt r:embed="rId2" name="coin.wav"/>
                                        </p:tgtEl>
                                      </p:cMediaNode>
                                    </p:audio>
                                  </p:subTnLst>
                                </p:cTn>
                              </p:par>
                            </p:childTnLst>
                          </p:cTn>
                        </p:par>
                        <p:par>
                          <p:cTn id="536" fill="hold" nodeType="afterGroup">
                            <p:stCondLst>
                              <p:cond delay="79000"/>
                            </p:stCondLst>
                            <p:childTnLst>
                              <p:par>
                                <p:cTn id="537" presetID="49" presetClass="entr" presetSubtype="0" decel="100000" fill="hold" nodeType="afterEffect">
                                  <p:stCondLst>
                                    <p:cond delay="0"/>
                                  </p:stCondLst>
                                  <p:childTnLst>
                                    <p:set>
                                      <p:cBhvr>
                                        <p:cTn id="538" dur="1" fill="hold">
                                          <p:stCondLst>
                                            <p:cond delay="0"/>
                                          </p:stCondLst>
                                        </p:cTn>
                                        <p:tgtEl>
                                          <p:spTgt spid="53332"/>
                                        </p:tgtEl>
                                        <p:attrNameLst>
                                          <p:attrName>style.visibility</p:attrName>
                                        </p:attrNameLst>
                                      </p:cBhvr>
                                      <p:to>
                                        <p:strVal val="visible"/>
                                      </p:to>
                                    </p:set>
                                    <p:anim calcmode="lin" valueType="num">
                                      <p:cBhvr>
                                        <p:cTn id="539" dur="1000" fill="hold"/>
                                        <p:tgtEl>
                                          <p:spTgt spid="53332"/>
                                        </p:tgtEl>
                                        <p:attrNameLst>
                                          <p:attrName>ppt_w</p:attrName>
                                        </p:attrNameLst>
                                      </p:cBhvr>
                                      <p:tavLst>
                                        <p:tav tm="0">
                                          <p:val>
                                            <p:fltVal val="0"/>
                                          </p:val>
                                        </p:tav>
                                        <p:tav tm="100000">
                                          <p:val>
                                            <p:strVal val="#ppt_w"/>
                                          </p:val>
                                        </p:tav>
                                      </p:tavLst>
                                    </p:anim>
                                    <p:anim calcmode="lin" valueType="num">
                                      <p:cBhvr>
                                        <p:cTn id="540" dur="1000" fill="hold"/>
                                        <p:tgtEl>
                                          <p:spTgt spid="53332"/>
                                        </p:tgtEl>
                                        <p:attrNameLst>
                                          <p:attrName>ppt_h</p:attrName>
                                        </p:attrNameLst>
                                      </p:cBhvr>
                                      <p:tavLst>
                                        <p:tav tm="0">
                                          <p:val>
                                            <p:fltVal val="0"/>
                                          </p:val>
                                        </p:tav>
                                        <p:tav tm="100000">
                                          <p:val>
                                            <p:strVal val="#ppt_h"/>
                                          </p:val>
                                        </p:tav>
                                      </p:tavLst>
                                    </p:anim>
                                    <p:anim calcmode="lin" valueType="num">
                                      <p:cBhvr>
                                        <p:cTn id="541" dur="1000" fill="hold"/>
                                        <p:tgtEl>
                                          <p:spTgt spid="53332"/>
                                        </p:tgtEl>
                                        <p:attrNameLst>
                                          <p:attrName>style.rotation</p:attrName>
                                        </p:attrNameLst>
                                      </p:cBhvr>
                                      <p:tavLst>
                                        <p:tav tm="0">
                                          <p:val>
                                            <p:fltVal val="360"/>
                                          </p:val>
                                        </p:tav>
                                        <p:tav tm="100000">
                                          <p:val>
                                            <p:fltVal val="0"/>
                                          </p:val>
                                        </p:tav>
                                      </p:tavLst>
                                    </p:anim>
                                    <p:animEffect transition="in" filter="fade">
                                      <p:cBhvr>
                                        <p:cTn id="542" dur="1000"/>
                                        <p:tgtEl>
                                          <p:spTgt spid="53332"/>
                                        </p:tgtEl>
                                      </p:cBhvr>
                                    </p:animEffect>
                                  </p:childTnLst>
                                  <p:subTnLst>
                                    <p:set>
                                      <p:cBhvr override="childStyle">
                                        <p:cTn dur="1" fill="hold" display="0" masterRel="sameClick" afterEffect="1">
                                          <p:stCondLst>
                                            <p:cond evt="end" delay="0">
                                              <p:tn val="537"/>
                                            </p:cond>
                                          </p:stCondLst>
                                        </p:cTn>
                                        <p:tgtEl>
                                          <p:spTgt spid="53332"/>
                                        </p:tgtEl>
                                        <p:attrNameLst>
                                          <p:attrName>style.visibility</p:attrName>
                                        </p:attrNameLst>
                                      </p:cBhvr>
                                      <p:to>
                                        <p:strVal val="hidden"/>
                                      </p:to>
                                    </p:set>
                                    <p:audio>
                                      <p:cMediaNode vol="100000">
                                        <p:cTn display="0" masterRel="sameClick">
                                          <p:stCondLst>
                                            <p:cond evt="begin" delay="0">
                                              <p:tn val="537"/>
                                            </p:cond>
                                          </p:stCondLst>
                                          <p:endCondLst>
                                            <p:cond evt="onStopAudio" delay="0">
                                              <p:tgtEl>
                                                <p:sldTgt/>
                                              </p:tgtEl>
                                            </p:cond>
                                          </p:endCondLst>
                                        </p:cTn>
                                        <p:tgtEl>
                                          <p:sndTgt r:embed="rId2" name="coin.wav"/>
                                        </p:tgtEl>
                                      </p:cMediaNode>
                                    </p:audio>
                                  </p:subTnLst>
                                </p:cTn>
                              </p:par>
                            </p:childTnLst>
                          </p:cTn>
                        </p:par>
                        <p:par>
                          <p:cTn id="543" fill="hold" nodeType="afterGroup">
                            <p:stCondLst>
                              <p:cond delay="80000"/>
                            </p:stCondLst>
                            <p:childTnLst>
                              <p:par>
                                <p:cTn id="544" presetID="49" presetClass="entr" presetSubtype="0" decel="100000" fill="hold" nodeType="afterEffect">
                                  <p:stCondLst>
                                    <p:cond delay="0"/>
                                  </p:stCondLst>
                                  <p:childTnLst>
                                    <p:set>
                                      <p:cBhvr>
                                        <p:cTn id="545" dur="1" fill="hold">
                                          <p:stCondLst>
                                            <p:cond delay="0"/>
                                          </p:stCondLst>
                                        </p:cTn>
                                        <p:tgtEl>
                                          <p:spTgt spid="53329"/>
                                        </p:tgtEl>
                                        <p:attrNameLst>
                                          <p:attrName>style.visibility</p:attrName>
                                        </p:attrNameLst>
                                      </p:cBhvr>
                                      <p:to>
                                        <p:strVal val="visible"/>
                                      </p:to>
                                    </p:set>
                                    <p:anim calcmode="lin" valueType="num">
                                      <p:cBhvr>
                                        <p:cTn id="546" dur="1000" fill="hold"/>
                                        <p:tgtEl>
                                          <p:spTgt spid="53329"/>
                                        </p:tgtEl>
                                        <p:attrNameLst>
                                          <p:attrName>ppt_w</p:attrName>
                                        </p:attrNameLst>
                                      </p:cBhvr>
                                      <p:tavLst>
                                        <p:tav tm="0">
                                          <p:val>
                                            <p:fltVal val="0"/>
                                          </p:val>
                                        </p:tav>
                                        <p:tav tm="100000">
                                          <p:val>
                                            <p:strVal val="#ppt_w"/>
                                          </p:val>
                                        </p:tav>
                                      </p:tavLst>
                                    </p:anim>
                                    <p:anim calcmode="lin" valueType="num">
                                      <p:cBhvr>
                                        <p:cTn id="547" dur="1000" fill="hold"/>
                                        <p:tgtEl>
                                          <p:spTgt spid="53329"/>
                                        </p:tgtEl>
                                        <p:attrNameLst>
                                          <p:attrName>ppt_h</p:attrName>
                                        </p:attrNameLst>
                                      </p:cBhvr>
                                      <p:tavLst>
                                        <p:tav tm="0">
                                          <p:val>
                                            <p:fltVal val="0"/>
                                          </p:val>
                                        </p:tav>
                                        <p:tav tm="100000">
                                          <p:val>
                                            <p:strVal val="#ppt_h"/>
                                          </p:val>
                                        </p:tav>
                                      </p:tavLst>
                                    </p:anim>
                                    <p:anim calcmode="lin" valueType="num">
                                      <p:cBhvr>
                                        <p:cTn id="548" dur="1000" fill="hold"/>
                                        <p:tgtEl>
                                          <p:spTgt spid="53329"/>
                                        </p:tgtEl>
                                        <p:attrNameLst>
                                          <p:attrName>style.rotation</p:attrName>
                                        </p:attrNameLst>
                                      </p:cBhvr>
                                      <p:tavLst>
                                        <p:tav tm="0">
                                          <p:val>
                                            <p:fltVal val="360"/>
                                          </p:val>
                                        </p:tav>
                                        <p:tav tm="100000">
                                          <p:val>
                                            <p:fltVal val="0"/>
                                          </p:val>
                                        </p:tav>
                                      </p:tavLst>
                                    </p:anim>
                                    <p:animEffect transition="in" filter="fade">
                                      <p:cBhvr>
                                        <p:cTn id="549" dur="1000"/>
                                        <p:tgtEl>
                                          <p:spTgt spid="53329"/>
                                        </p:tgtEl>
                                      </p:cBhvr>
                                    </p:animEffect>
                                  </p:childTnLst>
                                  <p:subTnLst>
                                    <p:set>
                                      <p:cBhvr override="childStyle">
                                        <p:cTn dur="1" fill="hold" display="0" masterRel="sameClick" afterEffect="1">
                                          <p:stCondLst>
                                            <p:cond evt="end" delay="0">
                                              <p:tn val="544"/>
                                            </p:cond>
                                          </p:stCondLst>
                                        </p:cTn>
                                        <p:tgtEl>
                                          <p:spTgt spid="53329"/>
                                        </p:tgtEl>
                                        <p:attrNameLst>
                                          <p:attrName>style.visibility</p:attrName>
                                        </p:attrNameLst>
                                      </p:cBhvr>
                                      <p:to>
                                        <p:strVal val="hidden"/>
                                      </p:to>
                                    </p:set>
                                    <p:audio>
                                      <p:cMediaNode vol="100000">
                                        <p:cTn display="0" masterRel="sameClick">
                                          <p:stCondLst>
                                            <p:cond evt="begin" delay="0">
                                              <p:tn val="544"/>
                                            </p:cond>
                                          </p:stCondLst>
                                          <p:endCondLst>
                                            <p:cond evt="onStopAudio" delay="0">
                                              <p:tgtEl>
                                                <p:sldTgt/>
                                              </p:tgtEl>
                                            </p:cond>
                                          </p:endCondLst>
                                        </p:cTn>
                                        <p:tgtEl>
                                          <p:sndTgt r:embed="rId2" name="coin.wav"/>
                                        </p:tgtEl>
                                      </p:cMediaNode>
                                    </p:audio>
                                  </p:subTnLst>
                                </p:cTn>
                              </p:par>
                            </p:childTnLst>
                          </p:cTn>
                        </p:par>
                        <p:par>
                          <p:cTn id="550" fill="hold" nodeType="afterGroup">
                            <p:stCondLst>
                              <p:cond delay="81000"/>
                            </p:stCondLst>
                            <p:childTnLst>
                              <p:par>
                                <p:cTn id="551" presetID="49" presetClass="entr" presetSubtype="0" decel="100000" fill="hold" nodeType="afterEffect">
                                  <p:stCondLst>
                                    <p:cond delay="0"/>
                                  </p:stCondLst>
                                  <p:childTnLst>
                                    <p:set>
                                      <p:cBhvr>
                                        <p:cTn id="552" dur="1" fill="hold">
                                          <p:stCondLst>
                                            <p:cond delay="0"/>
                                          </p:stCondLst>
                                        </p:cTn>
                                        <p:tgtEl>
                                          <p:spTgt spid="53323"/>
                                        </p:tgtEl>
                                        <p:attrNameLst>
                                          <p:attrName>style.visibility</p:attrName>
                                        </p:attrNameLst>
                                      </p:cBhvr>
                                      <p:to>
                                        <p:strVal val="visible"/>
                                      </p:to>
                                    </p:set>
                                    <p:anim calcmode="lin" valueType="num">
                                      <p:cBhvr>
                                        <p:cTn id="553" dur="1000" fill="hold"/>
                                        <p:tgtEl>
                                          <p:spTgt spid="53323"/>
                                        </p:tgtEl>
                                        <p:attrNameLst>
                                          <p:attrName>ppt_w</p:attrName>
                                        </p:attrNameLst>
                                      </p:cBhvr>
                                      <p:tavLst>
                                        <p:tav tm="0">
                                          <p:val>
                                            <p:fltVal val="0"/>
                                          </p:val>
                                        </p:tav>
                                        <p:tav tm="100000">
                                          <p:val>
                                            <p:strVal val="#ppt_w"/>
                                          </p:val>
                                        </p:tav>
                                      </p:tavLst>
                                    </p:anim>
                                    <p:anim calcmode="lin" valueType="num">
                                      <p:cBhvr>
                                        <p:cTn id="554" dur="1000" fill="hold"/>
                                        <p:tgtEl>
                                          <p:spTgt spid="53323"/>
                                        </p:tgtEl>
                                        <p:attrNameLst>
                                          <p:attrName>ppt_h</p:attrName>
                                        </p:attrNameLst>
                                      </p:cBhvr>
                                      <p:tavLst>
                                        <p:tav tm="0">
                                          <p:val>
                                            <p:fltVal val="0"/>
                                          </p:val>
                                        </p:tav>
                                        <p:tav tm="100000">
                                          <p:val>
                                            <p:strVal val="#ppt_h"/>
                                          </p:val>
                                        </p:tav>
                                      </p:tavLst>
                                    </p:anim>
                                    <p:anim calcmode="lin" valueType="num">
                                      <p:cBhvr>
                                        <p:cTn id="555" dur="1000" fill="hold"/>
                                        <p:tgtEl>
                                          <p:spTgt spid="53323"/>
                                        </p:tgtEl>
                                        <p:attrNameLst>
                                          <p:attrName>style.rotation</p:attrName>
                                        </p:attrNameLst>
                                      </p:cBhvr>
                                      <p:tavLst>
                                        <p:tav tm="0">
                                          <p:val>
                                            <p:fltVal val="360"/>
                                          </p:val>
                                        </p:tav>
                                        <p:tav tm="100000">
                                          <p:val>
                                            <p:fltVal val="0"/>
                                          </p:val>
                                        </p:tav>
                                      </p:tavLst>
                                    </p:anim>
                                    <p:animEffect transition="in" filter="fade">
                                      <p:cBhvr>
                                        <p:cTn id="556" dur="1000"/>
                                        <p:tgtEl>
                                          <p:spTgt spid="53323"/>
                                        </p:tgtEl>
                                      </p:cBhvr>
                                    </p:animEffect>
                                  </p:childTnLst>
                                  <p:subTnLst>
                                    <p:set>
                                      <p:cBhvr override="childStyle">
                                        <p:cTn dur="1" fill="hold" display="0" masterRel="sameClick" afterEffect="1">
                                          <p:stCondLst>
                                            <p:cond evt="end" delay="0">
                                              <p:tn val="551"/>
                                            </p:cond>
                                          </p:stCondLst>
                                        </p:cTn>
                                        <p:tgtEl>
                                          <p:spTgt spid="53323"/>
                                        </p:tgtEl>
                                        <p:attrNameLst>
                                          <p:attrName>style.visibility</p:attrName>
                                        </p:attrNameLst>
                                      </p:cBhvr>
                                      <p:to>
                                        <p:strVal val="hidden"/>
                                      </p:to>
                                    </p:set>
                                    <p:audio>
                                      <p:cMediaNode vol="100000">
                                        <p:cTn display="0" masterRel="sameClick">
                                          <p:stCondLst>
                                            <p:cond evt="begin" delay="0">
                                              <p:tn val="551"/>
                                            </p:cond>
                                          </p:stCondLst>
                                          <p:endCondLst>
                                            <p:cond evt="onStopAudio" delay="0">
                                              <p:tgtEl>
                                                <p:sldTgt/>
                                              </p:tgtEl>
                                            </p:cond>
                                          </p:endCondLst>
                                        </p:cTn>
                                        <p:tgtEl>
                                          <p:sndTgt r:embed="rId2" name="coin.wav"/>
                                        </p:tgtEl>
                                      </p:cMediaNode>
                                    </p:audio>
                                  </p:subTnLst>
                                </p:cTn>
                              </p:par>
                            </p:childTnLst>
                          </p:cTn>
                        </p:par>
                        <p:par>
                          <p:cTn id="557" fill="hold" nodeType="afterGroup">
                            <p:stCondLst>
                              <p:cond delay="82000"/>
                            </p:stCondLst>
                            <p:childTnLst>
                              <p:par>
                                <p:cTn id="558" presetID="49" presetClass="entr" presetSubtype="0" decel="100000" fill="hold" nodeType="afterEffect">
                                  <p:stCondLst>
                                    <p:cond delay="0"/>
                                  </p:stCondLst>
                                  <p:childTnLst>
                                    <p:set>
                                      <p:cBhvr>
                                        <p:cTn id="559" dur="1" fill="hold">
                                          <p:stCondLst>
                                            <p:cond delay="0"/>
                                          </p:stCondLst>
                                        </p:cTn>
                                        <p:tgtEl>
                                          <p:spTgt spid="53320"/>
                                        </p:tgtEl>
                                        <p:attrNameLst>
                                          <p:attrName>style.visibility</p:attrName>
                                        </p:attrNameLst>
                                      </p:cBhvr>
                                      <p:to>
                                        <p:strVal val="visible"/>
                                      </p:to>
                                    </p:set>
                                    <p:anim calcmode="lin" valueType="num">
                                      <p:cBhvr>
                                        <p:cTn id="560" dur="1000" fill="hold"/>
                                        <p:tgtEl>
                                          <p:spTgt spid="53320"/>
                                        </p:tgtEl>
                                        <p:attrNameLst>
                                          <p:attrName>ppt_w</p:attrName>
                                        </p:attrNameLst>
                                      </p:cBhvr>
                                      <p:tavLst>
                                        <p:tav tm="0">
                                          <p:val>
                                            <p:fltVal val="0"/>
                                          </p:val>
                                        </p:tav>
                                        <p:tav tm="100000">
                                          <p:val>
                                            <p:strVal val="#ppt_w"/>
                                          </p:val>
                                        </p:tav>
                                      </p:tavLst>
                                    </p:anim>
                                    <p:anim calcmode="lin" valueType="num">
                                      <p:cBhvr>
                                        <p:cTn id="561" dur="1000" fill="hold"/>
                                        <p:tgtEl>
                                          <p:spTgt spid="53320"/>
                                        </p:tgtEl>
                                        <p:attrNameLst>
                                          <p:attrName>ppt_h</p:attrName>
                                        </p:attrNameLst>
                                      </p:cBhvr>
                                      <p:tavLst>
                                        <p:tav tm="0">
                                          <p:val>
                                            <p:fltVal val="0"/>
                                          </p:val>
                                        </p:tav>
                                        <p:tav tm="100000">
                                          <p:val>
                                            <p:strVal val="#ppt_h"/>
                                          </p:val>
                                        </p:tav>
                                      </p:tavLst>
                                    </p:anim>
                                    <p:anim calcmode="lin" valueType="num">
                                      <p:cBhvr>
                                        <p:cTn id="562" dur="1000" fill="hold"/>
                                        <p:tgtEl>
                                          <p:spTgt spid="53320"/>
                                        </p:tgtEl>
                                        <p:attrNameLst>
                                          <p:attrName>style.rotation</p:attrName>
                                        </p:attrNameLst>
                                      </p:cBhvr>
                                      <p:tavLst>
                                        <p:tav tm="0">
                                          <p:val>
                                            <p:fltVal val="360"/>
                                          </p:val>
                                        </p:tav>
                                        <p:tav tm="100000">
                                          <p:val>
                                            <p:fltVal val="0"/>
                                          </p:val>
                                        </p:tav>
                                      </p:tavLst>
                                    </p:anim>
                                    <p:animEffect transition="in" filter="fade">
                                      <p:cBhvr>
                                        <p:cTn id="563" dur="1000"/>
                                        <p:tgtEl>
                                          <p:spTgt spid="53320"/>
                                        </p:tgtEl>
                                      </p:cBhvr>
                                    </p:animEffect>
                                  </p:childTnLst>
                                  <p:subTnLst>
                                    <p:set>
                                      <p:cBhvr override="childStyle">
                                        <p:cTn dur="1" fill="hold" display="0" masterRel="sameClick" afterEffect="1">
                                          <p:stCondLst>
                                            <p:cond evt="end" delay="0">
                                              <p:tn val="558"/>
                                            </p:cond>
                                          </p:stCondLst>
                                        </p:cTn>
                                        <p:tgtEl>
                                          <p:spTgt spid="53320"/>
                                        </p:tgtEl>
                                        <p:attrNameLst>
                                          <p:attrName>style.visibility</p:attrName>
                                        </p:attrNameLst>
                                      </p:cBhvr>
                                      <p:to>
                                        <p:strVal val="hidden"/>
                                      </p:to>
                                    </p:set>
                                    <p:audio>
                                      <p:cMediaNode vol="100000">
                                        <p:cTn display="0" masterRel="sameClick">
                                          <p:stCondLst>
                                            <p:cond evt="begin" delay="0">
                                              <p:tn val="558"/>
                                            </p:cond>
                                          </p:stCondLst>
                                          <p:endCondLst>
                                            <p:cond evt="onStopAudio" delay="0">
                                              <p:tgtEl>
                                                <p:sldTgt/>
                                              </p:tgtEl>
                                            </p:cond>
                                          </p:endCondLst>
                                        </p:cTn>
                                        <p:tgtEl>
                                          <p:sndTgt r:embed="rId2" name="coin.wav"/>
                                        </p:tgtEl>
                                      </p:cMediaNode>
                                    </p:audio>
                                  </p:subTnLst>
                                </p:cTn>
                              </p:par>
                            </p:childTnLst>
                          </p:cTn>
                        </p:par>
                        <p:par>
                          <p:cTn id="564" fill="hold" nodeType="afterGroup">
                            <p:stCondLst>
                              <p:cond delay="83000"/>
                            </p:stCondLst>
                            <p:childTnLst>
                              <p:par>
                                <p:cTn id="565" presetID="49" presetClass="entr" presetSubtype="0" decel="100000" fill="hold" nodeType="afterEffect">
                                  <p:stCondLst>
                                    <p:cond delay="0"/>
                                  </p:stCondLst>
                                  <p:childTnLst>
                                    <p:set>
                                      <p:cBhvr>
                                        <p:cTn id="566" dur="1" fill="hold">
                                          <p:stCondLst>
                                            <p:cond delay="0"/>
                                          </p:stCondLst>
                                        </p:cTn>
                                        <p:tgtEl>
                                          <p:spTgt spid="53317"/>
                                        </p:tgtEl>
                                        <p:attrNameLst>
                                          <p:attrName>style.visibility</p:attrName>
                                        </p:attrNameLst>
                                      </p:cBhvr>
                                      <p:to>
                                        <p:strVal val="visible"/>
                                      </p:to>
                                    </p:set>
                                    <p:anim calcmode="lin" valueType="num">
                                      <p:cBhvr>
                                        <p:cTn id="567" dur="1000" fill="hold"/>
                                        <p:tgtEl>
                                          <p:spTgt spid="53317"/>
                                        </p:tgtEl>
                                        <p:attrNameLst>
                                          <p:attrName>ppt_w</p:attrName>
                                        </p:attrNameLst>
                                      </p:cBhvr>
                                      <p:tavLst>
                                        <p:tav tm="0">
                                          <p:val>
                                            <p:fltVal val="0"/>
                                          </p:val>
                                        </p:tav>
                                        <p:tav tm="100000">
                                          <p:val>
                                            <p:strVal val="#ppt_w"/>
                                          </p:val>
                                        </p:tav>
                                      </p:tavLst>
                                    </p:anim>
                                    <p:anim calcmode="lin" valueType="num">
                                      <p:cBhvr>
                                        <p:cTn id="568" dur="1000" fill="hold"/>
                                        <p:tgtEl>
                                          <p:spTgt spid="53317"/>
                                        </p:tgtEl>
                                        <p:attrNameLst>
                                          <p:attrName>ppt_h</p:attrName>
                                        </p:attrNameLst>
                                      </p:cBhvr>
                                      <p:tavLst>
                                        <p:tav tm="0">
                                          <p:val>
                                            <p:fltVal val="0"/>
                                          </p:val>
                                        </p:tav>
                                        <p:tav tm="100000">
                                          <p:val>
                                            <p:strVal val="#ppt_h"/>
                                          </p:val>
                                        </p:tav>
                                      </p:tavLst>
                                    </p:anim>
                                    <p:anim calcmode="lin" valueType="num">
                                      <p:cBhvr>
                                        <p:cTn id="569" dur="1000" fill="hold"/>
                                        <p:tgtEl>
                                          <p:spTgt spid="53317"/>
                                        </p:tgtEl>
                                        <p:attrNameLst>
                                          <p:attrName>style.rotation</p:attrName>
                                        </p:attrNameLst>
                                      </p:cBhvr>
                                      <p:tavLst>
                                        <p:tav tm="0">
                                          <p:val>
                                            <p:fltVal val="360"/>
                                          </p:val>
                                        </p:tav>
                                        <p:tav tm="100000">
                                          <p:val>
                                            <p:fltVal val="0"/>
                                          </p:val>
                                        </p:tav>
                                      </p:tavLst>
                                    </p:anim>
                                    <p:animEffect transition="in" filter="fade">
                                      <p:cBhvr>
                                        <p:cTn id="570" dur="1000"/>
                                        <p:tgtEl>
                                          <p:spTgt spid="53317"/>
                                        </p:tgtEl>
                                      </p:cBhvr>
                                    </p:animEffect>
                                  </p:childTnLst>
                                  <p:subTnLst>
                                    <p:set>
                                      <p:cBhvr override="childStyle">
                                        <p:cTn dur="1" fill="hold" display="0" masterRel="sameClick" afterEffect="1">
                                          <p:stCondLst>
                                            <p:cond evt="end" delay="0">
                                              <p:tn val="565"/>
                                            </p:cond>
                                          </p:stCondLst>
                                        </p:cTn>
                                        <p:tgtEl>
                                          <p:spTgt spid="53317"/>
                                        </p:tgtEl>
                                        <p:attrNameLst>
                                          <p:attrName>style.visibility</p:attrName>
                                        </p:attrNameLst>
                                      </p:cBhvr>
                                      <p:to>
                                        <p:strVal val="hidden"/>
                                      </p:to>
                                    </p:set>
                                    <p:audio>
                                      <p:cMediaNode vol="100000">
                                        <p:cTn display="0" masterRel="sameClick">
                                          <p:stCondLst>
                                            <p:cond evt="begin" delay="0">
                                              <p:tn val="565"/>
                                            </p:cond>
                                          </p:stCondLst>
                                          <p:endCondLst>
                                            <p:cond evt="onStopAudio" delay="0">
                                              <p:tgtEl>
                                                <p:sldTgt/>
                                              </p:tgtEl>
                                            </p:cond>
                                          </p:endCondLst>
                                        </p:cTn>
                                        <p:tgtEl>
                                          <p:sndTgt r:embed="rId2" name="coin.wav"/>
                                        </p:tgtEl>
                                      </p:cMediaNode>
                                    </p:audio>
                                  </p:subTnLst>
                                </p:cTn>
                              </p:par>
                            </p:childTnLst>
                          </p:cTn>
                        </p:par>
                        <p:par>
                          <p:cTn id="571" fill="hold" nodeType="afterGroup">
                            <p:stCondLst>
                              <p:cond delay="84000"/>
                            </p:stCondLst>
                            <p:childTnLst>
                              <p:par>
                                <p:cTn id="572" presetID="49" presetClass="entr" presetSubtype="0" decel="100000" fill="hold" nodeType="afterEffect">
                                  <p:stCondLst>
                                    <p:cond delay="0"/>
                                  </p:stCondLst>
                                  <p:childTnLst>
                                    <p:set>
                                      <p:cBhvr>
                                        <p:cTn id="573" dur="1" fill="hold">
                                          <p:stCondLst>
                                            <p:cond delay="0"/>
                                          </p:stCondLst>
                                        </p:cTn>
                                        <p:tgtEl>
                                          <p:spTgt spid="53314"/>
                                        </p:tgtEl>
                                        <p:attrNameLst>
                                          <p:attrName>style.visibility</p:attrName>
                                        </p:attrNameLst>
                                      </p:cBhvr>
                                      <p:to>
                                        <p:strVal val="visible"/>
                                      </p:to>
                                    </p:set>
                                    <p:anim calcmode="lin" valueType="num">
                                      <p:cBhvr>
                                        <p:cTn id="574" dur="1000" fill="hold"/>
                                        <p:tgtEl>
                                          <p:spTgt spid="53314"/>
                                        </p:tgtEl>
                                        <p:attrNameLst>
                                          <p:attrName>ppt_w</p:attrName>
                                        </p:attrNameLst>
                                      </p:cBhvr>
                                      <p:tavLst>
                                        <p:tav tm="0">
                                          <p:val>
                                            <p:fltVal val="0"/>
                                          </p:val>
                                        </p:tav>
                                        <p:tav tm="100000">
                                          <p:val>
                                            <p:strVal val="#ppt_w"/>
                                          </p:val>
                                        </p:tav>
                                      </p:tavLst>
                                    </p:anim>
                                    <p:anim calcmode="lin" valueType="num">
                                      <p:cBhvr>
                                        <p:cTn id="575" dur="1000" fill="hold"/>
                                        <p:tgtEl>
                                          <p:spTgt spid="53314"/>
                                        </p:tgtEl>
                                        <p:attrNameLst>
                                          <p:attrName>ppt_h</p:attrName>
                                        </p:attrNameLst>
                                      </p:cBhvr>
                                      <p:tavLst>
                                        <p:tav tm="0">
                                          <p:val>
                                            <p:fltVal val="0"/>
                                          </p:val>
                                        </p:tav>
                                        <p:tav tm="100000">
                                          <p:val>
                                            <p:strVal val="#ppt_h"/>
                                          </p:val>
                                        </p:tav>
                                      </p:tavLst>
                                    </p:anim>
                                    <p:anim calcmode="lin" valueType="num">
                                      <p:cBhvr>
                                        <p:cTn id="576" dur="1000" fill="hold"/>
                                        <p:tgtEl>
                                          <p:spTgt spid="53314"/>
                                        </p:tgtEl>
                                        <p:attrNameLst>
                                          <p:attrName>style.rotation</p:attrName>
                                        </p:attrNameLst>
                                      </p:cBhvr>
                                      <p:tavLst>
                                        <p:tav tm="0">
                                          <p:val>
                                            <p:fltVal val="360"/>
                                          </p:val>
                                        </p:tav>
                                        <p:tav tm="100000">
                                          <p:val>
                                            <p:fltVal val="0"/>
                                          </p:val>
                                        </p:tav>
                                      </p:tavLst>
                                    </p:anim>
                                    <p:animEffect transition="in" filter="fade">
                                      <p:cBhvr>
                                        <p:cTn id="577" dur="1000"/>
                                        <p:tgtEl>
                                          <p:spTgt spid="53314"/>
                                        </p:tgtEl>
                                      </p:cBhvr>
                                    </p:animEffect>
                                  </p:childTnLst>
                                  <p:subTnLst>
                                    <p:set>
                                      <p:cBhvr override="childStyle">
                                        <p:cTn dur="1" fill="hold" display="0" masterRel="sameClick" afterEffect="1">
                                          <p:stCondLst>
                                            <p:cond evt="end" delay="0">
                                              <p:tn val="572"/>
                                            </p:cond>
                                          </p:stCondLst>
                                        </p:cTn>
                                        <p:tgtEl>
                                          <p:spTgt spid="53314"/>
                                        </p:tgtEl>
                                        <p:attrNameLst>
                                          <p:attrName>style.visibility</p:attrName>
                                        </p:attrNameLst>
                                      </p:cBhvr>
                                      <p:to>
                                        <p:strVal val="hidden"/>
                                      </p:to>
                                    </p:set>
                                    <p:audio>
                                      <p:cMediaNode vol="100000">
                                        <p:cTn display="0" masterRel="sameClick">
                                          <p:stCondLst>
                                            <p:cond evt="begin" delay="0">
                                              <p:tn val="572"/>
                                            </p:cond>
                                          </p:stCondLst>
                                          <p:endCondLst>
                                            <p:cond evt="onStopAudio" delay="0">
                                              <p:tgtEl>
                                                <p:sldTgt/>
                                              </p:tgtEl>
                                            </p:cond>
                                          </p:endCondLst>
                                        </p:cTn>
                                        <p:tgtEl>
                                          <p:sndTgt r:embed="rId2" name="coin.wav"/>
                                        </p:tgtEl>
                                      </p:cMediaNode>
                                    </p:audio>
                                  </p:subTnLst>
                                </p:cTn>
                              </p:par>
                            </p:childTnLst>
                          </p:cTn>
                        </p:par>
                        <p:par>
                          <p:cTn id="578" fill="hold" nodeType="afterGroup">
                            <p:stCondLst>
                              <p:cond delay="85000"/>
                            </p:stCondLst>
                            <p:childTnLst>
                              <p:par>
                                <p:cTn id="579" presetID="49" presetClass="entr" presetSubtype="0" decel="100000" fill="hold" nodeType="afterEffect">
                                  <p:stCondLst>
                                    <p:cond delay="0"/>
                                  </p:stCondLst>
                                  <p:childTnLst>
                                    <p:set>
                                      <p:cBhvr>
                                        <p:cTn id="580" dur="1" fill="hold">
                                          <p:stCondLst>
                                            <p:cond delay="0"/>
                                          </p:stCondLst>
                                        </p:cTn>
                                        <p:tgtEl>
                                          <p:spTgt spid="53311"/>
                                        </p:tgtEl>
                                        <p:attrNameLst>
                                          <p:attrName>style.visibility</p:attrName>
                                        </p:attrNameLst>
                                      </p:cBhvr>
                                      <p:to>
                                        <p:strVal val="visible"/>
                                      </p:to>
                                    </p:set>
                                    <p:anim calcmode="lin" valueType="num">
                                      <p:cBhvr>
                                        <p:cTn id="581" dur="1000" fill="hold"/>
                                        <p:tgtEl>
                                          <p:spTgt spid="53311"/>
                                        </p:tgtEl>
                                        <p:attrNameLst>
                                          <p:attrName>ppt_w</p:attrName>
                                        </p:attrNameLst>
                                      </p:cBhvr>
                                      <p:tavLst>
                                        <p:tav tm="0">
                                          <p:val>
                                            <p:fltVal val="0"/>
                                          </p:val>
                                        </p:tav>
                                        <p:tav tm="100000">
                                          <p:val>
                                            <p:strVal val="#ppt_w"/>
                                          </p:val>
                                        </p:tav>
                                      </p:tavLst>
                                    </p:anim>
                                    <p:anim calcmode="lin" valueType="num">
                                      <p:cBhvr>
                                        <p:cTn id="582" dur="1000" fill="hold"/>
                                        <p:tgtEl>
                                          <p:spTgt spid="53311"/>
                                        </p:tgtEl>
                                        <p:attrNameLst>
                                          <p:attrName>ppt_h</p:attrName>
                                        </p:attrNameLst>
                                      </p:cBhvr>
                                      <p:tavLst>
                                        <p:tav tm="0">
                                          <p:val>
                                            <p:fltVal val="0"/>
                                          </p:val>
                                        </p:tav>
                                        <p:tav tm="100000">
                                          <p:val>
                                            <p:strVal val="#ppt_h"/>
                                          </p:val>
                                        </p:tav>
                                      </p:tavLst>
                                    </p:anim>
                                    <p:anim calcmode="lin" valueType="num">
                                      <p:cBhvr>
                                        <p:cTn id="583" dur="1000" fill="hold"/>
                                        <p:tgtEl>
                                          <p:spTgt spid="53311"/>
                                        </p:tgtEl>
                                        <p:attrNameLst>
                                          <p:attrName>style.rotation</p:attrName>
                                        </p:attrNameLst>
                                      </p:cBhvr>
                                      <p:tavLst>
                                        <p:tav tm="0">
                                          <p:val>
                                            <p:fltVal val="360"/>
                                          </p:val>
                                        </p:tav>
                                        <p:tav tm="100000">
                                          <p:val>
                                            <p:fltVal val="0"/>
                                          </p:val>
                                        </p:tav>
                                      </p:tavLst>
                                    </p:anim>
                                    <p:animEffect transition="in" filter="fade">
                                      <p:cBhvr>
                                        <p:cTn id="584" dur="1000"/>
                                        <p:tgtEl>
                                          <p:spTgt spid="53311"/>
                                        </p:tgtEl>
                                      </p:cBhvr>
                                    </p:animEffect>
                                  </p:childTnLst>
                                  <p:subTnLst>
                                    <p:set>
                                      <p:cBhvr override="childStyle">
                                        <p:cTn dur="1" fill="hold" display="0" masterRel="sameClick" afterEffect="1">
                                          <p:stCondLst>
                                            <p:cond evt="end" delay="0">
                                              <p:tn val="579"/>
                                            </p:cond>
                                          </p:stCondLst>
                                        </p:cTn>
                                        <p:tgtEl>
                                          <p:spTgt spid="53311"/>
                                        </p:tgtEl>
                                        <p:attrNameLst>
                                          <p:attrName>style.visibility</p:attrName>
                                        </p:attrNameLst>
                                      </p:cBhvr>
                                      <p:to>
                                        <p:strVal val="hidden"/>
                                      </p:to>
                                    </p:set>
                                    <p:audio>
                                      <p:cMediaNode vol="100000">
                                        <p:cTn display="0" masterRel="sameClick">
                                          <p:stCondLst>
                                            <p:cond evt="begin" delay="0">
                                              <p:tn val="579"/>
                                            </p:cond>
                                          </p:stCondLst>
                                          <p:endCondLst>
                                            <p:cond evt="onStopAudio" delay="0">
                                              <p:tgtEl>
                                                <p:sldTgt/>
                                              </p:tgtEl>
                                            </p:cond>
                                          </p:endCondLst>
                                        </p:cTn>
                                        <p:tgtEl>
                                          <p:sndTgt r:embed="rId2" name="coin.wav"/>
                                        </p:tgtEl>
                                      </p:cMediaNode>
                                    </p:audio>
                                  </p:subTnLst>
                                </p:cTn>
                              </p:par>
                            </p:childTnLst>
                          </p:cTn>
                        </p:par>
                        <p:par>
                          <p:cTn id="585" fill="hold" nodeType="afterGroup">
                            <p:stCondLst>
                              <p:cond delay="86000"/>
                            </p:stCondLst>
                            <p:childTnLst>
                              <p:par>
                                <p:cTn id="586" presetID="49" presetClass="entr" presetSubtype="0" decel="100000" fill="hold" nodeType="afterEffect">
                                  <p:stCondLst>
                                    <p:cond delay="0"/>
                                  </p:stCondLst>
                                  <p:childTnLst>
                                    <p:set>
                                      <p:cBhvr>
                                        <p:cTn id="587" dur="1" fill="hold">
                                          <p:stCondLst>
                                            <p:cond delay="0"/>
                                          </p:stCondLst>
                                        </p:cTn>
                                        <p:tgtEl>
                                          <p:spTgt spid="53308"/>
                                        </p:tgtEl>
                                        <p:attrNameLst>
                                          <p:attrName>style.visibility</p:attrName>
                                        </p:attrNameLst>
                                      </p:cBhvr>
                                      <p:to>
                                        <p:strVal val="visible"/>
                                      </p:to>
                                    </p:set>
                                    <p:anim calcmode="lin" valueType="num">
                                      <p:cBhvr>
                                        <p:cTn id="588" dur="1000" fill="hold"/>
                                        <p:tgtEl>
                                          <p:spTgt spid="53308"/>
                                        </p:tgtEl>
                                        <p:attrNameLst>
                                          <p:attrName>ppt_w</p:attrName>
                                        </p:attrNameLst>
                                      </p:cBhvr>
                                      <p:tavLst>
                                        <p:tav tm="0">
                                          <p:val>
                                            <p:fltVal val="0"/>
                                          </p:val>
                                        </p:tav>
                                        <p:tav tm="100000">
                                          <p:val>
                                            <p:strVal val="#ppt_w"/>
                                          </p:val>
                                        </p:tav>
                                      </p:tavLst>
                                    </p:anim>
                                    <p:anim calcmode="lin" valueType="num">
                                      <p:cBhvr>
                                        <p:cTn id="589" dur="1000" fill="hold"/>
                                        <p:tgtEl>
                                          <p:spTgt spid="53308"/>
                                        </p:tgtEl>
                                        <p:attrNameLst>
                                          <p:attrName>ppt_h</p:attrName>
                                        </p:attrNameLst>
                                      </p:cBhvr>
                                      <p:tavLst>
                                        <p:tav tm="0">
                                          <p:val>
                                            <p:fltVal val="0"/>
                                          </p:val>
                                        </p:tav>
                                        <p:tav tm="100000">
                                          <p:val>
                                            <p:strVal val="#ppt_h"/>
                                          </p:val>
                                        </p:tav>
                                      </p:tavLst>
                                    </p:anim>
                                    <p:anim calcmode="lin" valueType="num">
                                      <p:cBhvr>
                                        <p:cTn id="590" dur="1000" fill="hold"/>
                                        <p:tgtEl>
                                          <p:spTgt spid="53308"/>
                                        </p:tgtEl>
                                        <p:attrNameLst>
                                          <p:attrName>style.rotation</p:attrName>
                                        </p:attrNameLst>
                                      </p:cBhvr>
                                      <p:tavLst>
                                        <p:tav tm="0">
                                          <p:val>
                                            <p:fltVal val="360"/>
                                          </p:val>
                                        </p:tav>
                                        <p:tav tm="100000">
                                          <p:val>
                                            <p:fltVal val="0"/>
                                          </p:val>
                                        </p:tav>
                                      </p:tavLst>
                                    </p:anim>
                                    <p:animEffect transition="in" filter="fade">
                                      <p:cBhvr>
                                        <p:cTn id="591" dur="1000"/>
                                        <p:tgtEl>
                                          <p:spTgt spid="53308"/>
                                        </p:tgtEl>
                                      </p:cBhvr>
                                    </p:animEffect>
                                  </p:childTnLst>
                                  <p:subTnLst>
                                    <p:set>
                                      <p:cBhvr override="childStyle">
                                        <p:cTn dur="1" fill="hold" display="0" masterRel="sameClick" afterEffect="1">
                                          <p:stCondLst>
                                            <p:cond evt="end" delay="0">
                                              <p:tn val="586"/>
                                            </p:cond>
                                          </p:stCondLst>
                                        </p:cTn>
                                        <p:tgtEl>
                                          <p:spTgt spid="53308"/>
                                        </p:tgtEl>
                                        <p:attrNameLst>
                                          <p:attrName>style.visibility</p:attrName>
                                        </p:attrNameLst>
                                      </p:cBhvr>
                                      <p:to>
                                        <p:strVal val="hidden"/>
                                      </p:to>
                                    </p:set>
                                    <p:audio>
                                      <p:cMediaNode vol="100000">
                                        <p:cTn display="0" masterRel="sameClick">
                                          <p:stCondLst>
                                            <p:cond evt="begin" delay="0">
                                              <p:tn val="586"/>
                                            </p:cond>
                                          </p:stCondLst>
                                          <p:endCondLst>
                                            <p:cond evt="onStopAudio" delay="0">
                                              <p:tgtEl>
                                                <p:sldTgt/>
                                              </p:tgtEl>
                                            </p:cond>
                                          </p:endCondLst>
                                        </p:cTn>
                                        <p:tgtEl>
                                          <p:sndTgt r:embed="rId2" name="coin.wav"/>
                                        </p:tgtEl>
                                      </p:cMediaNode>
                                    </p:audio>
                                  </p:subTnLst>
                                </p:cTn>
                              </p:par>
                            </p:childTnLst>
                          </p:cTn>
                        </p:par>
                        <p:par>
                          <p:cTn id="592" fill="hold" nodeType="afterGroup">
                            <p:stCondLst>
                              <p:cond delay="87000"/>
                            </p:stCondLst>
                            <p:childTnLst>
                              <p:par>
                                <p:cTn id="593" presetID="49" presetClass="entr" presetSubtype="0" decel="100000" fill="hold" nodeType="afterEffect">
                                  <p:stCondLst>
                                    <p:cond delay="0"/>
                                  </p:stCondLst>
                                  <p:childTnLst>
                                    <p:set>
                                      <p:cBhvr>
                                        <p:cTn id="594" dur="1" fill="hold">
                                          <p:stCondLst>
                                            <p:cond delay="0"/>
                                          </p:stCondLst>
                                        </p:cTn>
                                        <p:tgtEl>
                                          <p:spTgt spid="53305"/>
                                        </p:tgtEl>
                                        <p:attrNameLst>
                                          <p:attrName>style.visibility</p:attrName>
                                        </p:attrNameLst>
                                      </p:cBhvr>
                                      <p:to>
                                        <p:strVal val="visible"/>
                                      </p:to>
                                    </p:set>
                                    <p:anim calcmode="lin" valueType="num">
                                      <p:cBhvr>
                                        <p:cTn id="595" dur="1000" fill="hold"/>
                                        <p:tgtEl>
                                          <p:spTgt spid="53305"/>
                                        </p:tgtEl>
                                        <p:attrNameLst>
                                          <p:attrName>ppt_w</p:attrName>
                                        </p:attrNameLst>
                                      </p:cBhvr>
                                      <p:tavLst>
                                        <p:tav tm="0">
                                          <p:val>
                                            <p:fltVal val="0"/>
                                          </p:val>
                                        </p:tav>
                                        <p:tav tm="100000">
                                          <p:val>
                                            <p:strVal val="#ppt_w"/>
                                          </p:val>
                                        </p:tav>
                                      </p:tavLst>
                                    </p:anim>
                                    <p:anim calcmode="lin" valueType="num">
                                      <p:cBhvr>
                                        <p:cTn id="596" dur="1000" fill="hold"/>
                                        <p:tgtEl>
                                          <p:spTgt spid="53305"/>
                                        </p:tgtEl>
                                        <p:attrNameLst>
                                          <p:attrName>ppt_h</p:attrName>
                                        </p:attrNameLst>
                                      </p:cBhvr>
                                      <p:tavLst>
                                        <p:tav tm="0">
                                          <p:val>
                                            <p:fltVal val="0"/>
                                          </p:val>
                                        </p:tav>
                                        <p:tav tm="100000">
                                          <p:val>
                                            <p:strVal val="#ppt_h"/>
                                          </p:val>
                                        </p:tav>
                                      </p:tavLst>
                                    </p:anim>
                                    <p:anim calcmode="lin" valueType="num">
                                      <p:cBhvr>
                                        <p:cTn id="597" dur="1000" fill="hold"/>
                                        <p:tgtEl>
                                          <p:spTgt spid="53305"/>
                                        </p:tgtEl>
                                        <p:attrNameLst>
                                          <p:attrName>style.rotation</p:attrName>
                                        </p:attrNameLst>
                                      </p:cBhvr>
                                      <p:tavLst>
                                        <p:tav tm="0">
                                          <p:val>
                                            <p:fltVal val="360"/>
                                          </p:val>
                                        </p:tav>
                                        <p:tav tm="100000">
                                          <p:val>
                                            <p:fltVal val="0"/>
                                          </p:val>
                                        </p:tav>
                                      </p:tavLst>
                                    </p:anim>
                                    <p:animEffect transition="in" filter="fade">
                                      <p:cBhvr>
                                        <p:cTn id="598" dur="1000"/>
                                        <p:tgtEl>
                                          <p:spTgt spid="53305"/>
                                        </p:tgtEl>
                                      </p:cBhvr>
                                    </p:animEffect>
                                  </p:childTnLst>
                                  <p:subTnLst>
                                    <p:set>
                                      <p:cBhvr override="childStyle">
                                        <p:cTn dur="1" fill="hold" display="0" masterRel="sameClick" afterEffect="1">
                                          <p:stCondLst>
                                            <p:cond evt="end" delay="0">
                                              <p:tn val="593"/>
                                            </p:cond>
                                          </p:stCondLst>
                                        </p:cTn>
                                        <p:tgtEl>
                                          <p:spTgt spid="53305"/>
                                        </p:tgtEl>
                                        <p:attrNameLst>
                                          <p:attrName>style.visibility</p:attrName>
                                        </p:attrNameLst>
                                      </p:cBhvr>
                                      <p:to>
                                        <p:strVal val="hidden"/>
                                      </p:to>
                                    </p:set>
                                    <p:audio>
                                      <p:cMediaNode vol="100000">
                                        <p:cTn display="0" masterRel="sameClick">
                                          <p:stCondLst>
                                            <p:cond evt="begin" delay="0">
                                              <p:tn val="593"/>
                                            </p:cond>
                                          </p:stCondLst>
                                          <p:endCondLst>
                                            <p:cond evt="onStopAudio" delay="0">
                                              <p:tgtEl>
                                                <p:sldTgt/>
                                              </p:tgtEl>
                                            </p:cond>
                                          </p:endCondLst>
                                        </p:cTn>
                                        <p:tgtEl>
                                          <p:sndTgt r:embed="rId2" name="coin.wav"/>
                                        </p:tgtEl>
                                      </p:cMediaNode>
                                    </p:audio>
                                  </p:subTnLst>
                                </p:cTn>
                              </p:par>
                            </p:childTnLst>
                          </p:cTn>
                        </p:par>
                        <p:par>
                          <p:cTn id="599" fill="hold" nodeType="afterGroup">
                            <p:stCondLst>
                              <p:cond delay="88000"/>
                            </p:stCondLst>
                            <p:childTnLst>
                              <p:par>
                                <p:cTn id="600" presetID="49" presetClass="entr" presetSubtype="0" decel="100000" fill="hold" nodeType="afterEffect">
                                  <p:stCondLst>
                                    <p:cond delay="0"/>
                                  </p:stCondLst>
                                  <p:childTnLst>
                                    <p:set>
                                      <p:cBhvr>
                                        <p:cTn id="601" dur="1" fill="hold">
                                          <p:stCondLst>
                                            <p:cond delay="0"/>
                                          </p:stCondLst>
                                        </p:cTn>
                                        <p:tgtEl>
                                          <p:spTgt spid="53302"/>
                                        </p:tgtEl>
                                        <p:attrNameLst>
                                          <p:attrName>style.visibility</p:attrName>
                                        </p:attrNameLst>
                                      </p:cBhvr>
                                      <p:to>
                                        <p:strVal val="visible"/>
                                      </p:to>
                                    </p:set>
                                    <p:anim calcmode="lin" valueType="num">
                                      <p:cBhvr>
                                        <p:cTn id="602" dur="1000" fill="hold"/>
                                        <p:tgtEl>
                                          <p:spTgt spid="53302"/>
                                        </p:tgtEl>
                                        <p:attrNameLst>
                                          <p:attrName>ppt_w</p:attrName>
                                        </p:attrNameLst>
                                      </p:cBhvr>
                                      <p:tavLst>
                                        <p:tav tm="0">
                                          <p:val>
                                            <p:fltVal val="0"/>
                                          </p:val>
                                        </p:tav>
                                        <p:tav tm="100000">
                                          <p:val>
                                            <p:strVal val="#ppt_w"/>
                                          </p:val>
                                        </p:tav>
                                      </p:tavLst>
                                    </p:anim>
                                    <p:anim calcmode="lin" valueType="num">
                                      <p:cBhvr>
                                        <p:cTn id="603" dur="1000" fill="hold"/>
                                        <p:tgtEl>
                                          <p:spTgt spid="53302"/>
                                        </p:tgtEl>
                                        <p:attrNameLst>
                                          <p:attrName>ppt_h</p:attrName>
                                        </p:attrNameLst>
                                      </p:cBhvr>
                                      <p:tavLst>
                                        <p:tav tm="0">
                                          <p:val>
                                            <p:fltVal val="0"/>
                                          </p:val>
                                        </p:tav>
                                        <p:tav tm="100000">
                                          <p:val>
                                            <p:strVal val="#ppt_h"/>
                                          </p:val>
                                        </p:tav>
                                      </p:tavLst>
                                    </p:anim>
                                    <p:anim calcmode="lin" valueType="num">
                                      <p:cBhvr>
                                        <p:cTn id="604" dur="1000" fill="hold"/>
                                        <p:tgtEl>
                                          <p:spTgt spid="53302"/>
                                        </p:tgtEl>
                                        <p:attrNameLst>
                                          <p:attrName>style.rotation</p:attrName>
                                        </p:attrNameLst>
                                      </p:cBhvr>
                                      <p:tavLst>
                                        <p:tav tm="0">
                                          <p:val>
                                            <p:fltVal val="360"/>
                                          </p:val>
                                        </p:tav>
                                        <p:tav tm="100000">
                                          <p:val>
                                            <p:fltVal val="0"/>
                                          </p:val>
                                        </p:tav>
                                      </p:tavLst>
                                    </p:anim>
                                    <p:animEffect transition="in" filter="fade">
                                      <p:cBhvr>
                                        <p:cTn id="605" dur="1000"/>
                                        <p:tgtEl>
                                          <p:spTgt spid="53302"/>
                                        </p:tgtEl>
                                      </p:cBhvr>
                                    </p:animEffect>
                                  </p:childTnLst>
                                  <p:subTnLst>
                                    <p:set>
                                      <p:cBhvr override="childStyle">
                                        <p:cTn dur="1" fill="hold" display="0" masterRel="sameClick" afterEffect="1">
                                          <p:stCondLst>
                                            <p:cond evt="end" delay="0">
                                              <p:tn val="600"/>
                                            </p:cond>
                                          </p:stCondLst>
                                        </p:cTn>
                                        <p:tgtEl>
                                          <p:spTgt spid="53302"/>
                                        </p:tgtEl>
                                        <p:attrNameLst>
                                          <p:attrName>style.visibility</p:attrName>
                                        </p:attrNameLst>
                                      </p:cBhvr>
                                      <p:to>
                                        <p:strVal val="hidden"/>
                                      </p:to>
                                    </p:set>
                                    <p:audio>
                                      <p:cMediaNode vol="100000">
                                        <p:cTn display="0" masterRel="sameClick">
                                          <p:stCondLst>
                                            <p:cond evt="begin" delay="0">
                                              <p:tn val="600"/>
                                            </p:cond>
                                          </p:stCondLst>
                                          <p:endCondLst>
                                            <p:cond evt="onStopAudio" delay="0">
                                              <p:tgtEl>
                                                <p:sldTgt/>
                                              </p:tgtEl>
                                            </p:cond>
                                          </p:endCondLst>
                                        </p:cTn>
                                        <p:tgtEl>
                                          <p:sndTgt r:embed="rId2" name="coin.wav"/>
                                        </p:tgtEl>
                                      </p:cMediaNode>
                                    </p:audio>
                                  </p:subTnLst>
                                </p:cTn>
                              </p:par>
                            </p:childTnLst>
                          </p:cTn>
                        </p:par>
                        <p:par>
                          <p:cTn id="606" fill="hold" nodeType="afterGroup">
                            <p:stCondLst>
                              <p:cond delay="89000"/>
                            </p:stCondLst>
                            <p:childTnLst>
                              <p:par>
                                <p:cTn id="607" presetID="49" presetClass="entr" presetSubtype="0" decel="100000" fill="hold" nodeType="afterEffect">
                                  <p:stCondLst>
                                    <p:cond delay="0"/>
                                  </p:stCondLst>
                                  <p:childTnLst>
                                    <p:set>
                                      <p:cBhvr>
                                        <p:cTn id="608" dur="1" fill="hold">
                                          <p:stCondLst>
                                            <p:cond delay="0"/>
                                          </p:stCondLst>
                                        </p:cTn>
                                        <p:tgtEl>
                                          <p:spTgt spid="53299"/>
                                        </p:tgtEl>
                                        <p:attrNameLst>
                                          <p:attrName>style.visibility</p:attrName>
                                        </p:attrNameLst>
                                      </p:cBhvr>
                                      <p:to>
                                        <p:strVal val="visible"/>
                                      </p:to>
                                    </p:set>
                                    <p:anim calcmode="lin" valueType="num">
                                      <p:cBhvr>
                                        <p:cTn id="609" dur="1000" fill="hold"/>
                                        <p:tgtEl>
                                          <p:spTgt spid="53299"/>
                                        </p:tgtEl>
                                        <p:attrNameLst>
                                          <p:attrName>ppt_w</p:attrName>
                                        </p:attrNameLst>
                                      </p:cBhvr>
                                      <p:tavLst>
                                        <p:tav tm="0">
                                          <p:val>
                                            <p:fltVal val="0"/>
                                          </p:val>
                                        </p:tav>
                                        <p:tav tm="100000">
                                          <p:val>
                                            <p:strVal val="#ppt_w"/>
                                          </p:val>
                                        </p:tav>
                                      </p:tavLst>
                                    </p:anim>
                                    <p:anim calcmode="lin" valueType="num">
                                      <p:cBhvr>
                                        <p:cTn id="610" dur="1000" fill="hold"/>
                                        <p:tgtEl>
                                          <p:spTgt spid="53299"/>
                                        </p:tgtEl>
                                        <p:attrNameLst>
                                          <p:attrName>ppt_h</p:attrName>
                                        </p:attrNameLst>
                                      </p:cBhvr>
                                      <p:tavLst>
                                        <p:tav tm="0">
                                          <p:val>
                                            <p:fltVal val="0"/>
                                          </p:val>
                                        </p:tav>
                                        <p:tav tm="100000">
                                          <p:val>
                                            <p:strVal val="#ppt_h"/>
                                          </p:val>
                                        </p:tav>
                                      </p:tavLst>
                                    </p:anim>
                                    <p:anim calcmode="lin" valueType="num">
                                      <p:cBhvr>
                                        <p:cTn id="611" dur="1000" fill="hold"/>
                                        <p:tgtEl>
                                          <p:spTgt spid="53299"/>
                                        </p:tgtEl>
                                        <p:attrNameLst>
                                          <p:attrName>style.rotation</p:attrName>
                                        </p:attrNameLst>
                                      </p:cBhvr>
                                      <p:tavLst>
                                        <p:tav tm="0">
                                          <p:val>
                                            <p:fltVal val="360"/>
                                          </p:val>
                                        </p:tav>
                                        <p:tav tm="100000">
                                          <p:val>
                                            <p:fltVal val="0"/>
                                          </p:val>
                                        </p:tav>
                                      </p:tavLst>
                                    </p:anim>
                                    <p:animEffect transition="in" filter="fade">
                                      <p:cBhvr>
                                        <p:cTn id="612" dur="1000"/>
                                        <p:tgtEl>
                                          <p:spTgt spid="53299"/>
                                        </p:tgtEl>
                                      </p:cBhvr>
                                    </p:animEffect>
                                  </p:childTnLst>
                                  <p:subTnLst>
                                    <p:set>
                                      <p:cBhvr override="childStyle">
                                        <p:cTn dur="1" fill="hold" display="0" masterRel="sameClick" afterEffect="1">
                                          <p:stCondLst>
                                            <p:cond evt="end" delay="0">
                                              <p:tn val="607"/>
                                            </p:cond>
                                          </p:stCondLst>
                                        </p:cTn>
                                        <p:tgtEl>
                                          <p:spTgt spid="53299"/>
                                        </p:tgtEl>
                                        <p:attrNameLst>
                                          <p:attrName>style.visibility</p:attrName>
                                        </p:attrNameLst>
                                      </p:cBhvr>
                                      <p:to>
                                        <p:strVal val="hidden"/>
                                      </p:to>
                                    </p:set>
                                    <p:audio>
                                      <p:cMediaNode vol="100000">
                                        <p:cTn display="0" masterRel="sameClick">
                                          <p:stCondLst>
                                            <p:cond evt="begin" delay="0">
                                              <p:tn val="607"/>
                                            </p:cond>
                                          </p:stCondLst>
                                          <p:endCondLst>
                                            <p:cond evt="onStopAudio" delay="0">
                                              <p:tgtEl>
                                                <p:sldTgt/>
                                              </p:tgtEl>
                                            </p:cond>
                                          </p:endCondLst>
                                        </p:cTn>
                                        <p:tgtEl>
                                          <p:sndTgt r:embed="rId2" name="coin.wav"/>
                                        </p:tgtEl>
                                      </p:cMediaNode>
                                    </p:audio>
                                  </p:subTnLst>
                                </p:cTn>
                              </p:par>
                            </p:childTnLst>
                          </p:cTn>
                        </p:par>
                        <p:par>
                          <p:cTn id="613" fill="hold" nodeType="afterGroup">
                            <p:stCondLst>
                              <p:cond delay="90000"/>
                            </p:stCondLst>
                            <p:childTnLst>
                              <p:par>
                                <p:cTn id="614" presetID="49" presetClass="entr" presetSubtype="0" decel="100000" fill="hold" nodeType="afterEffect">
                                  <p:stCondLst>
                                    <p:cond delay="0"/>
                                  </p:stCondLst>
                                  <p:childTnLst>
                                    <p:set>
                                      <p:cBhvr>
                                        <p:cTn id="615" dur="1" fill="hold">
                                          <p:stCondLst>
                                            <p:cond delay="0"/>
                                          </p:stCondLst>
                                        </p:cTn>
                                        <p:tgtEl>
                                          <p:spTgt spid="53440"/>
                                        </p:tgtEl>
                                        <p:attrNameLst>
                                          <p:attrName>style.visibility</p:attrName>
                                        </p:attrNameLst>
                                      </p:cBhvr>
                                      <p:to>
                                        <p:strVal val="visible"/>
                                      </p:to>
                                    </p:set>
                                    <p:anim calcmode="lin" valueType="num">
                                      <p:cBhvr>
                                        <p:cTn id="616" dur="1000" fill="hold"/>
                                        <p:tgtEl>
                                          <p:spTgt spid="53440"/>
                                        </p:tgtEl>
                                        <p:attrNameLst>
                                          <p:attrName>ppt_w</p:attrName>
                                        </p:attrNameLst>
                                      </p:cBhvr>
                                      <p:tavLst>
                                        <p:tav tm="0">
                                          <p:val>
                                            <p:fltVal val="0"/>
                                          </p:val>
                                        </p:tav>
                                        <p:tav tm="100000">
                                          <p:val>
                                            <p:strVal val="#ppt_w"/>
                                          </p:val>
                                        </p:tav>
                                      </p:tavLst>
                                    </p:anim>
                                    <p:anim calcmode="lin" valueType="num">
                                      <p:cBhvr>
                                        <p:cTn id="617" dur="1000" fill="hold"/>
                                        <p:tgtEl>
                                          <p:spTgt spid="53440"/>
                                        </p:tgtEl>
                                        <p:attrNameLst>
                                          <p:attrName>ppt_h</p:attrName>
                                        </p:attrNameLst>
                                      </p:cBhvr>
                                      <p:tavLst>
                                        <p:tav tm="0">
                                          <p:val>
                                            <p:fltVal val="0"/>
                                          </p:val>
                                        </p:tav>
                                        <p:tav tm="100000">
                                          <p:val>
                                            <p:strVal val="#ppt_h"/>
                                          </p:val>
                                        </p:tav>
                                      </p:tavLst>
                                    </p:anim>
                                    <p:anim calcmode="lin" valueType="num">
                                      <p:cBhvr>
                                        <p:cTn id="618" dur="1000" fill="hold"/>
                                        <p:tgtEl>
                                          <p:spTgt spid="53440"/>
                                        </p:tgtEl>
                                        <p:attrNameLst>
                                          <p:attrName>style.rotation</p:attrName>
                                        </p:attrNameLst>
                                      </p:cBhvr>
                                      <p:tavLst>
                                        <p:tav tm="0">
                                          <p:val>
                                            <p:fltVal val="360"/>
                                          </p:val>
                                        </p:tav>
                                        <p:tav tm="100000">
                                          <p:val>
                                            <p:fltVal val="0"/>
                                          </p:val>
                                        </p:tav>
                                      </p:tavLst>
                                    </p:anim>
                                    <p:animEffect transition="in" filter="fade">
                                      <p:cBhvr>
                                        <p:cTn id="619" dur="1000"/>
                                        <p:tgtEl>
                                          <p:spTgt spid="53440"/>
                                        </p:tgtEl>
                                      </p:cBhvr>
                                    </p:animEffect>
                                  </p:childTnLst>
                                  <p:subTnLst>
                                    <p:set>
                                      <p:cBhvr override="childStyle">
                                        <p:cTn dur="1" fill="hold" display="0" masterRel="sameClick" afterEffect="1">
                                          <p:stCondLst>
                                            <p:cond evt="end" delay="0">
                                              <p:tn val="614"/>
                                            </p:cond>
                                          </p:stCondLst>
                                        </p:cTn>
                                        <p:tgtEl>
                                          <p:spTgt spid="53440"/>
                                        </p:tgtEl>
                                        <p:attrNameLst>
                                          <p:attrName>style.visibility</p:attrName>
                                        </p:attrNameLst>
                                      </p:cBhvr>
                                      <p:to>
                                        <p:strVal val="hidden"/>
                                      </p:to>
                                    </p:set>
                                    <p:audio>
                                      <p:cMediaNode vol="100000">
                                        <p:cTn display="0" masterRel="sameClick">
                                          <p:stCondLst>
                                            <p:cond evt="begin" delay="0">
                                              <p:tn val="614"/>
                                            </p:cond>
                                          </p:stCondLst>
                                          <p:endCondLst>
                                            <p:cond evt="onStopAudio" delay="0">
                                              <p:tgtEl>
                                                <p:sldTgt/>
                                              </p:tgtEl>
                                            </p:cond>
                                          </p:endCondLst>
                                        </p:cTn>
                                        <p:tgtEl>
                                          <p:sndTgt r:embed="rId2" name="coin.wav"/>
                                        </p:tgtEl>
                                      </p:cMediaNode>
                                    </p:audio>
                                  </p:subTnLst>
                                </p:cTn>
                              </p:par>
                            </p:childTnLst>
                          </p:cTn>
                        </p:par>
                        <p:par>
                          <p:cTn id="620" fill="hold" nodeType="afterGroup">
                            <p:stCondLst>
                              <p:cond delay="91000"/>
                            </p:stCondLst>
                            <p:childTnLst>
                              <p:par>
                                <p:cTn id="621" presetID="49" presetClass="entr" presetSubtype="0" decel="100000" fill="hold" nodeType="afterEffect">
                                  <p:stCondLst>
                                    <p:cond delay="0"/>
                                  </p:stCondLst>
                                  <p:childTnLst>
                                    <p:set>
                                      <p:cBhvr>
                                        <p:cTn id="622" dur="1" fill="hold">
                                          <p:stCondLst>
                                            <p:cond delay="0"/>
                                          </p:stCondLst>
                                        </p:cTn>
                                        <p:tgtEl>
                                          <p:spTgt spid="53437"/>
                                        </p:tgtEl>
                                        <p:attrNameLst>
                                          <p:attrName>style.visibility</p:attrName>
                                        </p:attrNameLst>
                                      </p:cBhvr>
                                      <p:to>
                                        <p:strVal val="visible"/>
                                      </p:to>
                                    </p:set>
                                    <p:anim calcmode="lin" valueType="num">
                                      <p:cBhvr>
                                        <p:cTn id="623" dur="1000" fill="hold"/>
                                        <p:tgtEl>
                                          <p:spTgt spid="53437"/>
                                        </p:tgtEl>
                                        <p:attrNameLst>
                                          <p:attrName>ppt_w</p:attrName>
                                        </p:attrNameLst>
                                      </p:cBhvr>
                                      <p:tavLst>
                                        <p:tav tm="0">
                                          <p:val>
                                            <p:fltVal val="0"/>
                                          </p:val>
                                        </p:tav>
                                        <p:tav tm="100000">
                                          <p:val>
                                            <p:strVal val="#ppt_w"/>
                                          </p:val>
                                        </p:tav>
                                      </p:tavLst>
                                    </p:anim>
                                    <p:anim calcmode="lin" valueType="num">
                                      <p:cBhvr>
                                        <p:cTn id="624" dur="1000" fill="hold"/>
                                        <p:tgtEl>
                                          <p:spTgt spid="53437"/>
                                        </p:tgtEl>
                                        <p:attrNameLst>
                                          <p:attrName>ppt_h</p:attrName>
                                        </p:attrNameLst>
                                      </p:cBhvr>
                                      <p:tavLst>
                                        <p:tav tm="0">
                                          <p:val>
                                            <p:fltVal val="0"/>
                                          </p:val>
                                        </p:tav>
                                        <p:tav tm="100000">
                                          <p:val>
                                            <p:strVal val="#ppt_h"/>
                                          </p:val>
                                        </p:tav>
                                      </p:tavLst>
                                    </p:anim>
                                    <p:anim calcmode="lin" valueType="num">
                                      <p:cBhvr>
                                        <p:cTn id="625" dur="1000" fill="hold"/>
                                        <p:tgtEl>
                                          <p:spTgt spid="53437"/>
                                        </p:tgtEl>
                                        <p:attrNameLst>
                                          <p:attrName>style.rotation</p:attrName>
                                        </p:attrNameLst>
                                      </p:cBhvr>
                                      <p:tavLst>
                                        <p:tav tm="0">
                                          <p:val>
                                            <p:fltVal val="360"/>
                                          </p:val>
                                        </p:tav>
                                        <p:tav tm="100000">
                                          <p:val>
                                            <p:fltVal val="0"/>
                                          </p:val>
                                        </p:tav>
                                      </p:tavLst>
                                    </p:anim>
                                    <p:animEffect transition="in" filter="fade">
                                      <p:cBhvr>
                                        <p:cTn id="626" dur="1000"/>
                                        <p:tgtEl>
                                          <p:spTgt spid="53437"/>
                                        </p:tgtEl>
                                      </p:cBhvr>
                                    </p:animEffect>
                                  </p:childTnLst>
                                  <p:subTnLst>
                                    <p:set>
                                      <p:cBhvr override="childStyle">
                                        <p:cTn dur="1" fill="hold" display="0" masterRel="sameClick" afterEffect="1">
                                          <p:stCondLst>
                                            <p:cond evt="end" delay="0">
                                              <p:tn val="621"/>
                                            </p:cond>
                                          </p:stCondLst>
                                        </p:cTn>
                                        <p:tgtEl>
                                          <p:spTgt spid="53437"/>
                                        </p:tgtEl>
                                        <p:attrNameLst>
                                          <p:attrName>style.visibility</p:attrName>
                                        </p:attrNameLst>
                                      </p:cBhvr>
                                      <p:to>
                                        <p:strVal val="hidden"/>
                                      </p:to>
                                    </p:set>
                                    <p:audio>
                                      <p:cMediaNode vol="100000">
                                        <p:cTn display="0" masterRel="sameClick">
                                          <p:stCondLst>
                                            <p:cond evt="begin" delay="0">
                                              <p:tn val="621"/>
                                            </p:cond>
                                          </p:stCondLst>
                                          <p:endCondLst>
                                            <p:cond evt="onStopAudio" delay="0">
                                              <p:tgtEl>
                                                <p:sldTgt/>
                                              </p:tgtEl>
                                            </p:cond>
                                          </p:endCondLst>
                                        </p:cTn>
                                        <p:tgtEl>
                                          <p:sndTgt r:embed="rId2" name="coin.wav"/>
                                        </p:tgtEl>
                                      </p:cMediaNode>
                                    </p:audio>
                                  </p:subTnLst>
                                </p:cTn>
                              </p:par>
                            </p:childTnLst>
                          </p:cTn>
                        </p:par>
                        <p:par>
                          <p:cTn id="627" fill="hold" nodeType="afterGroup">
                            <p:stCondLst>
                              <p:cond delay="92000"/>
                            </p:stCondLst>
                            <p:childTnLst>
                              <p:par>
                                <p:cTn id="628" presetID="49" presetClass="entr" presetSubtype="0" decel="100000" fill="hold" nodeType="afterEffect">
                                  <p:stCondLst>
                                    <p:cond delay="0"/>
                                  </p:stCondLst>
                                  <p:childTnLst>
                                    <p:set>
                                      <p:cBhvr>
                                        <p:cTn id="629" dur="1" fill="hold">
                                          <p:stCondLst>
                                            <p:cond delay="0"/>
                                          </p:stCondLst>
                                        </p:cTn>
                                        <p:tgtEl>
                                          <p:spTgt spid="53383"/>
                                        </p:tgtEl>
                                        <p:attrNameLst>
                                          <p:attrName>style.visibility</p:attrName>
                                        </p:attrNameLst>
                                      </p:cBhvr>
                                      <p:to>
                                        <p:strVal val="visible"/>
                                      </p:to>
                                    </p:set>
                                    <p:anim calcmode="lin" valueType="num">
                                      <p:cBhvr>
                                        <p:cTn id="630" dur="1000" fill="hold"/>
                                        <p:tgtEl>
                                          <p:spTgt spid="53383"/>
                                        </p:tgtEl>
                                        <p:attrNameLst>
                                          <p:attrName>ppt_w</p:attrName>
                                        </p:attrNameLst>
                                      </p:cBhvr>
                                      <p:tavLst>
                                        <p:tav tm="0">
                                          <p:val>
                                            <p:fltVal val="0"/>
                                          </p:val>
                                        </p:tav>
                                        <p:tav tm="100000">
                                          <p:val>
                                            <p:strVal val="#ppt_w"/>
                                          </p:val>
                                        </p:tav>
                                      </p:tavLst>
                                    </p:anim>
                                    <p:anim calcmode="lin" valueType="num">
                                      <p:cBhvr>
                                        <p:cTn id="631" dur="1000" fill="hold"/>
                                        <p:tgtEl>
                                          <p:spTgt spid="53383"/>
                                        </p:tgtEl>
                                        <p:attrNameLst>
                                          <p:attrName>ppt_h</p:attrName>
                                        </p:attrNameLst>
                                      </p:cBhvr>
                                      <p:tavLst>
                                        <p:tav tm="0">
                                          <p:val>
                                            <p:fltVal val="0"/>
                                          </p:val>
                                        </p:tav>
                                        <p:tav tm="100000">
                                          <p:val>
                                            <p:strVal val="#ppt_h"/>
                                          </p:val>
                                        </p:tav>
                                      </p:tavLst>
                                    </p:anim>
                                    <p:anim calcmode="lin" valueType="num">
                                      <p:cBhvr>
                                        <p:cTn id="632" dur="1000" fill="hold"/>
                                        <p:tgtEl>
                                          <p:spTgt spid="53383"/>
                                        </p:tgtEl>
                                        <p:attrNameLst>
                                          <p:attrName>style.rotation</p:attrName>
                                        </p:attrNameLst>
                                      </p:cBhvr>
                                      <p:tavLst>
                                        <p:tav tm="0">
                                          <p:val>
                                            <p:fltVal val="360"/>
                                          </p:val>
                                        </p:tav>
                                        <p:tav tm="100000">
                                          <p:val>
                                            <p:fltVal val="0"/>
                                          </p:val>
                                        </p:tav>
                                      </p:tavLst>
                                    </p:anim>
                                    <p:animEffect transition="in" filter="fade">
                                      <p:cBhvr>
                                        <p:cTn id="633" dur="1000"/>
                                        <p:tgtEl>
                                          <p:spTgt spid="53383"/>
                                        </p:tgtEl>
                                      </p:cBhvr>
                                    </p:animEffect>
                                  </p:childTnLst>
                                  <p:subTnLst>
                                    <p:set>
                                      <p:cBhvr override="childStyle">
                                        <p:cTn dur="1" fill="hold" display="0" masterRel="sameClick" afterEffect="1">
                                          <p:stCondLst>
                                            <p:cond evt="end" delay="0">
                                              <p:tn val="628"/>
                                            </p:cond>
                                          </p:stCondLst>
                                        </p:cTn>
                                        <p:tgtEl>
                                          <p:spTgt spid="53383"/>
                                        </p:tgtEl>
                                        <p:attrNameLst>
                                          <p:attrName>style.visibility</p:attrName>
                                        </p:attrNameLst>
                                      </p:cBhvr>
                                      <p:to>
                                        <p:strVal val="hidden"/>
                                      </p:to>
                                    </p:set>
                                    <p:audio>
                                      <p:cMediaNode vol="100000">
                                        <p:cTn display="0" masterRel="sameClick">
                                          <p:stCondLst>
                                            <p:cond evt="begin" delay="0">
                                              <p:tn val="628"/>
                                            </p:cond>
                                          </p:stCondLst>
                                          <p:endCondLst>
                                            <p:cond evt="onStopAudio" delay="0">
                                              <p:tgtEl>
                                                <p:sldTgt/>
                                              </p:tgtEl>
                                            </p:cond>
                                          </p:endCondLst>
                                        </p:cTn>
                                        <p:tgtEl>
                                          <p:sndTgt r:embed="rId2" name="coin.wav"/>
                                        </p:tgtEl>
                                      </p:cMediaNode>
                                    </p:audio>
                                  </p:subTnLst>
                                </p:cTn>
                              </p:par>
                            </p:childTnLst>
                          </p:cTn>
                        </p:par>
                        <p:par>
                          <p:cTn id="634" fill="hold" nodeType="afterGroup">
                            <p:stCondLst>
                              <p:cond delay="93000"/>
                            </p:stCondLst>
                            <p:childTnLst>
                              <p:par>
                                <p:cTn id="635" presetID="49" presetClass="entr" presetSubtype="0" decel="100000" fill="hold" nodeType="afterEffect">
                                  <p:stCondLst>
                                    <p:cond delay="0"/>
                                  </p:stCondLst>
                                  <p:childTnLst>
                                    <p:set>
                                      <p:cBhvr>
                                        <p:cTn id="636" dur="1" fill="hold">
                                          <p:stCondLst>
                                            <p:cond delay="0"/>
                                          </p:stCondLst>
                                        </p:cTn>
                                        <p:tgtEl>
                                          <p:spTgt spid="53380"/>
                                        </p:tgtEl>
                                        <p:attrNameLst>
                                          <p:attrName>style.visibility</p:attrName>
                                        </p:attrNameLst>
                                      </p:cBhvr>
                                      <p:to>
                                        <p:strVal val="visible"/>
                                      </p:to>
                                    </p:set>
                                    <p:anim calcmode="lin" valueType="num">
                                      <p:cBhvr>
                                        <p:cTn id="637" dur="1000" fill="hold"/>
                                        <p:tgtEl>
                                          <p:spTgt spid="53380"/>
                                        </p:tgtEl>
                                        <p:attrNameLst>
                                          <p:attrName>ppt_w</p:attrName>
                                        </p:attrNameLst>
                                      </p:cBhvr>
                                      <p:tavLst>
                                        <p:tav tm="0">
                                          <p:val>
                                            <p:fltVal val="0"/>
                                          </p:val>
                                        </p:tav>
                                        <p:tav tm="100000">
                                          <p:val>
                                            <p:strVal val="#ppt_w"/>
                                          </p:val>
                                        </p:tav>
                                      </p:tavLst>
                                    </p:anim>
                                    <p:anim calcmode="lin" valueType="num">
                                      <p:cBhvr>
                                        <p:cTn id="638" dur="1000" fill="hold"/>
                                        <p:tgtEl>
                                          <p:spTgt spid="53380"/>
                                        </p:tgtEl>
                                        <p:attrNameLst>
                                          <p:attrName>ppt_h</p:attrName>
                                        </p:attrNameLst>
                                      </p:cBhvr>
                                      <p:tavLst>
                                        <p:tav tm="0">
                                          <p:val>
                                            <p:fltVal val="0"/>
                                          </p:val>
                                        </p:tav>
                                        <p:tav tm="100000">
                                          <p:val>
                                            <p:strVal val="#ppt_h"/>
                                          </p:val>
                                        </p:tav>
                                      </p:tavLst>
                                    </p:anim>
                                    <p:anim calcmode="lin" valueType="num">
                                      <p:cBhvr>
                                        <p:cTn id="639" dur="1000" fill="hold"/>
                                        <p:tgtEl>
                                          <p:spTgt spid="53380"/>
                                        </p:tgtEl>
                                        <p:attrNameLst>
                                          <p:attrName>style.rotation</p:attrName>
                                        </p:attrNameLst>
                                      </p:cBhvr>
                                      <p:tavLst>
                                        <p:tav tm="0">
                                          <p:val>
                                            <p:fltVal val="360"/>
                                          </p:val>
                                        </p:tav>
                                        <p:tav tm="100000">
                                          <p:val>
                                            <p:fltVal val="0"/>
                                          </p:val>
                                        </p:tav>
                                      </p:tavLst>
                                    </p:anim>
                                    <p:animEffect transition="in" filter="fade">
                                      <p:cBhvr>
                                        <p:cTn id="640" dur="1000"/>
                                        <p:tgtEl>
                                          <p:spTgt spid="53380"/>
                                        </p:tgtEl>
                                      </p:cBhvr>
                                    </p:animEffect>
                                  </p:childTnLst>
                                  <p:subTnLst>
                                    <p:set>
                                      <p:cBhvr override="childStyle">
                                        <p:cTn dur="1" fill="hold" display="0" masterRel="sameClick" afterEffect="1">
                                          <p:stCondLst>
                                            <p:cond evt="end" delay="0">
                                              <p:tn val="635"/>
                                            </p:cond>
                                          </p:stCondLst>
                                        </p:cTn>
                                        <p:tgtEl>
                                          <p:spTgt spid="53380"/>
                                        </p:tgtEl>
                                        <p:attrNameLst>
                                          <p:attrName>style.visibility</p:attrName>
                                        </p:attrNameLst>
                                      </p:cBhvr>
                                      <p:to>
                                        <p:strVal val="hidden"/>
                                      </p:to>
                                    </p:set>
                                    <p:audio>
                                      <p:cMediaNode vol="100000">
                                        <p:cTn display="0" masterRel="sameClick">
                                          <p:stCondLst>
                                            <p:cond evt="begin" delay="0">
                                              <p:tn val="635"/>
                                            </p:cond>
                                          </p:stCondLst>
                                          <p:endCondLst>
                                            <p:cond evt="onStopAudio" delay="0">
                                              <p:tgtEl>
                                                <p:sldTgt/>
                                              </p:tgtEl>
                                            </p:cond>
                                          </p:endCondLst>
                                        </p:cTn>
                                        <p:tgtEl>
                                          <p:sndTgt r:embed="rId2" name="coin.wav"/>
                                        </p:tgtEl>
                                      </p:cMediaNode>
                                    </p:audio>
                                  </p:subTnLst>
                                </p:cTn>
                              </p:par>
                            </p:childTnLst>
                          </p:cTn>
                        </p:par>
                        <p:par>
                          <p:cTn id="641" fill="hold" nodeType="afterGroup">
                            <p:stCondLst>
                              <p:cond delay="94000"/>
                            </p:stCondLst>
                            <p:childTnLst>
                              <p:par>
                                <p:cTn id="642" presetID="49" presetClass="entr" presetSubtype="0" decel="100000" fill="hold" nodeType="afterEffect">
                                  <p:stCondLst>
                                    <p:cond delay="0"/>
                                  </p:stCondLst>
                                  <p:childTnLst>
                                    <p:set>
                                      <p:cBhvr>
                                        <p:cTn id="643" dur="1" fill="hold">
                                          <p:stCondLst>
                                            <p:cond delay="0"/>
                                          </p:stCondLst>
                                        </p:cTn>
                                        <p:tgtEl>
                                          <p:spTgt spid="53377"/>
                                        </p:tgtEl>
                                        <p:attrNameLst>
                                          <p:attrName>style.visibility</p:attrName>
                                        </p:attrNameLst>
                                      </p:cBhvr>
                                      <p:to>
                                        <p:strVal val="visible"/>
                                      </p:to>
                                    </p:set>
                                    <p:anim calcmode="lin" valueType="num">
                                      <p:cBhvr>
                                        <p:cTn id="644" dur="1000" fill="hold"/>
                                        <p:tgtEl>
                                          <p:spTgt spid="53377"/>
                                        </p:tgtEl>
                                        <p:attrNameLst>
                                          <p:attrName>ppt_w</p:attrName>
                                        </p:attrNameLst>
                                      </p:cBhvr>
                                      <p:tavLst>
                                        <p:tav tm="0">
                                          <p:val>
                                            <p:fltVal val="0"/>
                                          </p:val>
                                        </p:tav>
                                        <p:tav tm="100000">
                                          <p:val>
                                            <p:strVal val="#ppt_w"/>
                                          </p:val>
                                        </p:tav>
                                      </p:tavLst>
                                    </p:anim>
                                    <p:anim calcmode="lin" valueType="num">
                                      <p:cBhvr>
                                        <p:cTn id="645" dur="1000" fill="hold"/>
                                        <p:tgtEl>
                                          <p:spTgt spid="53377"/>
                                        </p:tgtEl>
                                        <p:attrNameLst>
                                          <p:attrName>ppt_h</p:attrName>
                                        </p:attrNameLst>
                                      </p:cBhvr>
                                      <p:tavLst>
                                        <p:tav tm="0">
                                          <p:val>
                                            <p:fltVal val="0"/>
                                          </p:val>
                                        </p:tav>
                                        <p:tav tm="100000">
                                          <p:val>
                                            <p:strVal val="#ppt_h"/>
                                          </p:val>
                                        </p:tav>
                                      </p:tavLst>
                                    </p:anim>
                                    <p:anim calcmode="lin" valueType="num">
                                      <p:cBhvr>
                                        <p:cTn id="646" dur="1000" fill="hold"/>
                                        <p:tgtEl>
                                          <p:spTgt spid="53377"/>
                                        </p:tgtEl>
                                        <p:attrNameLst>
                                          <p:attrName>style.rotation</p:attrName>
                                        </p:attrNameLst>
                                      </p:cBhvr>
                                      <p:tavLst>
                                        <p:tav tm="0">
                                          <p:val>
                                            <p:fltVal val="360"/>
                                          </p:val>
                                        </p:tav>
                                        <p:tav tm="100000">
                                          <p:val>
                                            <p:fltVal val="0"/>
                                          </p:val>
                                        </p:tav>
                                      </p:tavLst>
                                    </p:anim>
                                    <p:animEffect transition="in" filter="fade">
                                      <p:cBhvr>
                                        <p:cTn id="647" dur="1000"/>
                                        <p:tgtEl>
                                          <p:spTgt spid="53377"/>
                                        </p:tgtEl>
                                      </p:cBhvr>
                                    </p:animEffect>
                                  </p:childTnLst>
                                  <p:subTnLst>
                                    <p:set>
                                      <p:cBhvr override="childStyle">
                                        <p:cTn dur="1" fill="hold" display="0" masterRel="sameClick" afterEffect="1">
                                          <p:stCondLst>
                                            <p:cond evt="end" delay="0">
                                              <p:tn val="642"/>
                                            </p:cond>
                                          </p:stCondLst>
                                        </p:cTn>
                                        <p:tgtEl>
                                          <p:spTgt spid="53377"/>
                                        </p:tgtEl>
                                        <p:attrNameLst>
                                          <p:attrName>style.visibility</p:attrName>
                                        </p:attrNameLst>
                                      </p:cBhvr>
                                      <p:to>
                                        <p:strVal val="hidden"/>
                                      </p:to>
                                    </p:set>
                                    <p:audio>
                                      <p:cMediaNode vol="100000">
                                        <p:cTn display="0" masterRel="sameClick">
                                          <p:stCondLst>
                                            <p:cond evt="begin" delay="0">
                                              <p:tn val="642"/>
                                            </p:cond>
                                          </p:stCondLst>
                                          <p:endCondLst>
                                            <p:cond evt="onStopAudio" delay="0">
                                              <p:tgtEl>
                                                <p:sldTgt/>
                                              </p:tgtEl>
                                            </p:cond>
                                          </p:endCondLst>
                                        </p:cTn>
                                        <p:tgtEl>
                                          <p:sndTgt r:embed="rId2" name="coin.wav"/>
                                        </p:tgtEl>
                                      </p:cMediaNode>
                                    </p:audio>
                                  </p:subTnLst>
                                </p:cTn>
                              </p:par>
                            </p:childTnLst>
                          </p:cTn>
                        </p:par>
                        <p:par>
                          <p:cTn id="648" fill="hold" nodeType="afterGroup">
                            <p:stCondLst>
                              <p:cond delay="95000"/>
                            </p:stCondLst>
                            <p:childTnLst>
                              <p:par>
                                <p:cTn id="649" presetID="49" presetClass="entr" presetSubtype="0" decel="100000" fill="hold" nodeType="afterEffect">
                                  <p:stCondLst>
                                    <p:cond delay="0"/>
                                  </p:stCondLst>
                                  <p:childTnLst>
                                    <p:set>
                                      <p:cBhvr>
                                        <p:cTn id="650" dur="1" fill="hold">
                                          <p:stCondLst>
                                            <p:cond delay="0"/>
                                          </p:stCondLst>
                                        </p:cTn>
                                        <p:tgtEl>
                                          <p:spTgt spid="53374"/>
                                        </p:tgtEl>
                                        <p:attrNameLst>
                                          <p:attrName>style.visibility</p:attrName>
                                        </p:attrNameLst>
                                      </p:cBhvr>
                                      <p:to>
                                        <p:strVal val="visible"/>
                                      </p:to>
                                    </p:set>
                                    <p:anim calcmode="lin" valueType="num">
                                      <p:cBhvr>
                                        <p:cTn id="651" dur="1000" fill="hold"/>
                                        <p:tgtEl>
                                          <p:spTgt spid="53374"/>
                                        </p:tgtEl>
                                        <p:attrNameLst>
                                          <p:attrName>ppt_w</p:attrName>
                                        </p:attrNameLst>
                                      </p:cBhvr>
                                      <p:tavLst>
                                        <p:tav tm="0">
                                          <p:val>
                                            <p:fltVal val="0"/>
                                          </p:val>
                                        </p:tav>
                                        <p:tav tm="100000">
                                          <p:val>
                                            <p:strVal val="#ppt_w"/>
                                          </p:val>
                                        </p:tav>
                                      </p:tavLst>
                                    </p:anim>
                                    <p:anim calcmode="lin" valueType="num">
                                      <p:cBhvr>
                                        <p:cTn id="652" dur="1000" fill="hold"/>
                                        <p:tgtEl>
                                          <p:spTgt spid="53374"/>
                                        </p:tgtEl>
                                        <p:attrNameLst>
                                          <p:attrName>ppt_h</p:attrName>
                                        </p:attrNameLst>
                                      </p:cBhvr>
                                      <p:tavLst>
                                        <p:tav tm="0">
                                          <p:val>
                                            <p:fltVal val="0"/>
                                          </p:val>
                                        </p:tav>
                                        <p:tav tm="100000">
                                          <p:val>
                                            <p:strVal val="#ppt_h"/>
                                          </p:val>
                                        </p:tav>
                                      </p:tavLst>
                                    </p:anim>
                                    <p:anim calcmode="lin" valueType="num">
                                      <p:cBhvr>
                                        <p:cTn id="653" dur="1000" fill="hold"/>
                                        <p:tgtEl>
                                          <p:spTgt spid="53374"/>
                                        </p:tgtEl>
                                        <p:attrNameLst>
                                          <p:attrName>style.rotation</p:attrName>
                                        </p:attrNameLst>
                                      </p:cBhvr>
                                      <p:tavLst>
                                        <p:tav tm="0">
                                          <p:val>
                                            <p:fltVal val="360"/>
                                          </p:val>
                                        </p:tav>
                                        <p:tav tm="100000">
                                          <p:val>
                                            <p:fltVal val="0"/>
                                          </p:val>
                                        </p:tav>
                                      </p:tavLst>
                                    </p:anim>
                                    <p:animEffect transition="in" filter="fade">
                                      <p:cBhvr>
                                        <p:cTn id="654" dur="1000"/>
                                        <p:tgtEl>
                                          <p:spTgt spid="53374"/>
                                        </p:tgtEl>
                                      </p:cBhvr>
                                    </p:animEffect>
                                  </p:childTnLst>
                                  <p:subTnLst>
                                    <p:set>
                                      <p:cBhvr override="childStyle">
                                        <p:cTn dur="1" fill="hold" display="0" masterRel="sameClick" afterEffect="1">
                                          <p:stCondLst>
                                            <p:cond evt="end" delay="0">
                                              <p:tn val="649"/>
                                            </p:cond>
                                          </p:stCondLst>
                                        </p:cTn>
                                        <p:tgtEl>
                                          <p:spTgt spid="53374"/>
                                        </p:tgtEl>
                                        <p:attrNameLst>
                                          <p:attrName>style.visibility</p:attrName>
                                        </p:attrNameLst>
                                      </p:cBhvr>
                                      <p:to>
                                        <p:strVal val="hidden"/>
                                      </p:to>
                                    </p:set>
                                    <p:audio>
                                      <p:cMediaNode vol="100000">
                                        <p:cTn display="0" masterRel="sameClick">
                                          <p:stCondLst>
                                            <p:cond evt="begin" delay="0">
                                              <p:tn val="649"/>
                                            </p:cond>
                                          </p:stCondLst>
                                          <p:endCondLst>
                                            <p:cond evt="onStopAudio" delay="0">
                                              <p:tgtEl>
                                                <p:sldTgt/>
                                              </p:tgtEl>
                                            </p:cond>
                                          </p:endCondLst>
                                        </p:cTn>
                                        <p:tgtEl>
                                          <p:sndTgt r:embed="rId2" name="coin.wav"/>
                                        </p:tgtEl>
                                      </p:cMediaNode>
                                    </p:audio>
                                  </p:subTnLst>
                                </p:cTn>
                              </p:par>
                            </p:childTnLst>
                          </p:cTn>
                        </p:par>
                        <p:par>
                          <p:cTn id="655" fill="hold" nodeType="afterGroup">
                            <p:stCondLst>
                              <p:cond delay="96000"/>
                            </p:stCondLst>
                            <p:childTnLst>
                              <p:par>
                                <p:cTn id="656" presetID="49" presetClass="entr" presetSubtype="0" decel="100000" fill="hold" nodeType="afterEffect">
                                  <p:stCondLst>
                                    <p:cond delay="0"/>
                                  </p:stCondLst>
                                  <p:childTnLst>
                                    <p:set>
                                      <p:cBhvr>
                                        <p:cTn id="657" dur="1" fill="hold">
                                          <p:stCondLst>
                                            <p:cond delay="0"/>
                                          </p:stCondLst>
                                        </p:cTn>
                                        <p:tgtEl>
                                          <p:spTgt spid="53371"/>
                                        </p:tgtEl>
                                        <p:attrNameLst>
                                          <p:attrName>style.visibility</p:attrName>
                                        </p:attrNameLst>
                                      </p:cBhvr>
                                      <p:to>
                                        <p:strVal val="visible"/>
                                      </p:to>
                                    </p:set>
                                    <p:anim calcmode="lin" valueType="num">
                                      <p:cBhvr>
                                        <p:cTn id="658" dur="1000" fill="hold"/>
                                        <p:tgtEl>
                                          <p:spTgt spid="53371"/>
                                        </p:tgtEl>
                                        <p:attrNameLst>
                                          <p:attrName>ppt_w</p:attrName>
                                        </p:attrNameLst>
                                      </p:cBhvr>
                                      <p:tavLst>
                                        <p:tav tm="0">
                                          <p:val>
                                            <p:fltVal val="0"/>
                                          </p:val>
                                        </p:tav>
                                        <p:tav tm="100000">
                                          <p:val>
                                            <p:strVal val="#ppt_w"/>
                                          </p:val>
                                        </p:tav>
                                      </p:tavLst>
                                    </p:anim>
                                    <p:anim calcmode="lin" valueType="num">
                                      <p:cBhvr>
                                        <p:cTn id="659" dur="1000" fill="hold"/>
                                        <p:tgtEl>
                                          <p:spTgt spid="53371"/>
                                        </p:tgtEl>
                                        <p:attrNameLst>
                                          <p:attrName>ppt_h</p:attrName>
                                        </p:attrNameLst>
                                      </p:cBhvr>
                                      <p:tavLst>
                                        <p:tav tm="0">
                                          <p:val>
                                            <p:fltVal val="0"/>
                                          </p:val>
                                        </p:tav>
                                        <p:tav tm="100000">
                                          <p:val>
                                            <p:strVal val="#ppt_h"/>
                                          </p:val>
                                        </p:tav>
                                      </p:tavLst>
                                    </p:anim>
                                    <p:anim calcmode="lin" valueType="num">
                                      <p:cBhvr>
                                        <p:cTn id="660" dur="1000" fill="hold"/>
                                        <p:tgtEl>
                                          <p:spTgt spid="53371"/>
                                        </p:tgtEl>
                                        <p:attrNameLst>
                                          <p:attrName>style.rotation</p:attrName>
                                        </p:attrNameLst>
                                      </p:cBhvr>
                                      <p:tavLst>
                                        <p:tav tm="0">
                                          <p:val>
                                            <p:fltVal val="360"/>
                                          </p:val>
                                        </p:tav>
                                        <p:tav tm="100000">
                                          <p:val>
                                            <p:fltVal val="0"/>
                                          </p:val>
                                        </p:tav>
                                      </p:tavLst>
                                    </p:anim>
                                    <p:animEffect transition="in" filter="fade">
                                      <p:cBhvr>
                                        <p:cTn id="661" dur="1000"/>
                                        <p:tgtEl>
                                          <p:spTgt spid="53371"/>
                                        </p:tgtEl>
                                      </p:cBhvr>
                                    </p:animEffect>
                                  </p:childTnLst>
                                  <p:subTnLst>
                                    <p:set>
                                      <p:cBhvr override="childStyle">
                                        <p:cTn dur="1" fill="hold" display="0" masterRel="sameClick" afterEffect="1">
                                          <p:stCondLst>
                                            <p:cond evt="end" delay="0">
                                              <p:tn val="656"/>
                                            </p:cond>
                                          </p:stCondLst>
                                        </p:cTn>
                                        <p:tgtEl>
                                          <p:spTgt spid="53371"/>
                                        </p:tgtEl>
                                        <p:attrNameLst>
                                          <p:attrName>style.visibility</p:attrName>
                                        </p:attrNameLst>
                                      </p:cBhvr>
                                      <p:to>
                                        <p:strVal val="hidden"/>
                                      </p:to>
                                    </p:set>
                                    <p:audio>
                                      <p:cMediaNode vol="100000">
                                        <p:cTn display="0" masterRel="sameClick">
                                          <p:stCondLst>
                                            <p:cond evt="begin" delay="0">
                                              <p:tn val="656"/>
                                            </p:cond>
                                          </p:stCondLst>
                                          <p:endCondLst>
                                            <p:cond evt="onStopAudio" delay="0">
                                              <p:tgtEl>
                                                <p:sldTgt/>
                                              </p:tgtEl>
                                            </p:cond>
                                          </p:endCondLst>
                                        </p:cTn>
                                        <p:tgtEl>
                                          <p:sndTgt r:embed="rId2" name="coin.wav"/>
                                        </p:tgtEl>
                                      </p:cMediaNode>
                                    </p:audio>
                                  </p:subTnLst>
                                </p:cTn>
                              </p:par>
                            </p:childTnLst>
                          </p:cTn>
                        </p:par>
                        <p:par>
                          <p:cTn id="662" fill="hold" nodeType="afterGroup">
                            <p:stCondLst>
                              <p:cond delay="97000"/>
                            </p:stCondLst>
                            <p:childTnLst>
                              <p:par>
                                <p:cTn id="663" presetID="49" presetClass="entr" presetSubtype="0" decel="100000" fill="hold" nodeType="afterEffect">
                                  <p:stCondLst>
                                    <p:cond delay="0"/>
                                  </p:stCondLst>
                                  <p:childTnLst>
                                    <p:set>
                                      <p:cBhvr>
                                        <p:cTn id="664" dur="1" fill="hold">
                                          <p:stCondLst>
                                            <p:cond delay="0"/>
                                          </p:stCondLst>
                                        </p:cTn>
                                        <p:tgtEl>
                                          <p:spTgt spid="53368"/>
                                        </p:tgtEl>
                                        <p:attrNameLst>
                                          <p:attrName>style.visibility</p:attrName>
                                        </p:attrNameLst>
                                      </p:cBhvr>
                                      <p:to>
                                        <p:strVal val="visible"/>
                                      </p:to>
                                    </p:set>
                                    <p:anim calcmode="lin" valueType="num">
                                      <p:cBhvr>
                                        <p:cTn id="665" dur="1000" fill="hold"/>
                                        <p:tgtEl>
                                          <p:spTgt spid="53368"/>
                                        </p:tgtEl>
                                        <p:attrNameLst>
                                          <p:attrName>ppt_w</p:attrName>
                                        </p:attrNameLst>
                                      </p:cBhvr>
                                      <p:tavLst>
                                        <p:tav tm="0">
                                          <p:val>
                                            <p:fltVal val="0"/>
                                          </p:val>
                                        </p:tav>
                                        <p:tav tm="100000">
                                          <p:val>
                                            <p:strVal val="#ppt_w"/>
                                          </p:val>
                                        </p:tav>
                                      </p:tavLst>
                                    </p:anim>
                                    <p:anim calcmode="lin" valueType="num">
                                      <p:cBhvr>
                                        <p:cTn id="666" dur="1000" fill="hold"/>
                                        <p:tgtEl>
                                          <p:spTgt spid="53368"/>
                                        </p:tgtEl>
                                        <p:attrNameLst>
                                          <p:attrName>ppt_h</p:attrName>
                                        </p:attrNameLst>
                                      </p:cBhvr>
                                      <p:tavLst>
                                        <p:tav tm="0">
                                          <p:val>
                                            <p:fltVal val="0"/>
                                          </p:val>
                                        </p:tav>
                                        <p:tav tm="100000">
                                          <p:val>
                                            <p:strVal val="#ppt_h"/>
                                          </p:val>
                                        </p:tav>
                                      </p:tavLst>
                                    </p:anim>
                                    <p:anim calcmode="lin" valueType="num">
                                      <p:cBhvr>
                                        <p:cTn id="667" dur="1000" fill="hold"/>
                                        <p:tgtEl>
                                          <p:spTgt spid="53368"/>
                                        </p:tgtEl>
                                        <p:attrNameLst>
                                          <p:attrName>style.rotation</p:attrName>
                                        </p:attrNameLst>
                                      </p:cBhvr>
                                      <p:tavLst>
                                        <p:tav tm="0">
                                          <p:val>
                                            <p:fltVal val="360"/>
                                          </p:val>
                                        </p:tav>
                                        <p:tav tm="100000">
                                          <p:val>
                                            <p:fltVal val="0"/>
                                          </p:val>
                                        </p:tav>
                                      </p:tavLst>
                                    </p:anim>
                                    <p:animEffect transition="in" filter="fade">
                                      <p:cBhvr>
                                        <p:cTn id="668" dur="1000"/>
                                        <p:tgtEl>
                                          <p:spTgt spid="53368"/>
                                        </p:tgtEl>
                                      </p:cBhvr>
                                    </p:animEffect>
                                  </p:childTnLst>
                                  <p:subTnLst>
                                    <p:set>
                                      <p:cBhvr override="childStyle">
                                        <p:cTn dur="1" fill="hold" display="0" masterRel="sameClick" afterEffect="1">
                                          <p:stCondLst>
                                            <p:cond evt="end" delay="0">
                                              <p:tn val="663"/>
                                            </p:cond>
                                          </p:stCondLst>
                                        </p:cTn>
                                        <p:tgtEl>
                                          <p:spTgt spid="53368"/>
                                        </p:tgtEl>
                                        <p:attrNameLst>
                                          <p:attrName>style.visibility</p:attrName>
                                        </p:attrNameLst>
                                      </p:cBhvr>
                                      <p:to>
                                        <p:strVal val="hidden"/>
                                      </p:to>
                                    </p:set>
                                    <p:audio>
                                      <p:cMediaNode vol="100000">
                                        <p:cTn display="0" masterRel="sameClick">
                                          <p:stCondLst>
                                            <p:cond evt="begin" delay="0">
                                              <p:tn val="663"/>
                                            </p:cond>
                                          </p:stCondLst>
                                          <p:endCondLst>
                                            <p:cond evt="onStopAudio" delay="0">
                                              <p:tgtEl>
                                                <p:sldTgt/>
                                              </p:tgtEl>
                                            </p:cond>
                                          </p:endCondLst>
                                        </p:cTn>
                                        <p:tgtEl>
                                          <p:sndTgt r:embed="rId2" name="coin.wav"/>
                                        </p:tgtEl>
                                      </p:cMediaNode>
                                    </p:audio>
                                  </p:subTnLst>
                                </p:cTn>
                              </p:par>
                            </p:childTnLst>
                          </p:cTn>
                        </p:par>
                        <p:par>
                          <p:cTn id="669" fill="hold" nodeType="afterGroup">
                            <p:stCondLst>
                              <p:cond delay="98000"/>
                            </p:stCondLst>
                            <p:childTnLst>
                              <p:par>
                                <p:cTn id="670" presetID="49" presetClass="entr" presetSubtype="0" decel="100000" fill="hold" nodeType="afterEffect">
                                  <p:stCondLst>
                                    <p:cond delay="0"/>
                                  </p:stCondLst>
                                  <p:childTnLst>
                                    <p:set>
                                      <p:cBhvr>
                                        <p:cTn id="671" dur="1" fill="hold">
                                          <p:stCondLst>
                                            <p:cond delay="0"/>
                                          </p:stCondLst>
                                        </p:cTn>
                                        <p:tgtEl>
                                          <p:spTgt spid="53365"/>
                                        </p:tgtEl>
                                        <p:attrNameLst>
                                          <p:attrName>style.visibility</p:attrName>
                                        </p:attrNameLst>
                                      </p:cBhvr>
                                      <p:to>
                                        <p:strVal val="visible"/>
                                      </p:to>
                                    </p:set>
                                    <p:anim calcmode="lin" valueType="num">
                                      <p:cBhvr>
                                        <p:cTn id="672" dur="1000" fill="hold"/>
                                        <p:tgtEl>
                                          <p:spTgt spid="53365"/>
                                        </p:tgtEl>
                                        <p:attrNameLst>
                                          <p:attrName>ppt_w</p:attrName>
                                        </p:attrNameLst>
                                      </p:cBhvr>
                                      <p:tavLst>
                                        <p:tav tm="0">
                                          <p:val>
                                            <p:fltVal val="0"/>
                                          </p:val>
                                        </p:tav>
                                        <p:tav tm="100000">
                                          <p:val>
                                            <p:strVal val="#ppt_w"/>
                                          </p:val>
                                        </p:tav>
                                      </p:tavLst>
                                    </p:anim>
                                    <p:anim calcmode="lin" valueType="num">
                                      <p:cBhvr>
                                        <p:cTn id="673" dur="1000" fill="hold"/>
                                        <p:tgtEl>
                                          <p:spTgt spid="53365"/>
                                        </p:tgtEl>
                                        <p:attrNameLst>
                                          <p:attrName>ppt_h</p:attrName>
                                        </p:attrNameLst>
                                      </p:cBhvr>
                                      <p:tavLst>
                                        <p:tav tm="0">
                                          <p:val>
                                            <p:fltVal val="0"/>
                                          </p:val>
                                        </p:tav>
                                        <p:tav tm="100000">
                                          <p:val>
                                            <p:strVal val="#ppt_h"/>
                                          </p:val>
                                        </p:tav>
                                      </p:tavLst>
                                    </p:anim>
                                    <p:anim calcmode="lin" valueType="num">
                                      <p:cBhvr>
                                        <p:cTn id="674" dur="1000" fill="hold"/>
                                        <p:tgtEl>
                                          <p:spTgt spid="53365"/>
                                        </p:tgtEl>
                                        <p:attrNameLst>
                                          <p:attrName>style.rotation</p:attrName>
                                        </p:attrNameLst>
                                      </p:cBhvr>
                                      <p:tavLst>
                                        <p:tav tm="0">
                                          <p:val>
                                            <p:fltVal val="360"/>
                                          </p:val>
                                        </p:tav>
                                        <p:tav tm="100000">
                                          <p:val>
                                            <p:fltVal val="0"/>
                                          </p:val>
                                        </p:tav>
                                      </p:tavLst>
                                    </p:anim>
                                    <p:animEffect transition="in" filter="fade">
                                      <p:cBhvr>
                                        <p:cTn id="675" dur="1000"/>
                                        <p:tgtEl>
                                          <p:spTgt spid="53365"/>
                                        </p:tgtEl>
                                      </p:cBhvr>
                                    </p:animEffect>
                                  </p:childTnLst>
                                  <p:subTnLst>
                                    <p:set>
                                      <p:cBhvr override="childStyle">
                                        <p:cTn dur="1" fill="hold" display="0" masterRel="sameClick" afterEffect="1">
                                          <p:stCondLst>
                                            <p:cond evt="end" delay="0">
                                              <p:tn val="670"/>
                                            </p:cond>
                                          </p:stCondLst>
                                        </p:cTn>
                                        <p:tgtEl>
                                          <p:spTgt spid="53365"/>
                                        </p:tgtEl>
                                        <p:attrNameLst>
                                          <p:attrName>style.visibility</p:attrName>
                                        </p:attrNameLst>
                                      </p:cBhvr>
                                      <p:to>
                                        <p:strVal val="hidden"/>
                                      </p:to>
                                    </p:set>
                                    <p:audio>
                                      <p:cMediaNode vol="100000">
                                        <p:cTn display="0" masterRel="sameClick">
                                          <p:stCondLst>
                                            <p:cond evt="begin" delay="0">
                                              <p:tn val="670"/>
                                            </p:cond>
                                          </p:stCondLst>
                                          <p:endCondLst>
                                            <p:cond evt="onStopAudio" delay="0">
                                              <p:tgtEl>
                                                <p:sldTgt/>
                                              </p:tgtEl>
                                            </p:cond>
                                          </p:endCondLst>
                                        </p:cTn>
                                        <p:tgtEl>
                                          <p:sndTgt r:embed="rId2" name="coin.wav"/>
                                        </p:tgtEl>
                                      </p:cMediaNode>
                                    </p:audio>
                                  </p:subTnLst>
                                </p:cTn>
                              </p:par>
                            </p:childTnLst>
                          </p:cTn>
                        </p:par>
                        <p:par>
                          <p:cTn id="676" fill="hold" nodeType="afterGroup">
                            <p:stCondLst>
                              <p:cond delay="99000"/>
                            </p:stCondLst>
                            <p:childTnLst>
                              <p:par>
                                <p:cTn id="677" presetID="49" presetClass="entr" presetSubtype="0" decel="100000" fill="hold" nodeType="afterEffect">
                                  <p:stCondLst>
                                    <p:cond delay="0"/>
                                  </p:stCondLst>
                                  <p:childTnLst>
                                    <p:set>
                                      <p:cBhvr>
                                        <p:cTn id="678" dur="1" fill="hold">
                                          <p:stCondLst>
                                            <p:cond delay="0"/>
                                          </p:stCondLst>
                                        </p:cTn>
                                        <p:tgtEl>
                                          <p:spTgt spid="53362"/>
                                        </p:tgtEl>
                                        <p:attrNameLst>
                                          <p:attrName>style.visibility</p:attrName>
                                        </p:attrNameLst>
                                      </p:cBhvr>
                                      <p:to>
                                        <p:strVal val="visible"/>
                                      </p:to>
                                    </p:set>
                                    <p:anim calcmode="lin" valueType="num">
                                      <p:cBhvr>
                                        <p:cTn id="679" dur="1000" fill="hold"/>
                                        <p:tgtEl>
                                          <p:spTgt spid="53362"/>
                                        </p:tgtEl>
                                        <p:attrNameLst>
                                          <p:attrName>ppt_w</p:attrName>
                                        </p:attrNameLst>
                                      </p:cBhvr>
                                      <p:tavLst>
                                        <p:tav tm="0">
                                          <p:val>
                                            <p:fltVal val="0"/>
                                          </p:val>
                                        </p:tav>
                                        <p:tav tm="100000">
                                          <p:val>
                                            <p:strVal val="#ppt_w"/>
                                          </p:val>
                                        </p:tav>
                                      </p:tavLst>
                                    </p:anim>
                                    <p:anim calcmode="lin" valueType="num">
                                      <p:cBhvr>
                                        <p:cTn id="680" dur="1000" fill="hold"/>
                                        <p:tgtEl>
                                          <p:spTgt spid="53362"/>
                                        </p:tgtEl>
                                        <p:attrNameLst>
                                          <p:attrName>ppt_h</p:attrName>
                                        </p:attrNameLst>
                                      </p:cBhvr>
                                      <p:tavLst>
                                        <p:tav tm="0">
                                          <p:val>
                                            <p:fltVal val="0"/>
                                          </p:val>
                                        </p:tav>
                                        <p:tav tm="100000">
                                          <p:val>
                                            <p:strVal val="#ppt_h"/>
                                          </p:val>
                                        </p:tav>
                                      </p:tavLst>
                                    </p:anim>
                                    <p:anim calcmode="lin" valueType="num">
                                      <p:cBhvr>
                                        <p:cTn id="681" dur="1000" fill="hold"/>
                                        <p:tgtEl>
                                          <p:spTgt spid="53362"/>
                                        </p:tgtEl>
                                        <p:attrNameLst>
                                          <p:attrName>style.rotation</p:attrName>
                                        </p:attrNameLst>
                                      </p:cBhvr>
                                      <p:tavLst>
                                        <p:tav tm="0">
                                          <p:val>
                                            <p:fltVal val="360"/>
                                          </p:val>
                                        </p:tav>
                                        <p:tav tm="100000">
                                          <p:val>
                                            <p:fltVal val="0"/>
                                          </p:val>
                                        </p:tav>
                                      </p:tavLst>
                                    </p:anim>
                                    <p:animEffect transition="in" filter="fade">
                                      <p:cBhvr>
                                        <p:cTn id="682" dur="1000"/>
                                        <p:tgtEl>
                                          <p:spTgt spid="53362"/>
                                        </p:tgtEl>
                                      </p:cBhvr>
                                    </p:animEffect>
                                  </p:childTnLst>
                                  <p:subTnLst>
                                    <p:set>
                                      <p:cBhvr override="childStyle">
                                        <p:cTn dur="1" fill="hold" display="0" masterRel="sameClick" afterEffect="1">
                                          <p:stCondLst>
                                            <p:cond evt="end" delay="0">
                                              <p:tn val="677"/>
                                            </p:cond>
                                          </p:stCondLst>
                                        </p:cTn>
                                        <p:tgtEl>
                                          <p:spTgt spid="53362"/>
                                        </p:tgtEl>
                                        <p:attrNameLst>
                                          <p:attrName>style.visibility</p:attrName>
                                        </p:attrNameLst>
                                      </p:cBhvr>
                                      <p:to>
                                        <p:strVal val="hidden"/>
                                      </p:to>
                                    </p:set>
                                    <p:audio>
                                      <p:cMediaNode vol="100000">
                                        <p:cTn display="0" masterRel="sameClick">
                                          <p:stCondLst>
                                            <p:cond evt="begin" delay="0">
                                              <p:tn val="677"/>
                                            </p:cond>
                                          </p:stCondLst>
                                          <p:endCondLst>
                                            <p:cond evt="onStopAudio" delay="0">
                                              <p:tgtEl>
                                                <p:sldTgt/>
                                              </p:tgtEl>
                                            </p:cond>
                                          </p:endCondLst>
                                        </p:cTn>
                                        <p:tgtEl>
                                          <p:sndTgt r:embed="rId2" name="coin.wav"/>
                                        </p:tgtEl>
                                      </p:cMediaNode>
                                    </p:audio>
                                  </p:subTnLst>
                                </p:cTn>
                              </p:par>
                            </p:childTnLst>
                          </p:cTn>
                        </p:par>
                        <p:par>
                          <p:cTn id="683" fill="hold" nodeType="afterGroup">
                            <p:stCondLst>
                              <p:cond delay="100000"/>
                            </p:stCondLst>
                            <p:childTnLst>
                              <p:par>
                                <p:cTn id="684" presetID="49" presetClass="entr" presetSubtype="0" decel="100000" fill="hold" nodeType="afterEffect">
                                  <p:stCondLst>
                                    <p:cond delay="0"/>
                                  </p:stCondLst>
                                  <p:childTnLst>
                                    <p:set>
                                      <p:cBhvr>
                                        <p:cTn id="685" dur="1" fill="hold">
                                          <p:stCondLst>
                                            <p:cond delay="0"/>
                                          </p:stCondLst>
                                        </p:cTn>
                                        <p:tgtEl>
                                          <p:spTgt spid="53359"/>
                                        </p:tgtEl>
                                        <p:attrNameLst>
                                          <p:attrName>style.visibility</p:attrName>
                                        </p:attrNameLst>
                                      </p:cBhvr>
                                      <p:to>
                                        <p:strVal val="visible"/>
                                      </p:to>
                                    </p:set>
                                    <p:anim calcmode="lin" valueType="num">
                                      <p:cBhvr>
                                        <p:cTn id="686" dur="1000" fill="hold"/>
                                        <p:tgtEl>
                                          <p:spTgt spid="53359"/>
                                        </p:tgtEl>
                                        <p:attrNameLst>
                                          <p:attrName>ppt_w</p:attrName>
                                        </p:attrNameLst>
                                      </p:cBhvr>
                                      <p:tavLst>
                                        <p:tav tm="0">
                                          <p:val>
                                            <p:fltVal val="0"/>
                                          </p:val>
                                        </p:tav>
                                        <p:tav tm="100000">
                                          <p:val>
                                            <p:strVal val="#ppt_w"/>
                                          </p:val>
                                        </p:tav>
                                      </p:tavLst>
                                    </p:anim>
                                    <p:anim calcmode="lin" valueType="num">
                                      <p:cBhvr>
                                        <p:cTn id="687" dur="1000" fill="hold"/>
                                        <p:tgtEl>
                                          <p:spTgt spid="53359"/>
                                        </p:tgtEl>
                                        <p:attrNameLst>
                                          <p:attrName>ppt_h</p:attrName>
                                        </p:attrNameLst>
                                      </p:cBhvr>
                                      <p:tavLst>
                                        <p:tav tm="0">
                                          <p:val>
                                            <p:fltVal val="0"/>
                                          </p:val>
                                        </p:tav>
                                        <p:tav tm="100000">
                                          <p:val>
                                            <p:strVal val="#ppt_h"/>
                                          </p:val>
                                        </p:tav>
                                      </p:tavLst>
                                    </p:anim>
                                    <p:anim calcmode="lin" valueType="num">
                                      <p:cBhvr>
                                        <p:cTn id="688" dur="1000" fill="hold"/>
                                        <p:tgtEl>
                                          <p:spTgt spid="53359"/>
                                        </p:tgtEl>
                                        <p:attrNameLst>
                                          <p:attrName>style.rotation</p:attrName>
                                        </p:attrNameLst>
                                      </p:cBhvr>
                                      <p:tavLst>
                                        <p:tav tm="0">
                                          <p:val>
                                            <p:fltVal val="360"/>
                                          </p:val>
                                        </p:tav>
                                        <p:tav tm="100000">
                                          <p:val>
                                            <p:fltVal val="0"/>
                                          </p:val>
                                        </p:tav>
                                      </p:tavLst>
                                    </p:anim>
                                    <p:animEffect transition="in" filter="fade">
                                      <p:cBhvr>
                                        <p:cTn id="689" dur="1000"/>
                                        <p:tgtEl>
                                          <p:spTgt spid="53359"/>
                                        </p:tgtEl>
                                      </p:cBhvr>
                                    </p:animEffect>
                                  </p:childTnLst>
                                  <p:subTnLst>
                                    <p:set>
                                      <p:cBhvr override="childStyle">
                                        <p:cTn dur="1" fill="hold" display="0" masterRel="sameClick" afterEffect="1">
                                          <p:stCondLst>
                                            <p:cond evt="end" delay="0">
                                              <p:tn val="684"/>
                                            </p:cond>
                                          </p:stCondLst>
                                        </p:cTn>
                                        <p:tgtEl>
                                          <p:spTgt spid="53359"/>
                                        </p:tgtEl>
                                        <p:attrNameLst>
                                          <p:attrName>style.visibility</p:attrName>
                                        </p:attrNameLst>
                                      </p:cBhvr>
                                      <p:to>
                                        <p:strVal val="hidden"/>
                                      </p:to>
                                    </p:set>
                                    <p:audio>
                                      <p:cMediaNode vol="100000">
                                        <p:cTn display="0" masterRel="sameClick">
                                          <p:stCondLst>
                                            <p:cond evt="begin" delay="0">
                                              <p:tn val="684"/>
                                            </p:cond>
                                          </p:stCondLst>
                                          <p:endCondLst>
                                            <p:cond evt="onStopAudio" delay="0">
                                              <p:tgtEl>
                                                <p:sldTgt/>
                                              </p:tgtEl>
                                            </p:cond>
                                          </p:endCondLst>
                                        </p:cTn>
                                        <p:tgtEl>
                                          <p:sndTgt r:embed="rId2" name="coin.wav"/>
                                        </p:tgtEl>
                                      </p:cMediaNode>
                                    </p:audio>
                                  </p:subTnLst>
                                </p:cTn>
                              </p:par>
                            </p:childTnLst>
                          </p:cTn>
                        </p:par>
                        <p:par>
                          <p:cTn id="690" fill="hold" nodeType="afterGroup">
                            <p:stCondLst>
                              <p:cond delay="101000"/>
                            </p:stCondLst>
                            <p:childTnLst>
                              <p:par>
                                <p:cTn id="691" presetID="49" presetClass="entr" presetSubtype="0" decel="100000" fill="hold" nodeType="afterEffect">
                                  <p:stCondLst>
                                    <p:cond delay="0"/>
                                  </p:stCondLst>
                                  <p:childTnLst>
                                    <p:set>
                                      <p:cBhvr>
                                        <p:cTn id="692" dur="1" fill="hold">
                                          <p:stCondLst>
                                            <p:cond delay="0"/>
                                          </p:stCondLst>
                                        </p:cTn>
                                        <p:tgtEl>
                                          <p:spTgt spid="53356"/>
                                        </p:tgtEl>
                                        <p:attrNameLst>
                                          <p:attrName>style.visibility</p:attrName>
                                        </p:attrNameLst>
                                      </p:cBhvr>
                                      <p:to>
                                        <p:strVal val="visible"/>
                                      </p:to>
                                    </p:set>
                                    <p:anim calcmode="lin" valueType="num">
                                      <p:cBhvr>
                                        <p:cTn id="693" dur="1000" fill="hold"/>
                                        <p:tgtEl>
                                          <p:spTgt spid="53356"/>
                                        </p:tgtEl>
                                        <p:attrNameLst>
                                          <p:attrName>ppt_w</p:attrName>
                                        </p:attrNameLst>
                                      </p:cBhvr>
                                      <p:tavLst>
                                        <p:tav tm="0">
                                          <p:val>
                                            <p:fltVal val="0"/>
                                          </p:val>
                                        </p:tav>
                                        <p:tav tm="100000">
                                          <p:val>
                                            <p:strVal val="#ppt_w"/>
                                          </p:val>
                                        </p:tav>
                                      </p:tavLst>
                                    </p:anim>
                                    <p:anim calcmode="lin" valueType="num">
                                      <p:cBhvr>
                                        <p:cTn id="694" dur="1000" fill="hold"/>
                                        <p:tgtEl>
                                          <p:spTgt spid="53356"/>
                                        </p:tgtEl>
                                        <p:attrNameLst>
                                          <p:attrName>ppt_h</p:attrName>
                                        </p:attrNameLst>
                                      </p:cBhvr>
                                      <p:tavLst>
                                        <p:tav tm="0">
                                          <p:val>
                                            <p:fltVal val="0"/>
                                          </p:val>
                                        </p:tav>
                                        <p:tav tm="100000">
                                          <p:val>
                                            <p:strVal val="#ppt_h"/>
                                          </p:val>
                                        </p:tav>
                                      </p:tavLst>
                                    </p:anim>
                                    <p:anim calcmode="lin" valueType="num">
                                      <p:cBhvr>
                                        <p:cTn id="695" dur="1000" fill="hold"/>
                                        <p:tgtEl>
                                          <p:spTgt spid="53356"/>
                                        </p:tgtEl>
                                        <p:attrNameLst>
                                          <p:attrName>style.rotation</p:attrName>
                                        </p:attrNameLst>
                                      </p:cBhvr>
                                      <p:tavLst>
                                        <p:tav tm="0">
                                          <p:val>
                                            <p:fltVal val="360"/>
                                          </p:val>
                                        </p:tav>
                                        <p:tav tm="100000">
                                          <p:val>
                                            <p:fltVal val="0"/>
                                          </p:val>
                                        </p:tav>
                                      </p:tavLst>
                                    </p:anim>
                                    <p:animEffect transition="in" filter="fade">
                                      <p:cBhvr>
                                        <p:cTn id="696" dur="1000"/>
                                        <p:tgtEl>
                                          <p:spTgt spid="53356"/>
                                        </p:tgtEl>
                                      </p:cBhvr>
                                    </p:animEffect>
                                  </p:childTnLst>
                                  <p:subTnLst>
                                    <p:set>
                                      <p:cBhvr override="childStyle">
                                        <p:cTn dur="1" fill="hold" display="0" masterRel="sameClick" afterEffect="1">
                                          <p:stCondLst>
                                            <p:cond evt="end" delay="0">
                                              <p:tn val="691"/>
                                            </p:cond>
                                          </p:stCondLst>
                                        </p:cTn>
                                        <p:tgtEl>
                                          <p:spTgt spid="53356"/>
                                        </p:tgtEl>
                                        <p:attrNameLst>
                                          <p:attrName>style.visibility</p:attrName>
                                        </p:attrNameLst>
                                      </p:cBhvr>
                                      <p:to>
                                        <p:strVal val="hidden"/>
                                      </p:to>
                                    </p:set>
                                    <p:audio>
                                      <p:cMediaNode vol="100000">
                                        <p:cTn display="0" masterRel="sameClick">
                                          <p:stCondLst>
                                            <p:cond evt="begin" delay="0">
                                              <p:tn val="691"/>
                                            </p:cond>
                                          </p:stCondLst>
                                          <p:endCondLst>
                                            <p:cond evt="onStopAudio" delay="0">
                                              <p:tgtEl>
                                                <p:sldTgt/>
                                              </p:tgtEl>
                                            </p:cond>
                                          </p:endCondLst>
                                        </p:cTn>
                                        <p:tgtEl>
                                          <p:sndTgt r:embed="rId2" name="coin.wav"/>
                                        </p:tgtEl>
                                      </p:cMediaNode>
                                    </p:audio>
                                  </p:subTnLst>
                                </p:cTn>
                              </p:par>
                            </p:childTnLst>
                          </p:cTn>
                        </p:par>
                        <p:par>
                          <p:cTn id="697" fill="hold" nodeType="afterGroup">
                            <p:stCondLst>
                              <p:cond delay="102000"/>
                            </p:stCondLst>
                            <p:childTnLst>
                              <p:par>
                                <p:cTn id="698" presetID="49" presetClass="entr" presetSubtype="0" decel="100000" fill="hold" nodeType="afterEffect">
                                  <p:stCondLst>
                                    <p:cond delay="0"/>
                                  </p:stCondLst>
                                  <p:childTnLst>
                                    <p:set>
                                      <p:cBhvr>
                                        <p:cTn id="699" dur="1" fill="hold">
                                          <p:stCondLst>
                                            <p:cond delay="0"/>
                                          </p:stCondLst>
                                        </p:cTn>
                                        <p:tgtEl>
                                          <p:spTgt spid="53353"/>
                                        </p:tgtEl>
                                        <p:attrNameLst>
                                          <p:attrName>style.visibility</p:attrName>
                                        </p:attrNameLst>
                                      </p:cBhvr>
                                      <p:to>
                                        <p:strVal val="visible"/>
                                      </p:to>
                                    </p:set>
                                    <p:anim calcmode="lin" valueType="num">
                                      <p:cBhvr>
                                        <p:cTn id="700" dur="1000" fill="hold"/>
                                        <p:tgtEl>
                                          <p:spTgt spid="53353"/>
                                        </p:tgtEl>
                                        <p:attrNameLst>
                                          <p:attrName>ppt_w</p:attrName>
                                        </p:attrNameLst>
                                      </p:cBhvr>
                                      <p:tavLst>
                                        <p:tav tm="0">
                                          <p:val>
                                            <p:fltVal val="0"/>
                                          </p:val>
                                        </p:tav>
                                        <p:tav tm="100000">
                                          <p:val>
                                            <p:strVal val="#ppt_w"/>
                                          </p:val>
                                        </p:tav>
                                      </p:tavLst>
                                    </p:anim>
                                    <p:anim calcmode="lin" valueType="num">
                                      <p:cBhvr>
                                        <p:cTn id="701" dur="1000" fill="hold"/>
                                        <p:tgtEl>
                                          <p:spTgt spid="53353"/>
                                        </p:tgtEl>
                                        <p:attrNameLst>
                                          <p:attrName>ppt_h</p:attrName>
                                        </p:attrNameLst>
                                      </p:cBhvr>
                                      <p:tavLst>
                                        <p:tav tm="0">
                                          <p:val>
                                            <p:fltVal val="0"/>
                                          </p:val>
                                        </p:tav>
                                        <p:tav tm="100000">
                                          <p:val>
                                            <p:strVal val="#ppt_h"/>
                                          </p:val>
                                        </p:tav>
                                      </p:tavLst>
                                    </p:anim>
                                    <p:anim calcmode="lin" valueType="num">
                                      <p:cBhvr>
                                        <p:cTn id="702" dur="1000" fill="hold"/>
                                        <p:tgtEl>
                                          <p:spTgt spid="53353"/>
                                        </p:tgtEl>
                                        <p:attrNameLst>
                                          <p:attrName>style.rotation</p:attrName>
                                        </p:attrNameLst>
                                      </p:cBhvr>
                                      <p:tavLst>
                                        <p:tav tm="0">
                                          <p:val>
                                            <p:fltVal val="360"/>
                                          </p:val>
                                        </p:tav>
                                        <p:tav tm="100000">
                                          <p:val>
                                            <p:fltVal val="0"/>
                                          </p:val>
                                        </p:tav>
                                      </p:tavLst>
                                    </p:anim>
                                    <p:animEffect transition="in" filter="fade">
                                      <p:cBhvr>
                                        <p:cTn id="703" dur="1000"/>
                                        <p:tgtEl>
                                          <p:spTgt spid="53353"/>
                                        </p:tgtEl>
                                      </p:cBhvr>
                                    </p:animEffect>
                                  </p:childTnLst>
                                  <p:subTnLst>
                                    <p:set>
                                      <p:cBhvr override="childStyle">
                                        <p:cTn dur="1" fill="hold" display="0" masterRel="sameClick" afterEffect="1">
                                          <p:stCondLst>
                                            <p:cond evt="end" delay="0">
                                              <p:tn val="698"/>
                                            </p:cond>
                                          </p:stCondLst>
                                        </p:cTn>
                                        <p:tgtEl>
                                          <p:spTgt spid="53353"/>
                                        </p:tgtEl>
                                        <p:attrNameLst>
                                          <p:attrName>style.visibility</p:attrName>
                                        </p:attrNameLst>
                                      </p:cBhvr>
                                      <p:to>
                                        <p:strVal val="hidden"/>
                                      </p:to>
                                    </p:set>
                                    <p:audio>
                                      <p:cMediaNode vol="100000">
                                        <p:cTn display="0" masterRel="sameClick">
                                          <p:stCondLst>
                                            <p:cond evt="begin" delay="0">
                                              <p:tn val="698"/>
                                            </p:cond>
                                          </p:stCondLst>
                                          <p:endCondLst>
                                            <p:cond evt="onStopAudio" delay="0">
                                              <p:tgtEl>
                                                <p:sldTgt/>
                                              </p:tgtEl>
                                            </p:cond>
                                          </p:endCondLst>
                                        </p:cTn>
                                        <p:tgtEl>
                                          <p:sndTgt r:embed="rId2" name="coin.wav"/>
                                        </p:tgtEl>
                                      </p:cMediaNode>
                                    </p:audio>
                                  </p:subTnLst>
                                </p:cTn>
                              </p:par>
                            </p:childTnLst>
                          </p:cTn>
                        </p:par>
                        <p:par>
                          <p:cTn id="704" fill="hold" nodeType="afterGroup">
                            <p:stCondLst>
                              <p:cond delay="103000"/>
                            </p:stCondLst>
                            <p:childTnLst>
                              <p:par>
                                <p:cTn id="705" presetID="49" presetClass="entr" presetSubtype="0" decel="100000" fill="hold" nodeType="afterEffect">
                                  <p:stCondLst>
                                    <p:cond delay="0"/>
                                  </p:stCondLst>
                                  <p:childTnLst>
                                    <p:set>
                                      <p:cBhvr>
                                        <p:cTn id="706" dur="1" fill="hold">
                                          <p:stCondLst>
                                            <p:cond delay="0"/>
                                          </p:stCondLst>
                                        </p:cTn>
                                        <p:tgtEl>
                                          <p:spTgt spid="53350"/>
                                        </p:tgtEl>
                                        <p:attrNameLst>
                                          <p:attrName>style.visibility</p:attrName>
                                        </p:attrNameLst>
                                      </p:cBhvr>
                                      <p:to>
                                        <p:strVal val="visible"/>
                                      </p:to>
                                    </p:set>
                                    <p:anim calcmode="lin" valueType="num">
                                      <p:cBhvr>
                                        <p:cTn id="707" dur="1000" fill="hold"/>
                                        <p:tgtEl>
                                          <p:spTgt spid="53350"/>
                                        </p:tgtEl>
                                        <p:attrNameLst>
                                          <p:attrName>ppt_w</p:attrName>
                                        </p:attrNameLst>
                                      </p:cBhvr>
                                      <p:tavLst>
                                        <p:tav tm="0">
                                          <p:val>
                                            <p:fltVal val="0"/>
                                          </p:val>
                                        </p:tav>
                                        <p:tav tm="100000">
                                          <p:val>
                                            <p:strVal val="#ppt_w"/>
                                          </p:val>
                                        </p:tav>
                                      </p:tavLst>
                                    </p:anim>
                                    <p:anim calcmode="lin" valueType="num">
                                      <p:cBhvr>
                                        <p:cTn id="708" dur="1000" fill="hold"/>
                                        <p:tgtEl>
                                          <p:spTgt spid="53350"/>
                                        </p:tgtEl>
                                        <p:attrNameLst>
                                          <p:attrName>ppt_h</p:attrName>
                                        </p:attrNameLst>
                                      </p:cBhvr>
                                      <p:tavLst>
                                        <p:tav tm="0">
                                          <p:val>
                                            <p:fltVal val="0"/>
                                          </p:val>
                                        </p:tav>
                                        <p:tav tm="100000">
                                          <p:val>
                                            <p:strVal val="#ppt_h"/>
                                          </p:val>
                                        </p:tav>
                                      </p:tavLst>
                                    </p:anim>
                                    <p:anim calcmode="lin" valueType="num">
                                      <p:cBhvr>
                                        <p:cTn id="709" dur="1000" fill="hold"/>
                                        <p:tgtEl>
                                          <p:spTgt spid="53350"/>
                                        </p:tgtEl>
                                        <p:attrNameLst>
                                          <p:attrName>style.rotation</p:attrName>
                                        </p:attrNameLst>
                                      </p:cBhvr>
                                      <p:tavLst>
                                        <p:tav tm="0">
                                          <p:val>
                                            <p:fltVal val="360"/>
                                          </p:val>
                                        </p:tav>
                                        <p:tav tm="100000">
                                          <p:val>
                                            <p:fltVal val="0"/>
                                          </p:val>
                                        </p:tav>
                                      </p:tavLst>
                                    </p:anim>
                                    <p:animEffect transition="in" filter="fade">
                                      <p:cBhvr>
                                        <p:cTn id="710" dur="1000"/>
                                        <p:tgtEl>
                                          <p:spTgt spid="53350"/>
                                        </p:tgtEl>
                                      </p:cBhvr>
                                    </p:animEffect>
                                  </p:childTnLst>
                                  <p:subTnLst>
                                    <p:set>
                                      <p:cBhvr override="childStyle">
                                        <p:cTn dur="1" fill="hold" display="0" masterRel="sameClick" afterEffect="1">
                                          <p:stCondLst>
                                            <p:cond evt="end" delay="0">
                                              <p:tn val="705"/>
                                            </p:cond>
                                          </p:stCondLst>
                                        </p:cTn>
                                        <p:tgtEl>
                                          <p:spTgt spid="53350"/>
                                        </p:tgtEl>
                                        <p:attrNameLst>
                                          <p:attrName>style.visibility</p:attrName>
                                        </p:attrNameLst>
                                      </p:cBhvr>
                                      <p:to>
                                        <p:strVal val="hidden"/>
                                      </p:to>
                                    </p:set>
                                    <p:audio>
                                      <p:cMediaNode vol="100000">
                                        <p:cTn display="0" masterRel="sameClick">
                                          <p:stCondLst>
                                            <p:cond evt="begin" delay="0">
                                              <p:tn val="705"/>
                                            </p:cond>
                                          </p:stCondLst>
                                          <p:endCondLst>
                                            <p:cond evt="onStopAudio" delay="0">
                                              <p:tgtEl>
                                                <p:sldTgt/>
                                              </p:tgtEl>
                                            </p:cond>
                                          </p:endCondLst>
                                        </p:cTn>
                                        <p:tgtEl>
                                          <p:sndTgt r:embed="rId2" name="coin.wav"/>
                                        </p:tgtEl>
                                      </p:cMediaNode>
                                    </p:audio>
                                  </p:subTnLst>
                                </p:cTn>
                              </p:par>
                            </p:childTnLst>
                          </p:cTn>
                        </p:par>
                        <p:par>
                          <p:cTn id="711" fill="hold" nodeType="afterGroup">
                            <p:stCondLst>
                              <p:cond delay="104000"/>
                            </p:stCondLst>
                            <p:childTnLst>
                              <p:par>
                                <p:cTn id="712" presetID="49" presetClass="entr" presetSubtype="0" decel="100000" fill="hold" nodeType="afterEffect">
                                  <p:stCondLst>
                                    <p:cond delay="0"/>
                                  </p:stCondLst>
                                  <p:childTnLst>
                                    <p:set>
                                      <p:cBhvr>
                                        <p:cTn id="713" dur="1" fill="hold">
                                          <p:stCondLst>
                                            <p:cond delay="0"/>
                                          </p:stCondLst>
                                        </p:cTn>
                                        <p:tgtEl>
                                          <p:spTgt spid="53347"/>
                                        </p:tgtEl>
                                        <p:attrNameLst>
                                          <p:attrName>style.visibility</p:attrName>
                                        </p:attrNameLst>
                                      </p:cBhvr>
                                      <p:to>
                                        <p:strVal val="visible"/>
                                      </p:to>
                                    </p:set>
                                    <p:anim calcmode="lin" valueType="num">
                                      <p:cBhvr>
                                        <p:cTn id="714" dur="1000" fill="hold"/>
                                        <p:tgtEl>
                                          <p:spTgt spid="53347"/>
                                        </p:tgtEl>
                                        <p:attrNameLst>
                                          <p:attrName>ppt_w</p:attrName>
                                        </p:attrNameLst>
                                      </p:cBhvr>
                                      <p:tavLst>
                                        <p:tav tm="0">
                                          <p:val>
                                            <p:fltVal val="0"/>
                                          </p:val>
                                        </p:tav>
                                        <p:tav tm="100000">
                                          <p:val>
                                            <p:strVal val="#ppt_w"/>
                                          </p:val>
                                        </p:tav>
                                      </p:tavLst>
                                    </p:anim>
                                    <p:anim calcmode="lin" valueType="num">
                                      <p:cBhvr>
                                        <p:cTn id="715" dur="1000" fill="hold"/>
                                        <p:tgtEl>
                                          <p:spTgt spid="53347"/>
                                        </p:tgtEl>
                                        <p:attrNameLst>
                                          <p:attrName>ppt_h</p:attrName>
                                        </p:attrNameLst>
                                      </p:cBhvr>
                                      <p:tavLst>
                                        <p:tav tm="0">
                                          <p:val>
                                            <p:fltVal val="0"/>
                                          </p:val>
                                        </p:tav>
                                        <p:tav tm="100000">
                                          <p:val>
                                            <p:strVal val="#ppt_h"/>
                                          </p:val>
                                        </p:tav>
                                      </p:tavLst>
                                    </p:anim>
                                    <p:anim calcmode="lin" valueType="num">
                                      <p:cBhvr>
                                        <p:cTn id="716" dur="1000" fill="hold"/>
                                        <p:tgtEl>
                                          <p:spTgt spid="53347"/>
                                        </p:tgtEl>
                                        <p:attrNameLst>
                                          <p:attrName>style.rotation</p:attrName>
                                        </p:attrNameLst>
                                      </p:cBhvr>
                                      <p:tavLst>
                                        <p:tav tm="0">
                                          <p:val>
                                            <p:fltVal val="360"/>
                                          </p:val>
                                        </p:tav>
                                        <p:tav tm="100000">
                                          <p:val>
                                            <p:fltVal val="0"/>
                                          </p:val>
                                        </p:tav>
                                      </p:tavLst>
                                    </p:anim>
                                    <p:animEffect transition="in" filter="fade">
                                      <p:cBhvr>
                                        <p:cTn id="717" dur="1000"/>
                                        <p:tgtEl>
                                          <p:spTgt spid="53347"/>
                                        </p:tgtEl>
                                      </p:cBhvr>
                                    </p:animEffect>
                                  </p:childTnLst>
                                  <p:subTnLst>
                                    <p:set>
                                      <p:cBhvr override="childStyle">
                                        <p:cTn dur="1" fill="hold" display="0" masterRel="sameClick" afterEffect="1">
                                          <p:stCondLst>
                                            <p:cond evt="end" delay="0">
                                              <p:tn val="712"/>
                                            </p:cond>
                                          </p:stCondLst>
                                        </p:cTn>
                                        <p:tgtEl>
                                          <p:spTgt spid="53347"/>
                                        </p:tgtEl>
                                        <p:attrNameLst>
                                          <p:attrName>style.visibility</p:attrName>
                                        </p:attrNameLst>
                                      </p:cBhvr>
                                      <p:to>
                                        <p:strVal val="hidden"/>
                                      </p:to>
                                    </p:set>
                                    <p:audio>
                                      <p:cMediaNode vol="100000">
                                        <p:cTn display="0" masterRel="sameClick">
                                          <p:stCondLst>
                                            <p:cond evt="begin" delay="0">
                                              <p:tn val="712"/>
                                            </p:cond>
                                          </p:stCondLst>
                                          <p:endCondLst>
                                            <p:cond evt="onStopAudio" delay="0">
                                              <p:tgtEl>
                                                <p:sldTgt/>
                                              </p:tgtEl>
                                            </p:cond>
                                          </p:endCondLst>
                                        </p:cTn>
                                        <p:tgtEl>
                                          <p:sndTgt r:embed="rId2" name="coin.wav"/>
                                        </p:tgtEl>
                                      </p:cMediaNode>
                                    </p:audio>
                                  </p:subTnLst>
                                </p:cTn>
                              </p:par>
                            </p:childTnLst>
                          </p:cTn>
                        </p:par>
                        <p:par>
                          <p:cTn id="718" fill="hold" nodeType="afterGroup">
                            <p:stCondLst>
                              <p:cond delay="105000"/>
                            </p:stCondLst>
                            <p:childTnLst>
                              <p:par>
                                <p:cTn id="719" presetID="49" presetClass="entr" presetSubtype="0" decel="100000" fill="hold" nodeType="afterEffect">
                                  <p:stCondLst>
                                    <p:cond delay="0"/>
                                  </p:stCondLst>
                                  <p:childTnLst>
                                    <p:set>
                                      <p:cBhvr>
                                        <p:cTn id="720" dur="1" fill="hold">
                                          <p:stCondLst>
                                            <p:cond delay="0"/>
                                          </p:stCondLst>
                                        </p:cTn>
                                        <p:tgtEl>
                                          <p:spTgt spid="53344"/>
                                        </p:tgtEl>
                                        <p:attrNameLst>
                                          <p:attrName>style.visibility</p:attrName>
                                        </p:attrNameLst>
                                      </p:cBhvr>
                                      <p:to>
                                        <p:strVal val="visible"/>
                                      </p:to>
                                    </p:set>
                                    <p:anim calcmode="lin" valueType="num">
                                      <p:cBhvr>
                                        <p:cTn id="721" dur="1000" fill="hold"/>
                                        <p:tgtEl>
                                          <p:spTgt spid="53344"/>
                                        </p:tgtEl>
                                        <p:attrNameLst>
                                          <p:attrName>ppt_w</p:attrName>
                                        </p:attrNameLst>
                                      </p:cBhvr>
                                      <p:tavLst>
                                        <p:tav tm="0">
                                          <p:val>
                                            <p:fltVal val="0"/>
                                          </p:val>
                                        </p:tav>
                                        <p:tav tm="100000">
                                          <p:val>
                                            <p:strVal val="#ppt_w"/>
                                          </p:val>
                                        </p:tav>
                                      </p:tavLst>
                                    </p:anim>
                                    <p:anim calcmode="lin" valueType="num">
                                      <p:cBhvr>
                                        <p:cTn id="722" dur="1000" fill="hold"/>
                                        <p:tgtEl>
                                          <p:spTgt spid="53344"/>
                                        </p:tgtEl>
                                        <p:attrNameLst>
                                          <p:attrName>ppt_h</p:attrName>
                                        </p:attrNameLst>
                                      </p:cBhvr>
                                      <p:tavLst>
                                        <p:tav tm="0">
                                          <p:val>
                                            <p:fltVal val="0"/>
                                          </p:val>
                                        </p:tav>
                                        <p:tav tm="100000">
                                          <p:val>
                                            <p:strVal val="#ppt_h"/>
                                          </p:val>
                                        </p:tav>
                                      </p:tavLst>
                                    </p:anim>
                                    <p:anim calcmode="lin" valueType="num">
                                      <p:cBhvr>
                                        <p:cTn id="723" dur="1000" fill="hold"/>
                                        <p:tgtEl>
                                          <p:spTgt spid="53344"/>
                                        </p:tgtEl>
                                        <p:attrNameLst>
                                          <p:attrName>style.rotation</p:attrName>
                                        </p:attrNameLst>
                                      </p:cBhvr>
                                      <p:tavLst>
                                        <p:tav tm="0">
                                          <p:val>
                                            <p:fltVal val="360"/>
                                          </p:val>
                                        </p:tav>
                                        <p:tav tm="100000">
                                          <p:val>
                                            <p:fltVal val="0"/>
                                          </p:val>
                                        </p:tav>
                                      </p:tavLst>
                                    </p:anim>
                                    <p:animEffect transition="in" filter="fade">
                                      <p:cBhvr>
                                        <p:cTn id="724" dur="1000"/>
                                        <p:tgtEl>
                                          <p:spTgt spid="53344"/>
                                        </p:tgtEl>
                                      </p:cBhvr>
                                    </p:animEffect>
                                  </p:childTnLst>
                                  <p:subTnLst>
                                    <p:set>
                                      <p:cBhvr override="childStyle">
                                        <p:cTn dur="1" fill="hold" display="0" masterRel="sameClick" afterEffect="1">
                                          <p:stCondLst>
                                            <p:cond evt="end" delay="0">
                                              <p:tn val="719"/>
                                            </p:cond>
                                          </p:stCondLst>
                                        </p:cTn>
                                        <p:tgtEl>
                                          <p:spTgt spid="53344"/>
                                        </p:tgtEl>
                                        <p:attrNameLst>
                                          <p:attrName>style.visibility</p:attrName>
                                        </p:attrNameLst>
                                      </p:cBhvr>
                                      <p:to>
                                        <p:strVal val="hidden"/>
                                      </p:to>
                                    </p:set>
                                    <p:audio>
                                      <p:cMediaNode vol="100000">
                                        <p:cTn display="0" masterRel="sameClick">
                                          <p:stCondLst>
                                            <p:cond evt="begin" delay="0">
                                              <p:tn val="719"/>
                                            </p:cond>
                                          </p:stCondLst>
                                          <p:endCondLst>
                                            <p:cond evt="onStopAudio" delay="0">
                                              <p:tgtEl>
                                                <p:sldTgt/>
                                              </p:tgtEl>
                                            </p:cond>
                                          </p:endCondLst>
                                        </p:cTn>
                                        <p:tgtEl>
                                          <p:sndTgt r:embed="rId2" name="coin.wav"/>
                                        </p:tgtEl>
                                      </p:cMediaNode>
                                    </p:audio>
                                  </p:subTnLst>
                                </p:cTn>
                              </p:par>
                            </p:childTnLst>
                          </p:cTn>
                        </p:par>
                        <p:par>
                          <p:cTn id="725" fill="hold" nodeType="afterGroup">
                            <p:stCondLst>
                              <p:cond delay="106000"/>
                            </p:stCondLst>
                            <p:childTnLst>
                              <p:par>
                                <p:cTn id="726" presetID="49" presetClass="entr" presetSubtype="0" decel="100000" fill="hold" nodeType="afterEffect">
                                  <p:stCondLst>
                                    <p:cond delay="0"/>
                                  </p:stCondLst>
                                  <p:childTnLst>
                                    <p:set>
                                      <p:cBhvr>
                                        <p:cTn id="727" dur="1" fill="hold">
                                          <p:stCondLst>
                                            <p:cond delay="0"/>
                                          </p:stCondLst>
                                        </p:cTn>
                                        <p:tgtEl>
                                          <p:spTgt spid="53434"/>
                                        </p:tgtEl>
                                        <p:attrNameLst>
                                          <p:attrName>style.visibility</p:attrName>
                                        </p:attrNameLst>
                                      </p:cBhvr>
                                      <p:to>
                                        <p:strVal val="visible"/>
                                      </p:to>
                                    </p:set>
                                    <p:anim calcmode="lin" valueType="num">
                                      <p:cBhvr>
                                        <p:cTn id="728" dur="1000" fill="hold"/>
                                        <p:tgtEl>
                                          <p:spTgt spid="53434"/>
                                        </p:tgtEl>
                                        <p:attrNameLst>
                                          <p:attrName>ppt_w</p:attrName>
                                        </p:attrNameLst>
                                      </p:cBhvr>
                                      <p:tavLst>
                                        <p:tav tm="0">
                                          <p:val>
                                            <p:fltVal val="0"/>
                                          </p:val>
                                        </p:tav>
                                        <p:tav tm="100000">
                                          <p:val>
                                            <p:strVal val="#ppt_w"/>
                                          </p:val>
                                        </p:tav>
                                      </p:tavLst>
                                    </p:anim>
                                    <p:anim calcmode="lin" valueType="num">
                                      <p:cBhvr>
                                        <p:cTn id="729" dur="1000" fill="hold"/>
                                        <p:tgtEl>
                                          <p:spTgt spid="53434"/>
                                        </p:tgtEl>
                                        <p:attrNameLst>
                                          <p:attrName>ppt_h</p:attrName>
                                        </p:attrNameLst>
                                      </p:cBhvr>
                                      <p:tavLst>
                                        <p:tav tm="0">
                                          <p:val>
                                            <p:fltVal val="0"/>
                                          </p:val>
                                        </p:tav>
                                        <p:tav tm="100000">
                                          <p:val>
                                            <p:strVal val="#ppt_h"/>
                                          </p:val>
                                        </p:tav>
                                      </p:tavLst>
                                    </p:anim>
                                    <p:anim calcmode="lin" valueType="num">
                                      <p:cBhvr>
                                        <p:cTn id="730" dur="1000" fill="hold"/>
                                        <p:tgtEl>
                                          <p:spTgt spid="53434"/>
                                        </p:tgtEl>
                                        <p:attrNameLst>
                                          <p:attrName>style.rotation</p:attrName>
                                        </p:attrNameLst>
                                      </p:cBhvr>
                                      <p:tavLst>
                                        <p:tav tm="0">
                                          <p:val>
                                            <p:fltVal val="360"/>
                                          </p:val>
                                        </p:tav>
                                        <p:tav tm="100000">
                                          <p:val>
                                            <p:fltVal val="0"/>
                                          </p:val>
                                        </p:tav>
                                      </p:tavLst>
                                    </p:anim>
                                    <p:animEffect transition="in" filter="fade">
                                      <p:cBhvr>
                                        <p:cTn id="731" dur="1000"/>
                                        <p:tgtEl>
                                          <p:spTgt spid="53434"/>
                                        </p:tgtEl>
                                      </p:cBhvr>
                                    </p:animEffect>
                                  </p:childTnLst>
                                  <p:subTnLst>
                                    <p:set>
                                      <p:cBhvr override="childStyle">
                                        <p:cTn dur="1" fill="hold" display="0" masterRel="sameClick" afterEffect="1">
                                          <p:stCondLst>
                                            <p:cond evt="end" delay="0">
                                              <p:tn val="726"/>
                                            </p:cond>
                                          </p:stCondLst>
                                        </p:cTn>
                                        <p:tgtEl>
                                          <p:spTgt spid="53434"/>
                                        </p:tgtEl>
                                        <p:attrNameLst>
                                          <p:attrName>style.visibility</p:attrName>
                                        </p:attrNameLst>
                                      </p:cBhvr>
                                      <p:to>
                                        <p:strVal val="hidden"/>
                                      </p:to>
                                    </p:set>
                                    <p:audio>
                                      <p:cMediaNode vol="100000">
                                        <p:cTn display="0" masterRel="sameClick">
                                          <p:stCondLst>
                                            <p:cond evt="begin" delay="0">
                                              <p:tn val="726"/>
                                            </p:cond>
                                          </p:stCondLst>
                                          <p:endCondLst>
                                            <p:cond evt="onStopAudio" delay="0">
                                              <p:tgtEl>
                                                <p:sldTgt/>
                                              </p:tgtEl>
                                            </p:cond>
                                          </p:endCondLst>
                                        </p:cTn>
                                        <p:tgtEl>
                                          <p:sndTgt r:embed="rId2" name="coin.wav"/>
                                        </p:tgtEl>
                                      </p:cMediaNode>
                                    </p:audio>
                                  </p:subTnLst>
                                </p:cTn>
                              </p:par>
                            </p:childTnLst>
                          </p:cTn>
                        </p:par>
                        <p:par>
                          <p:cTn id="732" fill="hold" nodeType="afterGroup">
                            <p:stCondLst>
                              <p:cond delay="107000"/>
                            </p:stCondLst>
                            <p:childTnLst>
                              <p:par>
                                <p:cTn id="733" presetID="49" presetClass="entr" presetSubtype="0" decel="100000" fill="hold" nodeType="afterEffect">
                                  <p:stCondLst>
                                    <p:cond delay="0"/>
                                  </p:stCondLst>
                                  <p:childTnLst>
                                    <p:set>
                                      <p:cBhvr>
                                        <p:cTn id="734" dur="1" fill="hold">
                                          <p:stCondLst>
                                            <p:cond delay="0"/>
                                          </p:stCondLst>
                                        </p:cTn>
                                        <p:tgtEl>
                                          <p:spTgt spid="53416"/>
                                        </p:tgtEl>
                                        <p:attrNameLst>
                                          <p:attrName>style.visibility</p:attrName>
                                        </p:attrNameLst>
                                      </p:cBhvr>
                                      <p:to>
                                        <p:strVal val="visible"/>
                                      </p:to>
                                    </p:set>
                                    <p:anim calcmode="lin" valueType="num">
                                      <p:cBhvr>
                                        <p:cTn id="735" dur="2000" fill="hold"/>
                                        <p:tgtEl>
                                          <p:spTgt spid="53416"/>
                                        </p:tgtEl>
                                        <p:attrNameLst>
                                          <p:attrName>ppt_w</p:attrName>
                                        </p:attrNameLst>
                                      </p:cBhvr>
                                      <p:tavLst>
                                        <p:tav tm="0">
                                          <p:val>
                                            <p:fltVal val="0"/>
                                          </p:val>
                                        </p:tav>
                                        <p:tav tm="100000">
                                          <p:val>
                                            <p:strVal val="#ppt_w"/>
                                          </p:val>
                                        </p:tav>
                                      </p:tavLst>
                                    </p:anim>
                                    <p:anim calcmode="lin" valueType="num">
                                      <p:cBhvr>
                                        <p:cTn id="736" dur="2000" fill="hold"/>
                                        <p:tgtEl>
                                          <p:spTgt spid="53416"/>
                                        </p:tgtEl>
                                        <p:attrNameLst>
                                          <p:attrName>ppt_h</p:attrName>
                                        </p:attrNameLst>
                                      </p:cBhvr>
                                      <p:tavLst>
                                        <p:tav tm="0">
                                          <p:val>
                                            <p:fltVal val="0"/>
                                          </p:val>
                                        </p:tav>
                                        <p:tav tm="100000">
                                          <p:val>
                                            <p:strVal val="#ppt_h"/>
                                          </p:val>
                                        </p:tav>
                                      </p:tavLst>
                                    </p:anim>
                                    <p:anim calcmode="lin" valueType="num">
                                      <p:cBhvr>
                                        <p:cTn id="737" dur="2000" fill="hold"/>
                                        <p:tgtEl>
                                          <p:spTgt spid="53416"/>
                                        </p:tgtEl>
                                        <p:attrNameLst>
                                          <p:attrName>style.rotation</p:attrName>
                                        </p:attrNameLst>
                                      </p:cBhvr>
                                      <p:tavLst>
                                        <p:tav tm="0">
                                          <p:val>
                                            <p:fltVal val="360"/>
                                          </p:val>
                                        </p:tav>
                                        <p:tav tm="100000">
                                          <p:val>
                                            <p:fltVal val="0"/>
                                          </p:val>
                                        </p:tav>
                                      </p:tavLst>
                                    </p:anim>
                                    <p:animEffect transition="in" filter="fade">
                                      <p:cBhvr>
                                        <p:cTn id="738" dur="2000"/>
                                        <p:tgtEl>
                                          <p:spTgt spid="53416"/>
                                        </p:tgtEl>
                                      </p:cBhvr>
                                    </p:animEffect>
                                  </p:childTnLst>
                                  <p:subTnLst>
                                    <p:set>
                                      <p:cBhvr override="childStyle">
                                        <p:cTn dur="1" fill="hold" display="0" masterRel="sameClick" afterEffect="1">
                                          <p:stCondLst>
                                            <p:cond evt="end" delay="0">
                                              <p:tn val="733"/>
                                            </p:cond>
                                          </p:stCondLst>
                                        </p:cTn>
                                        <p:tgtEl>
                                          <p:spTgt spid="53416"/>
                                        </p:tgtEl>
                                        <p:attrNameLst>
                                          <p:attrName>style.visibility</p:attrName>
                                        </p:attrNameLst>
                                      </p:cBhvr>
                                      <p:to>
                                        <p:strVal val="hidden"/>
                                      </p:to>
                                    </p:set>
                                  </p:subTnLst>
                                </p:cTn>
                              </p:par>
                            </p:childTnLst>
                          </p:cTn>
                        </p:par>
                        <p:par>
                          <p:cTn id="739" fill="hold" nodeType="afterGroup">
                            <p:stCondLst>
                              <p:cond delay="109000"/>
                            </p:stCondLst>
                            <p:childTnLst>
                              <p:par>
                                <p:cTn id="740" presetID="49" presetClass="entr" presetSubtype="0" decel="100000" fill="hold" nodeType="afterEffect">
                                  <p:stCondLst>
                                    <p:cond delay="0"/>
                                  </p:stCondLst>
                                  <p:childTnLst>
                                    <p:set>
                                      <p:cBhvr>
                                        <p:cTn id="741" dur="1" fill="hold">
                                          <p:stCondLst>
                                            <p:cond delay="0"/>
                                          </p:stCondLst>
                                        </p:cTn>
                                        <p:tgtEl>
                                          <p:spTgt spid="53431"/>
                                        </p:tgtEl>
                                        <p:attrNameLst>
                                          <p:attrName>style.visibility</p:attrName>
                                        </p:attrNameLst>
                                      </p:cBhvr>
                                      <p:to>
                                        <p:strVal val="visible"/>
                                      </p:to>
                                    </p:set>
                                    <p:anim calcmode="lin" valueType="num">
                                      <p:cBhvr>
                                        <p:cTn id="742" dur="1000" fill="hold"/>
                                        <p:tgtEl>
                                          <p:spTgt spid="53431"/>
                                        </p:tgtEl>
                                        <p:attrNameLst>
                                          <p:attrName>ppt_w</p:attrName>
                                        </p:attrNameLst>
                                      </p:cBhvr>
                                      <p:tavLst>
                                        <p:tav tm="0">
                                          <p:val>
                                            <p:fltVal val="0"/>
                                          </p:val>
                                        </p:tav>
                                        <p:tav tm="100000">
                                          <p:val>
                                            <p:strVal val="#ppt_w"/>
                                          </p:val>
                                        </p:tav>
                                      </p:tavLst>
                                    </p:anim>
                                    <p:anim calcmode="lin" valueType="num">
                                      <p:cBhvr>
                                        <p:cTn id="743" dur="1000" fill="hold"/>
                                        <p:tgtEl>
                                          <p:spTgt spid="53431"/>
                                        </p:tgtEl>
                                        <p:attrNameLst>
                                          <p:attrName>ppt_h</p:attrName>
                                        </p:attrNameLst>
                                      </p:cBhvr>
                                      <p:tavLst>
                                        <p:tav tm="0">
                                          <p:val>
                                            <p:fltVal val="0"/>
                                          </p:val>
                                        </p:tav>
                                        <p:tav tm="100000">
                                          <p:val>
                                            <p:strVal val="#ppt_h"/>
                                          </p:val>
                                        </p:tav>
                                      </p:tavLst>
                                    </p:anim>
                                    <p:anim calcmode="lin" valueType="num">
                                      <p:cBhvr>
                                        <p:cTn id="744" dur="1000" fill="hold"/>
                                        <p:tgtEl>
                                          <p:spTgt spid="53431"/>
                                        </p:tgtEl>
                                        <p:attrNameLst>
                                          <p:attrName>style.rotation</p:attrName>
                                        </p:attrNameLst>
                                      </p:cBhvr>
                                      <p:tavLst>
                                        <p:tav tm="0">
                                          <p:val>
                                            <p:fltVal val="360"/>
                                          </p:val>
                                        </p:tav>
                                        <p:tav tm="100000">
                                          <p:val>
                                            <p:fltVal val="0"/>
                                          </p:val>
                                        </p:tav>
                                      </p:tavLst>
                                    </p:anim>
                                    <p:animEffect transition="in" filter="fade">
                                      <p:cBhvr>
                                        <p:cTn id="745" dur="1000"/>
                                        <p:tgtEl>
                                          <p:spTgt spid="53431"/>
                                        </p:tgtEl>
                                      </p:cBhvr>
                                    </p:animEffect>
                                  </p:childTnLst>
                                  <p:subTnLst>
                                    <p:set>
                                      <p:cBhvr override="childStyle">
                                        <p:cTn dur="1" fill="hold" display="0" masterRel="sameClick" afterEffect="1">
                                          <p:stCondLst>
                                            <p:cond evt="end" delay="0">
                                              <p:tn val="740"/>
                                            </p:cond>
                                          </p:stCondLst>
                                        </p:cTn>
                                        <p:tgtEl>
                                          <p:spTgt spid="53431"/>
                                        </p:tgtEl>
                                        <p:attrNameLst>
                                          <p:attrName>style.visibility</p:attrName>
                                        </p:attrNameLst>
                                      </p:cBhvr>
                                      <p:to>
                                        <p:strVal val="hidden"/>
                                      </p:to>
                                    </p:set>
                                    <p:audio>
                                      <p:cMediaNode vol="100000">
                                        <p:cTn display="0" masterRel="sameClick">
                                          <p:stCondLst>
                                            <p:cond evt="begin" delay="0">
                                              <p:tn val="740"/>
                                            </p:cond>
                                          </p:stCondLst>
                                          <p:endCondLst>
                                            <p:cond evt="onStopAudio" delay="0">
                                              <p:tgtEl>
                                                <p:sldTgt/>
                                              </p:tgtEl>
                                            </p:cond>
                                          </p:endCondLst>
                                        </p:cTn>
                                        <p:tgtEl>
                                          <p:sndTgt r:embed="rId2" name="coin.wav"/>
                                        </p:tgtEl>
                                      </p:cMediaNode>
                                    </p:audio>
                                  </p:subTnLst>
                                </p:cTn>
                              </p:par>
                            </p:childTnLst>
                          </p:cTn>
                        </p:par>
                        <p:par>
                          <p:cTn id="746" fill="hold" nodeType="afterGroup">
                            <p:stCondLst>
                              <p:cond delay="110000"/>
                            </p:stCondLst>
                            <p:childTnLst>
                              <p:par>
                                <p:cTn id="747" presetID="49" presetClass="entr" presetSubtype="0" decel="100000" fill="hold" nodeType="afterEffect">
                                  <p:stCondLst>
                                    <p:cond delay="0"/>
                                  </p:stCondLst>
                                  <p:childTnLst>
                                    <p:set>
                                      <p:cBhvr>
                                        <p:cTn id="748" dur="1" fill="hold">
                                          <p:stCondLst>
                                            <p:cond delay="0"/>
                                          </p:stCondLst>
                                        </p:cTn>
                                        <p:tgtEl>
                                          <p:spTgt spid="53428"/>
                                        </p:tgtEl>
                                        <p:attrNameLst>
                                          <p:attrName>style.visibility</p:attrName>
                                        </p:attrNameLst>
                                      </p:cBhvr>
                                      <p:to>
                                        <p:strVal val="visible"/>
                                      </p:to>
                                    </p:set>
                                    <p:anim calcmode="lin" valueType="num">
                                      <p:cBhvr>
                                        <p:cTn id="749" dur="1000" fill="hold"/>
                                        <p:tgtEl>
                                          <p:spTgt spid="53428"/>
                                        </p:tgtEl>
                                        <p:attrNameLst>
                                          <p:attrName>ppt_w</p:attrName>
                                        </p:attrNameLst>
                                      </p:cBhvr>
                                      <p:tavLst>
                                        <p:tav tm="0">
                                          <p:val>
                                            <p:fltVal val="0"/>
                                          </p:val>
                                        </p:tav>
                                        <p:tav tm="100000">
                                          <p:val>
                                            <p:strVal val="#ppt_w"/>
                                          </p:val>
                                        </p:tav>
                                      </p:tavLst>
                                    </p:anim>
                                    <p:anim calcmode="lin" valueType="num">
                                      <p:cBhvr>
                                        <p:cTn id="750" dur="1000" fill="hold"/>
                                        <p:tgtEl>
                                          <p:spTgt spid="53428"/>
                                        </p:tgtEl>
                                        <p:attrNameLst>
                                          <p:attrName>ppt_h</p:attrName>
                                        </p:attrNameLst>
                                      </p:cBhvr>
                                      <p:tavLst>
                                        <p:tav tm="0">
                                          <p:val>
                                            <p:fltVal val="0"/>
                                          </p:val>
                                        </p:tav>
                                        <p:tav tm="100000">
                                          <p:val>
                                            <p:strVal val="#ppt_h"/>
                                          </p:val>
                                        </p:tav>
                                      </p:tavLst>
                                    </p:anim>
                                    <p:anim calcmode="lin" valueType="num">
                                      <p:cBhvr>
                                        <p:cTn id="751" dur="1000" fill="hold"/>
                                        <p:tgtEl>
                                          <p:spTgt spid="53428"/>
                                        </p:tgtEl>
                                        <p:attrNameLst>
                                          <p:attrName>style.rotation</p:attrName>
                                        </p:attrNameLst>
                                      </p:cBhvr>
                                      <p:tavLst>
                                        <p:tav tm="0">
                                          <p:val>
                                            <p:fltVal val="360"/>
                                          </p:val>
                                        </p:tav>
                                        <p:tav tm="100000">
                                          <p:val>
                                            <p:fltVal val="0"/>
                                          </p:val>
                                        </p:tav>
                                      </p:tavLst>
                                    </p:anim>
                                    <p:animEffect transition="in" filter="fade">
                                      <p:cBhvr>
                                        <p:cTn id="752" dur="1000"/>
                                        <p:tgtEl>
                                          <p:spTgt spid="53428"/>
                                        </p:tgtEl>
                                      </p:cBhvr>
                                    </p:animEffect>
                                  </p:childTnLst>
                                  <p:subTnLst>
                                    <p:set>
                                      <p:cBhvr override="childStyle">
                                        <p:cTn dur="1" fill="hold" display="0" masterRel="sameClick" afterEffect="1">
                                          <p:stCondLst>
                                            <p:cond evt="end" delay="0">
                                              <p:tn val="747"/>
                                            </p:cond>
                                          </p:stCondLst>
                                        </p:cTn>
                                        <p:tgtEl>
                                          <p:spTgt spid="53428"/>
                                        </p:tgtEl>
                                        <p:attrNameLst>
                                          <p:attrName>style.visibility</p:attrName>
                                        </p:attrNameLst>
                                      </p:cBhvr>
                                      <p:to>
                                        <p:strVal val="hidden"/>
                                      </p:to>
                                    </p:set>
                                    <p:audio>
                                      <p:cMediaNode vol="100000">
                                        <p:cTn display="0" masterRel="sameClick">
                                          <p:stCondLst>
                                            <p:cond evt="begin" delay="0">
                                              <p:tn val="747"/>
                                            </p:cond>
                                          </p:stCondLst>
                                          <p:endCondLst>
                                            <p:cond evt="onStopAudio" delay="0">
                                              <p:tgtEl>
                                                <p:sldTgt/>
                                              </p:tgtEl>
                                            </p:cond>
                                          </p:endCondLst>
                                        </p:cTn>
                                        <p:tgtEl>
                                          <p:sndTgt r:embed="rId2" name="coin.wav"/>
                                        </p:tgtEl>
                                      </p:cMediaNode>
                                    </p:audio>
                                  </p:subTnLst>
                                </p:cTn>
                              </p:par>
                            </p:childTnLst>
                          </p:cTn>
                        </p:par>
                        <p:par>
                          <p:cTn id="753" fill="hold" nodeType="afterGroup">
                            <p:stCondLst>
                              <p:cond delay="111000"/>
                            </p:stCondLst>
                            <p:childTnLst>
                              <p:par>
                                <p:cTn id="754" presetID="49" presetClass="entr" presetSubtype="0" decel="100000" fill="hold" nodeType="afterEffect">
                                  <p:stCondLst>
                                    <p:cond delay="0"/>
                                  </p:stCondLst>
                                  <p:childTnLst>
                                    <p:set>
                                      <p:cBhvr>
                                        <p:cTn id="755" dur="1" fill="hold">
                                          <p:stCondLst>
                                            <p:cond delay="0"/>
                                          </p:stCondLst>
                                        </p:cTn>
                                        <p:tgtEl>
                                          <p:spTgt spid="53425"/>
                                        </p:tgtEl>
                                        <p:attrNameLst>
                                          <p:attrName>style.visibility</p:attrName>
                                        </p:attrNameLst>
                                      </p:cBhvr>
                                      <p:to>
                                        <p:strVal val="visible"/>
                                      </p:to>
                                    </p:set>
                                    <p:anim calcmode="lin" valueType="num">
                                      <p:cBhvr>
                                        <p:cTn id="756" dur="1000" fill="hold"/>
                                        <p:tgtEl>
                                          <p:spTgt spid="53425"/>
                                        </p:tgtEl>
                                        <p:attrNameLst>
                                          <p:attrName>ppt_w</p:attrName>
                                        </p:attrNameLst>
                                      </p:cBhvr>
                                      <p:tavLst>
                                        <p:tav tm="0">
                                          <p:val>
                                            <p:fltVal val="0"/>
                                          </p:val>
                                        </p:tav>
                                        <p:tav tm="100000">
                                          <p:val>
                                            <p:strVal val="#ppt_w"/>
                                          </p:val>
                                        </p:tav>
                                      </p:tavLst>
                                    </p:anim>
                                    <p:anim calcmode="lin" valueType="num">
                                      <p:cBhvr>
                                        <p:cTn id="757" dur="1000" fill="hold"/>
                                        <p:tgtEl>
                                          <p:spTgt spid="53425"/>
                                        </p:tgtEl>
                                        <p:attrNameLst>
                                          <p:attrName>ppt_h</p:attrName>
                                        </p:attrNameLst>
                                      </p:cBhvr>
                                      <p:tavLst>
                                        <p:tav tm="0">
                                          <p:val>
                                            <p:fltVal val="0"/>
                                          </p:val>
                                        </p:tav>
                                        <p:tav tm="100000">
                                          <p:val>
                                            <p:strVal val="#ppt_h"/>
                                          </p:val>
                                        </p:tav>
                                      </p:tavLst>
                                    </p:anim>
                                    <p:anim calcmode="lin" valueType="num">
                                      <p:cBhvr>
                                        <p:cTn id="758" dur="1000" fill="hold"/>
                                        <p:tgtEl>
                                          <p:spTgt spid="53425"/>
                                        </p:tgtEl>
                                        <p:attrNameLst>
                                          <p:attrName>style.rotation</p:attrName>
                                        </p:attrNameLst>
                                      </p:cBhvr>
                                      <p:tavLst>
                                        <p:tav tm="0">
                                          <p:val>
                                            <p:fltVal val="360"/>
                                          </p:val>
                                        </p:tav>
                                        <p:tav tm="100000">
                                          <p:val>
                                            <p:fltVal val="0"/>
                                          </p:val>
                                        </p:tav>
                                      </p:tavLst>
                                    </p:anim>
                                    <p:animEffect transition="in" filter="fade">
                                      <p:cBhvr>
                                        <p:cTn id="759" dur="1000"/>
                                        <p:tgtEl>
                                          <p:spTgt spid="53425"/>
                                        </p:tgtEl>
                                      </p:cBhvr>
                                    </p:animEffect>
                                  </p:childTnLst>
                                  <p:subTnLst>
                                    <p:set>
                                      <p:cBhvr override="childStyle">
                                        <p:cTn dur="1" fill="hold" display="0" masterRel="sameClick" afterEffect="1">
                                          <p:stCondLst>
                                            <p:cond evt="end" delay="0">
                                              <p:tn val="754"/>
                                            </p:cond>
                                          </p:stCondLst>
                                        </p:cTn>
                                        <p:tgtEl>
                                          <p:spTgt spid="53425"/>
                                        </p:tgtEl>
                                        <p:attrNameLst>
                                          <p:attrName>style.visibility</p:attrName>
                                        </p:attrNameLst>
                                      </p:cBhvr>
                                      <p:to>
                                        <p:strVal val="hidden"/>
                                      </p:to>
                                    </p:set>
                                    <p:audio>
                                      <p:cMediaNode vol="100000">
                                        <p:cTn display="0" masterRel="sameClick">
                                          <p:stCondLst>
                                            <p:cond evt="begin" delay="0">
                                              <p:tn val="754"/>
                                            </p:cond>
                                          </p:stCondLst>
                                          <p:endCondLst>
                                            <p:cond evt="onStopAudio" delay="0">
                                              <p:tgtEl>
                                                <p:sldTgt/>
                                              </p:tgtEl>
                                            </p:cond>
                                          </p:endCondLst>
                                        </p:cTn>
                                        <p:tgtEl>
                                          <p:sndTgt r:embed="rId2" name="coin.wav"/>
                                        </p:tgtEl>
                                      </p:cMediaNode>
                                    </p:audio>
                                  </p:subTnLst>
                                </p:cTn>
                              </p:par>
                            </p:childTnLst>
                          </p:cTn>
                        </p:par>
                        <p:par>
                          <p:cTn id="760" fill="hold" nodeType="afterGroup">
                            <p:stCondLst>
                              <p:cond delay="112000"/>
                            </p:stCondLst>
                            <p:childTnLst>
                              <p:par>
                                <p:cTn id="761" presetID="49" presetClass="entr" presetSubtype="0" decel="100000" fill="hold" nodeType="afterEffect">
                                  <p:stCondLst>
                                    <p:cond delay="0"/>
                                  </p:stCondLst>
                                  <p:childTnLst>
                                    <p:set>
                                      <p:cBhvr>
                                        <p:cTn id="762" dur="1" fill="hold">
                                          <p:stCondLst>
                                            <p:cond delay="0"/>
                                          </p:stCondLst>
                                        </p:cTn>
                                        <p:tgtEl>
                                          <p:spTgt spid="53422"/>
                                        </p:tgtEl>
                                        <p:attrNameLst>
                                          <p:attrName>style.visibility</p:attrName>
                                        </p:attrNameLst>
                                      </p:cBhvr>
                                      <p:to>
                                        <p:strVal val="visible"/>
                                      </p:to>
                                    </p:set>
                                    <p:anim calcmode="lin" valueType="num">
                                      <p:cBhvr>
                                        <p:cTn id="763" dur="1000" fill="hold"/>
                                        <p:tgtEl>
                                          <p:spTgt spid="53422"/>
                                        </p:tgtEl>
                                        <p:attrNameLst>
                                          <p:attrName>ppt_w</p:attrName>
                                        </p:attrNameLst>
                                      </p:cBhvr>
                                      <p:tavLst>
                                        <p:tav tm="0">
                                          <p:val>
                                            <p:fltVal val="0"/>
                                          </p:val>
                                        </p:tav>
                                        <p:tav tm="100000">
                                          <p:val>
                                            <p:strVal val="#ppt_w"/>
                                          </p:val>
                                        </p:tav>
                                      </p:tavLst>
                                    </p:anim>
                                    <p:anim calcmode="lin" valueType="num">
                                      <p:cBhvr>
                                        <p:cTn id="764" dur="1000" fill="hold"/>
                                        <p:tgtEl>
                                          <p:spTgt spid="53422"/>
                                        </p:tgtEl>
                                        <p:attrNameLst>
                                          <p:attrName>ppt_h</p:attrName>
                                        </p:attrNameLst>
                                      </p:cBhvr>
                                      <p:tavLst>
                                        <p:tav tm="0">
                                          <p:val>
                                            <p:fltVal val="0"/>
                                          </p:val>
                                        </p:tav>
                                        <p:tav tm="100000">
                                          <p:val>
                                            <p:strVal val="#ppt_h"/>
                                          </p:val>
                                        </p:tav>
                                      </p:tavLst>
                                    </p:anim>
                                    <p:anim calcmode="lin" valueType="num">
                                      <p:cBhvr>
                                        <p:cTn id="765" dur="1000" fill="hold"/>
                                        <p:tgtEl>
                                          <p:spTgt spid="53422"/>
                                        </p:tgtEl>
                                        <p:attrNameLst>
                                          <p:attrName>style.rotation</p:attrName>
                                        </p:attrNameLst>
                                      </p:cBhvr>
                                      <p:tavLst>
                                        <p:tav tm="0">
                                          <p:val>
                                            <p:fltVal val="360"/>
                                          </p:val>
                                        </p:tav>
                                        <p:tav tm="100000">
                                          <p:val>
                                            <p:fltVal val="0"/>
                                          </p:val>
                                        </p:tav>
                                      </p:tavLst>
                                    </p:anim>
                                    <p:animEffect transition="in" filter="fade">
                                      <p:cBhvr>
                                        <p:cTn id="766" dur="1000"/>
                                        <p:tgtEl>
                                          <p:spTgt spid="53422"/>
                                        </p:tgtEl>
                                      </p:cBhvr>
                                    </p:animEffect>
                                  </p:childTnLst>
                                  <p:subTnLst>
                                    <p:set>
                                      <p:cBhvr override="childStyle">
                                        <p:cTn dur="1" fill="hold" display="0" masterRel="sameClick" afterEffect="1">
                                          <p:stCondLst>
                                            <p:cond evt="end" delay="0">
                                              <p:tn val="761"/>
                                            </p:cond>
                                          </p:stCondLst>
                                        </p:cTn>
                                        <p:tgtEl>
                                          <p:spTgt spid="53422"/>
                                        </p:tgtEl>
                                        <p:attrNameLst>
                                          <p:attrName>style.visibility</p:attrName>
                                        </p:attrNameLst>
                                      </p:cBhvr>
                                      <p:to>
                                        <p:strVal val="hidden"/>
                                      </p:to>
                                    </p:set>
                                    <p:audio>
                                      <p:cMediaNode vol="100000">
                                        <p:cTn display="0" masterRel="sameClick">
                                          <p:stCondLst>
                                            <p:cond evt="begin" delay="0">
                                              <p:tn val="761"/>
                                            </p:cond>
                                          </p:stCondLst>
                                          <p:endCondLst>
                                            <p:cond evt="onStopAudio" delay="0">
                                              <p:tgtEl>
                                                <p:sldTgt/>
                                              </p:tgtEl>
                                            </p:cond>
                                          </p:endCondLst>
                                        </p:cTn>
                                        <p:tgtEl>
                                          <p:sndTgt r:embed="rId2" name="coin.wav"/>
                                        </p:tgtEl>
                                      </p:cMediaNode>
                                    </p:audio>
                                  </p:subTnLst>
                                </p:cTn>
                              </p:par>
                            </p:childTnLst>
                          </p:cTn>
                        </p:par>
                        <p:par>
                          <p:cTn id="767" fill="hold" nodeType="afterGroup">
                            <p:stCondLst>
                              <p:cond delay="113000"/>
                            </p:stCondLst>
                            <p:childTnLst>
                              <p:par>
                                <p:cTn id="768" presetID="49" presetClass="entr" presetSubtype="0" decel="100000" fill="hold" nodeType="afterEffect">
                                  <p:stCondLst>
                                    <p:cond delay="0"/>
                                  </p:stCondLst>
                                  <p:childTnLst>
                                    <p:set>
                                      <p:cBhvr>
                                        <p:cTn id="769" dur="1" fill="hold">
                                          <p:stCondLst>
                                            <p:cond delay="0"/>
                                          </p:stCondLst>
                                        </p:cTn>
                                        <p:tgtEl>
                                          <p:spTgt spid="53419"/>
                                        </p:tgtEl>
                                        <p:attrNameLst>
                                          <p:attrName>style.visibility</p:attrName>
                                        </p:attrNameLst>
                                      </p:cBhvr>
                                      <p:to>
                                        <p:strVal val="visible"/>
                                      </p:to>
                                    </p:set>
                                    <p:anim calcmode="lin" valueType="num">
                                      <p:cBhvr>
                                        <p:cTn id="770" dur="1000" fill="hold"/>
                                        <p:tgtEl>
                                          <p:spTgt spid="53419"/>
                                        </p:tgtEl>
                                        <p:attrNameLst>
                                          <p:attrName>ppt_w</p:attrName>
                                        </p:attrNameLst>
                                      </p:cBhvr>
                                      <p:tavLst>
                                        <p:tav tm="0">
                                          <p:val>
                                            <p:fltVal val="0"/>
                                          </p:val>
                                        </p:tav>
                                        <p:tav tm="100000">
                                          <p:val>
                                            <p:strVal val="#ppt_w"/>
                                          </p:val>
                                        </p:tav>
                                      </p:tavLst>
                                    </p:anim>
                                    <p:anim calcmode="lin" valueType="num">
                                      <p:cBhvr>
                                        <p:cTn id="771" dur="1000" fill="hold"/>
                                        <p:tgtEl>
                                          <p:spTgt spid="53419"/>
                                        </p:tgtEl>
                                        <p:attrNameLst>
                                          <p:attrName>ppt_h</p:attrName>
                                        </p:attrNameLst>
                                      </p:cBhvr>
                                      <p:tavLst>
                                        <p:tav tm="0">
                                          <p:val>
                                            <p:fltVal val="0"/>
                                          </p:val>
                                        </p:tav>
                                        <p:tav tm="100000">
                                          <p:val>
                                            <p:strVal val="#ppt_h"/>
                                          </p:val>
                                        </p:tav>
                                      </p:tavLst>
                                    </p:anim>
                                    <p:anim calcmode="lin" valueType="num">
                                      <p:cBhvr>
                                        <p:cTn id="772" dur="1000" fill="hold"/>
                                        <p:tgtEl>
                                          <p:spTgt spid="53419"/>
                                        </p:tgtEl>
                                        <p:attrNameLst>
                                          <p:attrName>style.rotation</p:attrName>
                                        </p:attrNameLst>
                                      </p:cBhvr>
                                      <p:tavLst>
                                        <p:tav tm="0">
                                          <p:val>
                                            <p:fltVal val="360"/>
                                          </p:val>
                                        </p:tav>
                                        <p:tav tm="100000">
                                          <p:val>
                                            <p:fltVal val="0"/>
                                          </p:val>
                                        </p:tav>
                                      </p:tavLst>
                                    </p:anim>
                                    <p:animEffect transition="in" filter="fade">
                                      <p:cBhvr>
                                        <p:cTn id="773" dur="1000"/>
                                        <p:tgtEl>
                                          <p:spTgt spid="53419"/>
                                        </p:tgtEl>
                                      </p:cBhvr>
                                    </p:animEffect>
                                  </p:childTnLst>
                                  <p:subTnLst>
                                    <p:set>
                                      <p:cBhvr override="childStyle">
                                        <p:cTn dur="1" fill="hold" display="0" masterRel="sameClick" afterEffect="1">
                                          <p:stCondLst>
                                            <p:cond evt="end" delay="0">
                                              <p:tn val="768"/>
                                            </p:cond>
                                          </p:stCondLst>
                                        </p:cTn>
                                        <p:tgtEl>
                                          <p:spTgt spid="53419"/>
                                        </p:tgtEl>
                                        <p:attrNameLst>
                                          <p:attrName>style.visibility</p:attrName>
                                        </p:attrNameLst>
                                      </p:cBhvr>
                                      <p:to>
                                        <p:strVal val="hidden"/>
                                      </p:to>
                                    </p:set>
                                    <p:audio>
                                      <p:cMediaNode vol="100000">
                                        <p:cTn display="0" masterRel="sameClick">
                                          <p:stCondLst>
                                            <p:cond evt="begin" delay="0">
                                              <p:tn val="768"/>
                                            </p:cond>
                                          </p:stCondLst>
                                          <p:endCondLst>
                                            <p:cond evt="onStopAudio" delay="0">
                                              <p:tgtEl>
                                                <p:sldTgt/>
                                              </p:tgtEl>
                                            </p:cond>
                                          </p:endCondLst>
                                        </p:cTn>
                                        <p:tgtEl>
                                          <p:sndTgt r:embed="rId2" name="coin.wav"/>
                                        </p:tgtEl>
                                      </p:cMediaNode>
                                    </p:audio>
                                  </p:subTnLst>
                                </p:cTn>
                              </p:par>
                            </p:childTnLst>
                          </p:cTn>
                        </p:par>
                        <p:par>
                          <p:cTn id="774" fill="hold" nodeType="afterGroup">
                            <p:stCondLst>
                              <p:cond delay="114000"/>
                            </p:stCondLst>
                            <p:childTnLst>
                              <p:par>
                                <p:cTn id="775" presetID="49" presetClass="entr" presetSubtype="0" decel="100000" fill="hold" nodeType="afterEffect">
                                  <p:stCondLst>
                                    <p:cond delay="0"/>
                                  </p:stCondLst>
                                  <p:childTnLst>
                                    <p:set>
                                      <p:cBhvr>
                                        <p:cTn id="776" dur="1" fill="hold">
                                          <p:stCondLst>
                                            <p:cond delay="0"/>
                                          </p:stCondLst>
                                        </p:cTn>
                                        <p:tgtEl>
                                          <p:spTgt spid="53413"/>
                                        </p:tgtEl>
                                        <p:attrNameLst>
                                          <p:attrName>style.visibility</p:attrName>
                                        </p:attrNameLst>
                                      </p:cBhvr>
                                      <p:to>
                                        <p:strVal val="visible"/>
                                      </p:to>
                                    </p:set>
                                    <p:anim calcmode="lin" valueType="num">
                                      <p:cBhvr>
                                        <p:cTn id="777" dur="1000" fill="hold"/>
                                        <p:tgtEl>
                                          <p:spTgt spid="53413"/>
                                        </p:tgtEl>
                                        <p:attrNameLst>
                                          <p:attrName>ppt_w</p:attrName>
                                        </p:attrNameLst>
                                      </p:cBhvr>
                                      <p:tavLst>
                                        <p:tav tm="0">
                                          <p:val>
                                            <p:fltVal val="0"/>
                                          </p:val>
                                        </p:tav>
                                        <p:tav tm="100000">
                                          <p:val>
                                            <p:strVal val="#ppt_w"/>
                                          </p:val>
                                        </p:tav>
                                      </p:tavLst>
                                    </p:anim>
                                    <p:anim calcmode="lin" valueType="num">
                                      <p:cBhvr>
                                        <p:cTn id="778" dur="1000" fill="hold"/>
                                        <p:tgtEl>
                                          <p:spTgt spid="53413"/>
                                        </p:tgtEl>
                                        <p:attrNameLst>
                                          <p:attrName>ppt_h</p:attrName>
                                        </p:attrNameLst>
                                      </p:cBhvr>
                                      <p:tavLst>
                                        <p:tav tm="0">
                                          <p:val>
                                            <p:fltVal val="0"/>
                                          </p:val>
                                        </p:tav>
                                        <p:tav tm="100000">
                                          <p:val>
                                            <p:strVal val="#ppt_h"/>
                                          </p:val>
                                        </p:tav>
                                      </p:tavLst>
                                    </p:anim>
                                    <p:anim calcmode="lin" valueType="num">
                                      <p:cBhvr>
                                        <p:cTn id="779" dur="1000" fill="hold"/>
                                        <p:tgtEl>
                                          <p:spTgt spid="53413"/>
                                        </p:tgtEl>
                                        <p:attrNameLst>
                                          <p:attrName>style.rotation</p:attrName>
                                        </p:attrNameLst>
                                      </p:cBhvr>
                                      <p:tavLst>
                                        <p:tav tm="0">
                                          <p:val>
                                            <p:fltVal val="360"/>
                                          </p:val>
                                        </p:tav>
                                        <p:tav tm="100000">
                                          <p:val>
                                            <p:fltVal val="0"/>
                                          </p:val>
                                        </p:tav>
                                      </p:tavLst>
                                    </p:anim>
                                    <p:animEffect transition="in" filter="fade">
                                      <p:cBhvr>
                                        <p:cTn id="780" dur="1000"/>
                                        <p:tgtEl>
                                          <p:spTgt spid="53413"/>
                                        </p:tgtEl>
                                      </p:cBhvr>
                                    </p:animEffect>
                                  </p:childTnLst>
                                  <p:subTnLst>
                                    <p:set>
                                      <p:cBhvr override="childStyle">
                                        <p:cTn dur="1" fill="hold" display="0" masterRel="sameClick" afterEffect="1">
                                          <p:stCondLst>
                                            <p:cond evt="end" delay="0">
                                              <p:tn val="775"/>
                                            </p:cond>
                                          </p:stCondLst>
                                        </p:cTn>
                                        <p:tgtEl>
                                          <p:spTgt spid="53413"/>
                                        </p:tgtEl>
                                        <p:attrNameLst>
                                          <p:attrName>style.visibility</p:attrName>
                                        </p:attrNameLst>
                                      </p:cBhvr>
                                      <p:to>
                                        <p:strVal val="hidden"/>
                                      </p:to>
                                    </p:set>
                                    <p:audio>
                                      <p:cMediaNode vol="100000">
                                        <p:cTn display="0" masterRel="sameClick">
                                          <p:stCondLst>
                                            <p:cond evt="begin" delay="0">
                                              <p:tn val="775"/>
                                            </p:cond>
                                          </p:stCondLst>
                                          <p:endCondLst>
                                            <p:cond evt="onStopAudio" delay="0">
                                              <p:tgtEl>
                                                <p:sldTgt/>
                                              </p:tgtEl>
                                            </p:cond>
                                          </p:endCondLst>
                                        </p:cTn>
                                        <p:tgtEl>
                                          <p:sndTgt r:embed="rId2" name="coin.wav"/>
                                        </p:tgtEl>
                                      </p:cMediaNode>
                                    </p:audio>
                                  </p:subTnLst>
                                </p:cTn>
                              </p:par>
                            </p:childTnLst>
                          </p:cTn>
                        </p:par>
                        <p:par>
                          <p:cTn id="781" fill="hold" nodeType="afterGroup">
                            <p:stCondLst>
                              <p:cond delay="115000"/>
                            </p:stCondLst>
                            <p:childTnLst>
                              <p:par>
                                <p:cTn id="782" presetID="49" presetClass="entr" presetSubtype="0" decel="100000" fill="hold" nodeType="afterEffect">
                                  <p:stCondLst>
                                    <p:cond delay="0"/>
                                  </p:stCondLst>
                                  <p:childTnLst>
                                    <p:set>
                                      <p:cBhvr>
                                        <p:cTn id="783" dur="1" fill="hold">
                                          <p:stCondLst>
                                            <p:cond delay="0"/>
                                          </p:stCondLst>
                                        </p:cTn>
                                        <p:tgtEl>
                                          <p:spTgt spid="53410"/>
                                        </p:tgtEl>
                                        <p:attrNameLst>
                                          <p:attrName>style.visibility</p:attrName>
                                        </p:attrNameLst>
                                      </p:cBhvr>
                                      <p:to>
                                        <p:strVal val="visible"/>
                                      </p:to>
                                    </p:set>
                                    <p:anim calcmode="lin" valueType="num">
                                      <p:cBhvr>
                                        <p:cTn id="784" dur="1000" fill="hold"/>
                                        <p:tgtEl>
                                          <p:spTgt spid="53410"/>
                                        </p:tgtEl>
                                        <p:attrNameLst>
                                          <p:attrName>ppt_w</p:attrName>
                                        </p:attrNameLst>
                                      </p:cBhvr>
                                      <p:tavLst>
                                        <p:tav tm="0">
                                          <p:val>
                                            <p:fltVal val="0"/>
                                          </p:val>
                                        </p:tav>
                                        <p:tav tm="100000">
                                          <p:val>
                                            <p:strVal val="#ppt_w"/>
                                          </p:val>
                                        </p:tav>
                                      </p:tavLst>
                                    </p:anim>
                                    <p:anim calcmode="lin" valueType="num">
                                      <p:cBhvr>
                                        <p:cTn id="785" dur="1000" fill="hold"/>
                                        <p:tgtEl>
                                          <p:spTgt spid="53410"/>
                                        </p:tgtEl>
                                        <p:attrNameLst>
                                          <p:attrName>ppt_h</p:attrName>
                                        </p:attrNameLst>
                                      </p:cBhvr>
                                      <p:tavLst>
                                        <p:tav tm="0">
                                          <p:val>
                                            <p:fltVal val="0"/>
                                          </p:val>
                                        </p:tav>
                                        <p:tav tm="100000">
                                          <p:val>
                                            <p:strVal val="#ppt_h"/>
                                          </p:val>
                                        </p:tav>
                                      </p:tavLst>
                                    </p:anim>
                                    <p:anim calcmode="lin" valueType="num">
                                      <p:cBhvr>
                                        <p:cTn id="786" dur="1000" fill="hold"/>
                                        <p:tgtEl>
                                          <p:spTgt spid="53410"/>
                                        </p:tgtEl>
                                        <p:attrNameLst>
                                          <p:attrName>style.rotation</p:attrName>
                                        </p:attrNameLst>
                                      </p:cBhvr>
                                      <p:tavLst>
                                        <p:tav tm="0">
                                          <p:val>
                                            <p:fltVal val="360"/>
                                          </p:val>
                                        </p:tav>
                                        <p:tav tm="100000">
                                          <p:val>
                                            <p:fltVal val="0"/>
                                          </p:val>
                                        </p:tav>
                                      </p:tavLst>
                                    </p:anim>
                                    <p:animEffect transition="in" filter="fade">
                                      <p:cBhvr>
                                        <p:cTn id="787" dur="1000"/>
                                        <p:tgtEl>
                                          <p:spTgt spid="53410"/>
                                        </p:tgtEl>
                                      </p:cBhvr>
                                    </p:animEffect>
                                  </p:childTnLst>
                                  <p:subTnLst>
                                    <p:set>
                                      <p:cBhvr override="childStyle">
                                        <p:cTn dur="1" fill="hold" display="0" masterRel="sameClick" afterEffect="1">
                                          <p:stCondLst>
                                            <p:cond evt="end" delay="0">
                                              <p:tn val="782"/>
                                            </p:cond>
                                          </p:stCondLst>
                                        </p:cTn>
                                        <p:tgtEl>
                                          <p:spTgt spid="53410"/>
                                        </p:tgtEl>
                                        <p:attrNameLst>
                                          <p:attrName>style.visibility</p:attrName>
                                        </p:attrNameLst>
                                      </p:cBhvr>
                                      <p:to>
                                        <p:strVal val="hidden"/>
                                      </p:to>
                                    </p:set>
                                    <p:audio>
                                      <p:cMediaNode vol="100000">
                                        <p:cTn display="0" masterRel="sameClick">
                                          <p:stCondLst>
                                            <p:cond evt="begin" delay="0">
                                              <p:tn val="782"/>
                                            </p:cond>
                                          </p:stCondLst>
                                          <p:endCondLst>
                                            <p:cond evt="onStopAudio" delay="0">
                                              <p:tgtEl>
                                                <p:sldTgt/>
                                              </p:tgtEl>
                                            </p:cond>
                                          </p:endCondLst>
                                        </p:cTn>
                                        <p:tgtEl>
                                          <p:sndTgt r:embed="rId2" name="coin.wav"/>
                                        </p:tgtEl>
                                      </p:cMediaNode>
                                    </p:audio>
                                  </p:subTnLst>
                                </p:cTn>
                              </p:par>
                            </p:childTnLst>
                          </p:cTn>
                        </p:par>
                        <p:par>
                          <p:cTn id="788" fill="hold" nodeType="afterGroup">
                            <p:stCondLst>
                              <p:cond delay="116000"/>
                            </p:stCondLst>
                            <p:childTnLst>
                              <p:par>
                                <p:cTn id="789" presetID="49" presetClass="entr" presetSubtype="0" decel="100000" fill="hold" nodeType="afterEffect">
                                  <p:stCondLst>
                                    <p:cond delay="0"/>
                                  </p:stCondLst>
                                  <p:childTnLst>
                                    <p:set>
                                      <p:cBhvr>
                                        <p:cTn id="790" dur="1" fill="hold">
                                          <p:stCondLst>
                                            <p:cond delay="0"/>
                                          </p:stCondLst>
                                        </p:cTn>
                                        <p:tgtEl>
                                          <p:spTgt spid="53407"/>
                                        </p:tgtEl>
                                        <p:attrNameLst>
                                          <p:attrName>style.visibility</p:attrName>
                                        </p:attrNameLst>
                                      </p:cBhvr>
                                      <p:to>
                                        <p:strVal val="visible"/>
                                      </p:to>
                                    </p:set>
                                    <p:anim calcmode="lin" valueType="num">
                                      <p:cBhvr>
                                        <p:cTn id="791" dur="1000" fill="hold"/>
                                        <p:tgtEl>
                                          <p:spTgt spid="53407"/>
                                        </p:tgtEl>
                                        <p:attrNameLst>
                                          <p:attrName>ppt_w</p:attrName>
                                        </p:attrNameLst>
                                      </p:cBhvr>
                                      <p:tavLst>
                                        <p:tav tm="0">
                                          <p:val>
                                            <p:fltVal val="0"/>
                                          </p:val>
                                        </p:tav>
                                        <p:tav tm="100000">
                                          <p:val>
                                            <p:strVal val="#ppt_w"/>
                                          </p:val>
                                        </p:tav>
                                      </p:tavLst>
                                    </p:anim>
                                    <p:anim calcmode="lin" valueType="num">
                                      <p:cBhvr>
                                        <p:cTn id="792" dur="1000" fill="hold"/>
                                        <p:tgtEl>
                                          <p:spTgt spid="53407"/>
                                        </p:tgtEl>
                                        <p:attrNameLst>
                                          <p:attrName>ppt_h</p:attrName>
                                        </p:attrNameLst>
                                      </p:cBhvr>
                                      <p:tavLst>
                                        <p:tav tm="0">
                                          <p:val>
                                            <p:fltVal val="0"/>
                                          </p:val>
                                        </p:tav>
                                        <p:tav tm="100000">
                                          <p:val>
                                            <p:strVal val="#ppt_h"/>
                                          </p:val>
                                        </p:tav>
                                      </p:tavLst>
                                    </p:anim>
                                    <p:anim calcmode="lin" valueType="num">
                                      <p:cBhvr>
                                        <p:cTn id="793" dur="1000" fill="hold"/>
                                        <p:tgtEl>
                                          <p:spTgt spid="53407"/>
                                        </p:tgtEl>
                                        <p:attrNameLst>
                                          <p:attrName>style.rotation</p:attrName>
                                        </p:attrNameLst>
                                      </p:cBhvr>
                                      <p:tavLst>
                                        <p:tav tm="0">
                                          <p:val>
                                            <p:fltVal val="360"/>
                                          </p:val>
                                        </p:tav>
                                        <p:tav tm="100000">
                                          <p:val>
                                            <p:fltVal val="0"/>
                                          </p:val>
                                        </p:tav>
                                      </p:tavLst>
                                    </p:anim>
                                    <p:animEffect transition="in" filter="fade">
                                      <p:cBhvr>
                                        <p:cTn id="794" dur="1000"/>
                                        <p:tgtEl>
                                          <p:spTgt spid="53407"/>
                                        </p:tgtEl>
                                      </p:cBhvr>
                                    </p:animEffect>
                                  </p:childTnLst>
                                  <p:subTnLst>
                                    <p:set>
                                      <p:cBhvr override="childStyle">
                                        <p:cTn dur="1" fill="hold" display="0" masterRel="sameClick" afterEffect="1">
                                          <p:stCondLst>
                                            <p:cond evt="end" delay="0">
                                              <p:tn val="789"/>
                                            </p:cond>
                                          </p:stCondLst>
                                        </p:cTn>
                                        <p:tgtEl>
                                          <p:spTgt spid="53407"/>
                                        </p:tgtEl>
                                        <p:attrNameLst>
                                          <p:attrName>style.visibility</p:attrName>
                                        </p:attrNameLst>
                                      </p:cBhvr>
                                      <p:to>
                                        <p:strVal val="hidden"/>
                                      </p:to>
                                    </p:set>
                                    <p:audio>
                                      <p:cMediaNode vol="100000">
                                        <p:cTn display="0" masterRel="sameClick">
                                          <p:stCondLst>
                                            <p:cond evt="begin" delay="0">
                                              <p:tn val="789"/>
                                            </p:cond>
                                          </p:stCondLst>
                                          <p:endCondLst>
                                            <p:cond evt="onStopAudio" delay="0">
                                              <p:tgtEl>
                                                <p:sldTgt/>
                                              </p:tgtEl>
                                            </p:cond>
                                          </p:endCondLst>
                                        </p:cTn>
                                        <p:tgtEl>
                                          <p:sndTgt r:embed="rId2" name="coin.wav"/>
                                        </p:tgtEl>
                                      </p:cMediaNode>
                                    </p:audio>
                                  </p:subTnLst>
                                </p:cTn>
                              </p:par>
                            </p:childTnLst>
                          </p:cTn>
                        </p:par>
                        <p:par>
                          <p:cTn id="795" fill="hold" nodeType="afterGroup">
                            <p:stCondLst>
                              <p:cond delay="117000"/>
                            </p:stCondLst>
                            <p:childTnLst>
                              <p:par>
                                <p:cTn id="796" presetID="49" presetClass="entr" presetSubtype="0" decel="100000" fill="hold" nodeType="afterEffect">
                                  <p:stCondLst>
                                    <p:cond delay="0"/>
                                  </p:stCondLst>
                                  <p:childTnLst>
                                    <p:set>
                                      <p:cBhvr>
                                        <p:cTn id="797" dur="1" fill="hold">
                                          <p:stCondLst>
                                            <p:cond delay="0"/>
                                          </p:stCondLst>
                                        </p:cTn>
                                        <p:tgtEl>
                                          <p:spTgt spid="53404"/>
                                        </p:tgtEl>
                                        <p:attrNameLst>
                                          <p:attrName>style.visibility</p:attrName>
                                        </p:attrNameLst>
                                      </p:cBhvr>
                                      <p:to>
                                        <p:strVal val="visible"/>
                                      </p:to>
                                    </p:set>
                                    <p:anim calcmode="lin" valueType="num">
                                      <p:cBhvr>
                                        <p:cTn id="798" dur="1000" fill="hold"/>
                                        <p:tgtEl>
                                          <p:spTgt spid="53404"/>
                                        </p:tgtEl>
                                        <p:attrNameLst>
                                          <p:attrName>ppt_w</p:attrName>
                                        </p:attrNameLst>
                                      </p:cBhvr>
                                      <p:tavLst>
                                        <p:tav tm="0">
                                          <p:val>
                                            <p:fltVal val="0"/>
                                          </p:val>
                                        </p:tav>
                                        <p:tav tm="100000">
                                          <p:val>
                                            <p:strVal val="#ppt_w"/>
                                          </p:val>
                                        </p:tav>
                                      </p:tavLst>
                                    </p:anim>
                                    <p:anim calcmode="lin" valueType="num">
                                      <p:cBhvr>
                                        <p:cTn id="799" dur="1000" fill="hold"/>
                                        <p:tgtEl>
                                          <p:spTgt spid="53404"/>
                                        </p:tgtEl>
                                        <p:attrNameLst>
                                          <p:attrName>ppt_h</p:attrName>
                                        </p:attrNameLst>
                                      </p:cBhvr>
                                      <p:tavLst>
                                        <p:tav tm="0">
                                          <p:val>
                                            <p:fltVal val="0"/>
                                          </p:val>
                                        </p:tav>
                                        <p:tav tm="100000">
                                          <p:val>
                                            <p:strVal val="#ppt_h"/>
                                          </p:val>
                                        </p:tav>
                                      </p:tavLst>
                                    </p:anim>
                                    <p:anim calcmode="lin" valueType="num">
                                      <p:cBhvr>
                                        <p:cTn id="800" dur="1000" fill="hold"/>
                                        <p:tgtEl>
                                          <p:spTgt spid="53404"/>
                                        </p:tgtEl>
                                        <p:attrNameLst>
                                          <p:attrName>style.rotation</p:attrName>
                                        </p:attrNameLst>
                                      </p:cBhvr>
                                      <p:tavLst>
                                        <p:tav tm="0">
                                          <p:val>
                                            <p:fltVal val="360"/>
                                          </p:val>
                                        </p:tav>
                                        <p:tav tm="100000">
                                          <p:val>
                                            <p:fltVal val="0"/>
                                          </p:val>
                                        </p:tav>
                                      </p:tavLst>
                                    </p:anim>
                                    <p:animEffect transition="in" filter="fade">
                                      <p:cBhvr>
                                        <p:cTn id="801" dur="1000"/>
                                        <p:tgtEl>
                                          <p:spTgt spid="53404"/>
                                        </p:tgtEl>
                                      </p:cBhvr>
                                    </p:animEffect>
                                  </p:childTnLst>
                                  <p:subTnLst>
                                    <p:set>
                                      <p:cBhvr override="childStyle">
                                        <p:cTn dur="1" fill="hold" display="0" masterRel="sameClick" afterEffect="1">
                                          <p:stCondLst>
                                            <p:cond evt="end" delay="0">
                                              <p:tn val="796"/>
                                            </p:cond>
                                          </p:stCondLst>
                                        </p:cTn>
                                        <p:tgtEl>
                                          <p:spTgt spid="53404"/>
                                        </p:tgtEl>
                                        <p:attrNameLst>
                                          <p:attrName>style.visibility</p:attrName>
                                        </p:attrNameLst>
                                      </p:cBhvr>
                                      <p:to>
                                        <p:strVal val="hidden"/>
                                      </p:to>
                                    </p:set>
                                    <p:audio>
                                      <p:cMediaNode vol="100000">
                                        <p:cTn display="0" masterRel="sameClick">
                                          <p:stCondLst>
                                            <p:cond evt="begin" delay="0">
                                              <p:tn val="796"/>
                                            </p:cond>
                                          </p:stCondLst>
                                          <p:endCondLst>
                                            <p:cond evt="onStopAudio" delay="0">
                                              <p:tgtEl>
                                                <p:sldTgt/>
                                              </p:tgtEl>
                                            </p:cond>
                                          </p:endCondLst>
                                        </p:cTn>
                                        <p:tgtEl>
                                          <p:sndTgt r:embed="rId2" name="coin.wav"/>
                                        </p:tgtEl>
                                      </p:cMediaNode>
                                    </p:audio>
                                  </p:subTnLst>
                                </p:cTn>
                              </p:par>
                            </p:childTnLst>
                          </p:cTn>
                        </p:par>
                        <p:par>
                          <p:cTn id="802" fill="hold" nodeType="afterGroup">
                            <p:stCondLst>
                              <p:cond delay="118000"/>
                            </p:stCondLst>
                            <p:childTnLst>
                              <p:par>
                                <p:cTn id="803" presetID="49" presetClass="entr" presetSubtype="0" decel="100000" fill="hold" nodeType="afterEffect">
                                  <p:stCondLst>
                                    <p:cond delay="0"/>
                                  </p:stCondLst>
                                  <p:childTnLst>
                                    <p:set>
                                      <p:cBhvr>
                                        <p:cTn id="804" dur="1" fill="hold">
                                          <p:stCondLst>
                                            <p:cond delay="0"/>
                                          </p:stCondLst>
                                        </p:cTn>
                                        <p:tgtEl>
                                          <p:spTgt spid="53401"/>
                                        </p:tgtEl>
                                        <p:attrNameLst>
                                          <p:attrName>style.visibility</p:attrName>
                                        </p:attrNameLst>
                                      </p:cBhvr>
                                      <p:to>
                                        <p:strVal val="visible"/>
                                      </p:to>
                                    </p:set>
                                    <p:anim calcmode="lin" valueType="num">
                                      <p:cBhvr>
                                        <p:cTn id="805" dur="1000" fill="hold"/>
                                        <p:tgtEl>
                                          <p:spTgt spid="53401"/>
                                        </p:tgtEl>
                                        <p:attrNameLst>
                                          <p:attrName>ppt_w</p:attrName>
                                        </p:attrNameLst>
                                      </p:cBhvr>
                                      <p:tavLst>
                                        <p:tav tm="0">
                                          <p:val>
                                            <p:fltVal val="0"/>
                                          </p:val>
                                        </p:tav>
                                        <p:tav tm="100000">
                                          <p:val>
                                            <p:strVal val="#ppt_w"/>
                                          </p:val>
                                        </p:tav>
                                      </p:tavLst>
                                    </p:anim>
                                    <p:anim calcmode="lin" valueType="num">
                                      <p:cBhvr>
                                        <p:cTn id="806" dur="1000" fill="hold"/>
                                        <p:tgtEl>
                                          <p:spTgt spid="53401"/>
                                        </p:tgtEl>
                                        <p:attrNameLst>
                                          <p:attrName>ppt_h</p:attrName>
                                        </p:attrNameLst>
                                      </p:cBhvr>
                                      <p:tavLst>
                                        <p:tav tm="0">
                                          <p:val>
                                            <p:fltVal val="0"/>
                                          </p:val>
                                        </p:tav>
                                        <p:tav tm="100000">
                                          <p:val>
                                            <p:strVal val="#ppt_h"/>
                                          </p:val>
                                        </p:tav>
                                      </p:tavLst>
                                    </p:anim>
                                    <p:anim calcmode="lin" valueType="num">
                                      <p:cBhvr>
                                        <p:cTn id="807" dur="1000" fill="hold"/>
                                        <p:tgtEl>
                                          <p:spTgt spid="53401"/>
                                        </p:tgtEl>
                                        <p:attrNameLst>
                                          <p:attrName>style.rotation</p:attrName>
                                        </p:attrNameLst>
                                      </p:cBhvr>
                                      <p:tavLst>
                                        <p:tav tm="0">
                                          <p:val>
                                            <p:fltVal val="360"/>
                                          </p:val>
                                        </p:tav>
                                        <p:tav tm="100000">
                                          <p:val>
                                            <p:fltVal val="0"/>
                                          </p:val>
                                        </p:tav>
                                      </p:tavLst>
                                    </p:anim>
                                    <p:animEffect transition="in" filter="fade">
                                      <p:cBhvr>
                                        <p:cTn id="808" dur="1000"/>
                                        <p:tgtEl>
                                          <p:spTgt spid="53401"/>
                                        </p:tgtEl>
                                      </p:cBhvr>
                                    </p:animEffect>
                                  </p:childTnLst>
                                  <p:subTnLst>
                                    <p:set>
                                      <p:cBhvr override="childStyle">
                                        <p:cTn dur="1" fill="hold" display="0" masterRel="sameClick" afterEffect="1">
                                          <p:stCondLst>
                                            <p:cond evt="end" delay="0">
                                              <p:tn val="803"/>
                                            </p:cond>
                                          </p:stCondLst>
                                        </p:cTn>
                                        <p:tgtEl>
                                          <p:spTgt spid="53401"/>
                                        </p:tgtEl>
                                        <p:attrNameLst>
                                          <p:attrName>style.visibility</p:attrName>
                                        </p:attrNameLst>
                                      </p:cBhvr>
                                      <p:to>
                                        <p:strVal val="hidden"/>
                                      </p:to>
                                    </p:set>
                                    <p:audio>
                                      <p:cMediaNode vol="100000">
                                        <p:cTn display="0" masterRel="sameClick">
                                          <p:stCondLst>
                                            <p:cond evt="begin" delay="0">
                                              <p:tn val="803"/>
                                            </p:cond>
                                          </p:stCondLst>
                                          <p:endCondLst>
                                            <p:cond evt="onStopAudio" delay="0">
                                              <p:tgtEl>
                                                <p:sldTgt/>
                                              </p:tgtEl>
                                            </p:cond>
                                          </p:endCondLst>
                                        </p:cTn>
                                        <p:tgtEl>
                                          <p:sndTgt r:embed="rId2" name="coin.wav"/>
                                        </p:tgtEl>
                                      </p:cMediaNode>
                                    </p:audio>
                                  </p:subTnLst>
                                </p:cTn>
                              </p:par>
                            </p:childTnLst>
                          </p:cTn>
                        </p:par>
                        <p:par>
                          <p:cTn id="809" fill="hold" nodeType="afterGroup">
                            <p:stCondLst>
                              <p:cond delay="119000"/>
                            </p:stCondLst>
                            <p:childTnLst>
                              <p:par>
                                <p:cTn id="810" presetID="49" presetClass="entr" presetSubtype="0" decel="100000" fill="hold" nodeType="afterEffect">
                                  <p:stCondLst>
                                    <p:cond delay="0"/>
                                  </p:stCondLst>
                                  <p:childTnLst>
                                    <p:set>
                                      <p:cBhvr>
                                        <p:cTn id="811" dur="1" fill="hold">
                                          <p:stCondLst>
                                            <p:cond delay="0"/>
                                          </p:stCondLst>
                                        </p:cTn>
                                        <p:tgtEl>
                                          <p:spTgt spid="53398"/>
                                        </p:tgtEl>
                                        <p:attrNameLst>
                                          <p:attrName>style.visibility</p:attrName>
                                        </p:attrNameLst>
                                      </p:cBhvr>
                                      <p:to>
                                        <p:strVal val="visible"/>
                                      </p:to>
                                    </p:set>
                                    <p:anim calcmode="lin" valueType="num">
                                      <p:cBhvr>
                                        <p:cTn id="812" dur="1000" fill="hold"/>
                                        <p:tgtEl>
                                          <p:spTgt spid="53398"/>
                                        </p:tgtEl>
                                        <p:attrNameLst>
                                          <p:attrName>ppt_w</p:attrName>
                                        </p:attrNameLst>
                                      </p:cBhvr>
                                      <p:tavLst>
                                        <p:tav tm="0">
                                          <p:val>
                                            <p:fltVal val="0"/>
                                          </p:val>
                                        </p:tav>
                                        <p:tav tm="100000">
                                          <p:val>
                                            <p:strVal val="#ppt_w"/>
                                          </p:val>
                                        </p:tav>
                                      </p:tavLst>
                                    </p:anim>
                                    <p:anim calcmode="lin" valueType="num">
                                      <p:cBhvr>
                                        <p:cTn id="813" dur="1000" fill="hold"/>
                                        <p:tgtEl>
                                          <p:spTgt spid="53398"/>
                                        </p:tgtEl>
                                        <p:attrNameLst>
                                          <p:attrName>ppt_h</p:attrName>
                                        </p:attrNameLst>
                                      </p:cBhvr>
                                      <p:tavLst>
                                        <p:tav tm="0">
                                          <p:val>
                                            <p:fltVal val="0"/>
                                          </p:val>
                                        </p:tav>
                                        <p:tav tm="100000">
                                          <p:val>
                                            <p:strVal val="#ppt_h"/>
                                          </p:val>
                                        </p:tav>
                                      </p:tavLst>
                                    </p:anim>
                                    <p:anim calcmode="lin" valueType="num">
                                      <p:cBhvr>
                                        <p:cTn id="814" dur="1000" fill="hold"/>
                                        <p:tgtEl>
                                          <p:spTgt spid="53398"/>
                                        </p:tgtEl>
                                        <p:attrNameLst>
                                          <p:attrName>style.rotation</p:attrName>
                                        </p:attrNameLst>
                                      </p:cBhvr>
                                      <p:tavLst>
                                        <p:tav tm="0">
                                          <p:val>
                                            <p:fltVal val="360"/>
                                          </p:val>
                                        </p:tav>
                                        <p:tav tm="100000">
                                          <p:val>
                                            <p:fltVal val="0"/>
                                          </p:val>
                                        </p:tav>
                                      </p:tavLst>
                                    </p:anim>
                                    <p:animEffect transition="in" filter="fade">
                                      <p:cBhvr>
                                        <p:cTn id="815" dur="1000"/>
                                        <p:tgtEl>
                                          <p:spTgt spid="53398"/>
                                        </p:tgtEl>
                                      </p:cBhvr>
                                    </p:animEffect>
                                  </p:childTnLst>
                                  <p:subTnLst>
                                    <p:set>
                                      <p:cBhvr override="childStyle">
                                        <p:cTn dur="1" fill="hold" display="0" masterRel="sameClick" afterEffect="1">
                                          <p:stCondLst>
                                            <p:cond evt="end" delay="0">
                                              <p:tn val="810"/>
                                            </p:cond>
                                          </p:stCondLst>
                                        </p:cTn>
                                        <p:tgtEl>
                                          <p:spTgt spid="53398"/>
                                        </p:tgtEl>
                                        <p:attrNameLst>
                                          <p:attrName>style.visibility</p:attrName>
                                        </p:attrNameLst>
                                      </p:cBhvr>
                                      <p:to>
                                        <p:strVal val="hidden"/>
                                      </p:to>
                                    </p:set>
                                    <p:audio>
                                      <p:cMediaNode vol="100000">
                                        <p:cTn display="0" masterRel="sameClick">
                                          <p:stCondLst>
                                            <p:cond evt="begin" delay="0">
                                              <p:tn val="810"/>
                                            </p:cond>
                                          </p:stCondLst>
                                          <p:endCondLst>
                                            <p:cond evt="onStopAudio" delay="0">
                                              <p:tgtEl>
                                                <p:sldTgt/>
                                              </p:tgtEl>
                                            </p:cond>
                                          </p:endCondLst>
                                        </p:cTn>
                                        <p:tgtEl>
                                          <p:sndTgt r:embed="rId2" name="coin.wav"/>
                                        </p:tgtEl>
                                      </p:cMediaNode>
                                    </p:audio>
                                  </p:subTnLst>
                                </p:cTn>
                              </p:par>
                            </p:childTnLst>
                          </p:cTn>
                        </p:par>
                        <p:par>
                          <p:cTn id="816" fill="hold" nodeType="afterGroup">
                            <p:stCondLst>
                              <p:cond delay="120000"/>
                            </p:stCondLst>
                            <p:childTnLst>
                              <p:par>
                                <p:cTn id="817" presetID="49" presetClass="entr" presetSubtype="0" decel="100000" fill="hold" nodeType="afterEffect">
                                  <p:stCondLst>
                                    <p:cond delay="0"/>
                                  </p:stCondLst>
                                  <p:childTnLst>
                                    <p:set>
                                      <p:cBhvr>
                                        <p:cTn id="818" dur="1" fill="hold">
                                          <p:stCondLst>
                                            <p:cond delay="0"/>
                                          </p:stCondLst>
                                        </p:cTn>
                                        <p:tgtEl>
                                          <p:spTgt spid="53395"/>
                                        </p:tgtEl>
                                        <p:attrNameLst>
                                          <p:attrName>style.visibility</p:attrName>
                                        </p:attrNameLst>
                                      </p:cBhvr>
                                      <p:to>
                                        <p:strVal val="visible"/>
                                      </p:to>
                                    </p:set>
                                    <p:anim calcmode="lin" valueType="num">
                                      <p:cBhvr>
                                        <p:cTn id="819" dur="1000" fill="hold"/>
                                        <p:tgtEl>
                                          <p:spTgt spid="53395"/>
                                        </p:tgtEl>
                                        <p:attrNameLst>
                                          <p:attrName>ppt_w</p:attrName>
                                        </p:attrNameLst>
                                      </p:cBhvr>
                                      <p:tavLst>
                                        <p:tav tm="0">
                                          <p:val>
                                            <p:fltVal val="0"/>
                                          </p:val>
                                        </p:tav>
                                        <p:tav tm="100000">
                                          <p:val>
                                            <p:strVal val="#ppt_w"/>
                                          </p:val>
                                        </p:tav>
                                      </p:tavLst>
                                    </p:anim>
                                    <p:anim calcmode="lin" valueType="num">
                                      <p:cBhvr>
                                        <p:cTn id="820" dur="1000" fill="hold"/>
                                        <p:tgtEl>
                                          <p:spTgt spid="53395"/>
                                        </p:tgtEl>
                                        <p:attrNameLst>
                                          <p:attrName>ppt_h</p:attrName>
                                        </p:attrNameLst>
                                      </p:cBhvr>
                                      <p:tavLst>
                                        <p:tav tm="0">
                                          <p:val>
                                            <p:fltVal val="0"/>
                                          </p:val>
                                        </p:tav>
                                        <p:tav tm="100000">
                                          <p:val>
                                            <p:strVal val="#ppt_h"/>
                                          </p:val>
                                        </p:tav>
                                      </p:tavLst>
                                    </p:anim>
                                    <p:anim calcmode="lin" valueType="num">
                                      <p:cBhvr>
                                        <p:cTn id="821" dur="1000" fill="hold"/>
                                        <p:tgtEl>
                                          <p:spTgt spid="53395"/>
                                        </p:tgtEl>
                                        <p:attrNameLst>
                                          <p:attrName>style.rotation</p:attrName>
                                        </p:attrNameLst>
                                      </p:cBhvr>
                                      <p:tavLst>
                                        <p:tav tm="0">
                                          <p:val>
                                            <p:fltVal val="360"/>
                                          </p:val>
                                        </p:tav>
                                        <p:tav tm="100000">
                                          <p:val>
                                            <p:fltVal val="0"/>
                                          </p:val>
                                        </p:tav>
                                      </p:tavLst>
                                    </p:anim>
                                    <p:animEffect transition="in" filter="fade">
                                      <p:cBhvr>
                                        <p:cTn id="822" dur="1000"/>
                                        <p:tgtEl>
                                          <p:spTgt spid="53395"/>
                                        </p:tgtEl>
                                      </p:cBhvr>
                                    </p:animEffect>
                                  </p:childTnLst>
                                  <p:subTnLst>
                                    <p:set>
                                      <p:cBhvr override="childStyle">
                                        <p:cTn dur="1" fill="hold" display="0" masterRel="sameClick" afterEffect="1">
                                          <p:stCondLst>
                                            <p:cond evt="end" delay="0">
                                              <p:tn val="817"/>
                                            </p:cond>
                                          </p:stCondLst>
                                        </p:cTn>
                                        <p:tgtEl>
                                          <p:spTgt spid="53395"/>
                                        </p:tgtEl>
                                        <p:attrNameLst>
                                          <p:attrName>style.visibility</p:attrName>
                                        </p:attrNameLst>
                                      </p:cBhvr>
                                      <p:to>
                                        <p:strVal val="hidden"/>
                                      </p:to>
                                    </p:set>
                                    <p:audio>
                                      <p:cMediaNode vol="100000">
                                        <p:cTn display="0" masterRel="sameClick">
                                          <p:stCondLst>
                                            <p:cond evt="begin" delay="0">
                                              <p:tn val="817"/>
                                            </p:cond>
                                          </p:stCondLst>
                                          <p:endCondLst>
                                            <p:cond evt="onStopAudio" delay="0">
                                              <p:tgtEl>
                                                <p:sldTgt/>
                                              </p:tgtEl>
                                            </p:cond>
                                          </p:endCondLst>
                                        </p:cTn>
                                        <p:tgtEl>
                                          <p:sndTgt r:embed="rId2" name="coin.wav"/>
                                        </p:tgtEl>
                                      </p:cMediaNode>
                                    </p:audio>
                                  </p:subTnLst>
                                </p:cTn>
                              </p:par>
                            </p:childTnLst>
                          </p:cTn>
                        </p:par>
                        <p:par>
                          <p:cTn id="823" fill="hold" nodeType="afterGroup">
                            <p:stCondLst>
                              <p:cond delay="121000"/>
                            </p:stCondLst>
                            <p:childTnLst>
                              <p:par>
                                <p:cTn id="824" presetID="49" presetClass="entr" presetSubtype="0" decel="100000" fill="hold" nodeType="afterEffect">
                                  <p:stCondLst>
                                    <p:cond delay="0"/>
                                  </p:stCondLst>
                                  <p:childTnLst>
                                    <p:set>
                                      <p:cBhvr>
                                        <p:cTn id="825" dur="1" fill="hold">
                                          <p:stCondLst>
                                            <p:cond delay="0"/>
                                          </p:stCondLst>
                                        </p:cTn>
                                        <p:tgtEl>
                                          <p:spTgt spid="53392"/>
                                        </p:tgtEl>
                                        <p:attrNameLst>
                                          <p:attrName>style.visibility</p:attrName>
                                        </p:attrNameLst>
                                      </p:cBhvr>
                                      <p:to>
                                        <p:strVal val="visible"/>
                                      </p:to>
                                    </p:set>
                                    <p:anim calcmode="lin" valueType="num">
                                      <p:cBhvr>
                                        <p:cTn id="826" dur="1000" fill="hold"/>
                                        <p:tgtEl>
                                          <p:spTgt spid="53392"/>
                                        </p:tgtEl>
                                        <p:attrNameLst>
                                          <p:attrName>ppt_w</p:attrName>
                                        </p:attrNameLst>
                                      </p:cBhvr>
                                      <p:tavLst>
                                        <p:tav tm="0">
                                          <p:val>
                                            <p:fltVal val="0"/>
                                          </p:val>
                                        </p:tav>
                                        <p:tav tm="100000">
                                          <p:val>
                                            <p:strVal val="#ppt_w"/>
                                          </p:val>
                                        </p:tav>
                                      </p:tavLst>
                                    </p:anim>
                                    <p:anim calcmode="lin" valueType="num">
                                      <p:cBhvr>
                                        <p:cTn id="827" dur="1000" fill="hold"/>
                                        <p:tgtEl>
                                          <p:spTgt spid="53392"/>
                                        </p:tgtEl>
                                        <p:attrNameLst>
                                          <p:attrName>ppt_h</p:attrName>
                                        </p:attrNameLst>
                                      </p:cBhvr>
                                      <p:tavLst>
                                        <p:tav tm="0">
                                          <p:val>
                                            <p:fltVal val="0"/>
                                          </p:val>
                                        </p:tav>
                                        <p:tav tm="100000">
                                          <p:val>
                                            <p:strVal val="#ppt_h"/>
                                          </p:val>
                                        </p:tav>
                                      </p:tavLst>
                                    </p:anim>
                                    <p:anim calcmode="lin" valueType="num">
                                      <p:cBhvr>
                                        <p:cTn id="828" dur="1000" fill="hold"/>
                                        <p:tgtEl>
                                          <p:spTgt spid="53392"/>
                                        </p:tgtEl>
                                        <p:attrNameLst>
                                          <p:attrName>style.rotation</p:attrName>
                                        </p:attrNameLst>
                                      </p:cBhvr>
                                      <p:tavLst>
                                        <p:tav tm="0">
                                          <p:val>
                                            <p:fltVal val="360"/>
                                          </p:val>
                                        </p:tav>
                                        <p:tav tm="100000">
                                          <p:val>
                                            <p:fltVal val="0"/>
                                          </p:val>
                                        </p:tav>
                                      </p:tavLst>
                                    </p:anim>
                                    <p:animEffect transition="in" filter="fade">
                                      <p:cBhvr>
                                        <p:cTn id="829" dur="1000"/>
                                        <p:tgtEl>
                                          <p:spTgt spid="53392"/>
                                        </p:tgtEl>
                                      </p:cBhvr>
                                    </p:animEffect>
                                  </p:childTnLst>
                                  <p:subTnLst>
                                    <p:set>
                                      <p:cBhvr override="childStyle">
                                        <p:cTn dur="1" fill="hold" display="0" masterRel="sameClick" afterEffect="1">
                                          <p:stCondLst>
                                            <p:cond evt="end" delay="0">
                                              <p:tn val="824"/>
                                            </p:cond>
                                          </p:stCondLst>
                                        </p:cTn>
                                        <p:tgtEl>
                                          <p:spTgt spid="53392"/>
                                        </p:tgtEl>
                                        <p:attrNameLst>
                                          <p:attrName>style.visibility</p:attrName>
                                        </p:attrNameLst>
                                      </p:cBhvr>
                                      <p:to>
                                        <p:strVal val="hidden"/>
                                      </p:to>
                                    </p:set>
                                    <p:audio>
                                      <p:cMediaNode vol="100000">
                                        <p:cTn display="0" masterRel="sameClick">
                                          <p:stCondLst>
                                            <p:cond evt="begin" delay="0">
                                              <p:tn val="824"/>
                                            </p:cond>
                                          </p:stCondLst>
                                          <p:endCondLst>
                                            <p:cond evt="onStopAudio" delay="0">
                                              <p:tgtEl>
                                                <p:sldTgt/>
                                              </p:tgtEl>
                                            </p:cond>
                                          </p:endCondLst>
                                        </p:cTn>
                                        <p:tgtEl>
                                          <p:sndTgt r:embed="rId2" name="coin.wav"/>
                                        </p:tgtEl>
                                      </p:cMediaNode>
                                    </p:audio>
                                  </p:subTnLst>
                                </p:cTn>
                              </p:par>
                            </p:childTnLst>
                          </p:cTn>
                        </p:par>
                        <p:par>
                          <p:cTn id="830" fill="hold" nodeType="afterGroup">
                            <p:stCondLst>
                              <p:cond delay="122000"/>
                            </p:stCondLst>
                            <p:childTnLst>
                              <p:par>
                                <p:cTn id="831" presetID="49" presetClass="entr" presetSubtype="0" decel="100000" fill="hold" nodeType="afterEffect">
                                  <p:stCondLst>
                                    <p:cond delay="0"/>
                                  </p:stCondLst>
                                  <p:childTnLst>
                                    <p:set>
                                      <p:cBhvr>
                                        <p:cTn id="832" dur="1" fill="hold">
                                          <p:stCondLst>
                                            <p:cond delay="0"/>
                                          </p:stCondLst>
                                        </p:cTn>
                                        <p:tgtEl>
                                          <p:spTgt spid="53389"/>
                                        </p:tgtEl>
                                        <p:attrNameLst>
                                          <p:attrName>style.visibility</p:attrName>
                                        </p:attrNameLst>
                                      </p:cBhvr>
                                      <p:to>
                                        <p:strVal val="visible"/>
                                      </p:to>
                                    </p:set>
                                    <p:anim calcmode="lin" valueType="num">
                                      <p:cBhvr>
                                        <p:cTn id="833" dur="1000" fill="hold"/>
                                        <p:tgtEl>
                                          <p:spTgt spid="53389"/>
                                        </p:tgtEl>
                                        <p:attrNameLst>
                                          <p:attrName>ppt_w</p:attrName>
                                        </p:attrNameLst>
                                      </p:cBhvr>
                                      <p:tavLst>
                                        <p:tav tm="0">
                                          <p:val>
                                            <p:fltVal val="0"/>
                                          </p:val>
                                        </p:tav>
                                        <p:tav tm="100000">
                                          <p:val>
                                            <p:strVal val="#ppt_w"/>
                                          </p:val>
                                        </p:tav>
                                      </p:tavLst>
                                    </p:anim>
                                    <p:anim calcmode="lin" valueType="num">
                                      <p:cBhvr>
                                        <p:cTn id="834" dur="1000" fill="hold"/>
                                        <p:tgtEl>
                                          <p:spTgt spid="53389"/>
                                        </p:tgtEl>
                                        <p:attrNameLst>
                                          <p:attrName>ppt_h</p:attrName>
                                        </p:attrNameLst>
                                      </p:cBhvr>
                                      <p:tavLst>
                                        <p:tav tm="0">
                                          <p:val>
                                            <p:fltVal val="0"/>
                                          </p:val>
                                        </p:tav>
                                        <p:tav tm="100000">
                                          <p:val>
                                            <p:strVal val="#ppt_h"/>
                                          </p:val>
                                        </p:tav>
                                      </p:tavLst>
                                    </p:anim>
                                    <p:anim calcmode="lin" valueType="num">
                                      <p:cBhvr>
                                        <p:cTn id="835" dur="1000" fill="hold"/>
                                        <p:tgtEl>
                                          <p:spTgt spid="53389"/>
                                        </p:tgtEl>
                                        <p:attrNameLst>
                                          <p:attrName>style.rotation</p:attrName>
                                        </p:attrNameLst>
                                      </p:cBhvr>
                                      <p:tavLst>
                                        <p:tav tm="0">
                                          <p:val>
                                            <p:fltVal val="360"/>
                                          </p:val>
                                        </p:tav>
                                        <p:tav tm="100000">
                                          <p:val>
                                            <p:fltVal val="0"/>
                                          </p:val>
                                        </p:tav>
                                      </p:tavLst>
                                    </p:anim>
                                    <p:animEffect transition="in" filter="fade">
                                      <p:cBhvr>
                                        <p:cTn id="836" dur="1000"/>
                                        <p:tgtEl>
                                          <p:spTgt spid="53389"/>
                                        </p:tgtEl>
                                      </p:cBhvr>
                                    </p:animEffect>
                                  </p:childTnLst>
                                  <p:subTnLst>
                                    <p:set>
                                      <p:cBhvr override="childStyle">
                                        <p:cTn dur="1" fill="hold" display="0" masterRel="sameClick" afterEffect="1">
                                          <p:stCondLst>
                                            <p:cond evt="end" delay="0">
                                              <p:tn val="831"/>
                                            </p:cond>
                                          </p:stCondLst>
                                        </p:cTn>
                                        <p:tgtEl>
                                          <p:spTgt spid="53389"/>
                                        </p:tgtEl>
                                        <p:attrNameLst>
                                          <p:attrName>style.visibility</p:attrName>
                                        </p:attrNameLst>
                                      </p:cBhvr>
                                      <p:to>
                                        <p:strVal val="hidden"/>
                                      </p:to>
                                    </p:set>
                                    <p:audio>
                                      <p:cMediaNode vol="100000">
                                        <p:cTn display="0" masterRel="sameClick">
                                          <p:stCondLst>
                                            <p:cond evt="begin" delay="0">
                                              <p:tn val="831"/>
                                            </p:cond>
                                          </p:stCondLst>
                                          <p:endCondLst>
                                            <p:cond evt="onStopAudio" delay="0">
                                              <p:tgtEl>
                                                <p:sldTgt/>
                                              </p:tgtEl>
                                            </p:cond>
                                          </p:endCondLst>
                                        </p:cTn>
                                        <p:tgtEl>
                                          <p:sndTgt r:embed="rId2" name="coin.wav"/>
                                        </p:tgtEl>
                                      </p:cMediaNode>
                                    </p:audio>
                                  </p:subTnLst>
                                </p:cTn>
                              </p:par>
                            </p:childTnLst>
                          </p:cTn>
                        </p:par>
                        <p:par>
                          <p:cTn id="837" fill="hold" nodeType="afterGroup">
                            <p:stCondLst>
                              <p:cond delay="123000"/>
                            </p:stCondLst>
                            <p:childTnLst>
                              <p:par>
                                <p:cTn id="838" presetID="49" presetClass="entr" presetSubtype="0" decel="100000" fill="hold" nodeType="afterEffect">
                                  <p:stCondLst>
                                    <p:cond delay="0"/>
                                  </p:stCondLst>
                                  <p:childTnLst>
                                    <p:set>
                                      <p:cBhvr>
                                        <p:cTn id="839" dur="1" fill="hold">
                                          <p:stCondLst>
                                            <p:cond delay="0"/>
                                          </p:stCondLst>
                                        </p:cTn>
                                        <p:tgtEl>
                                          <p:spTgt spid="53386"/>
                                        </p:tgtEl>
                                        <p:attrNameLst>
                                          <p:attrName>style.visibility</p:attrName>
                                        </p:attrNameLst>
                                      </p:cBhvr>
                                      <p:to>
                                        <p:strVal val="visible"/>
                                      </p:to>
                                    </p:set>
                                    <p:anim calcmode="lin" valueType="num">
                                      <p:cBhvr>
                                        <p:cTn id="840" dur="1000" fill="hold"/>
                                        <p:tgtEl>
                                          <p:spTgt spid="53386"/>
                                        </p:tgtEl>
                                        <p:attrNameLst>
                                          <p:attrName>ppt_w</p:attrName>
                                        </p:attrNameLst>
                                      </p:cBhvr>
                                      <p:tavLst>
                                        <p:tav tm="0">
                                          <p:val>
                                            <p:fltVal val="0"/>
                                          </p:val>
                                        </p:tav>
                                        <p:tav tm="100000">
                                          <p:val>
                                            <p:strVal val="#ppt_w"/>
                                          </p:val>
                                        </p:tav>
                                      </p:tavLst>
                                    </p:anim>
                                    <p:anim calcmode="lin" valueType="num">
                                      <p:cBhvr>
                                        <p:cTn id="841" dur="1000" fill="hold"/>
                                        <p:tgtEl>
                                          <p:spTgt spid="53386"/>
                                        </p:tgtEl>
                                        <p:attrNameLst>
                                          <p:attrName>ppt_h</p:attrName>
                                        </p:attrNameLst>
                                      </p:cBhvr>
                                      <p:tavLst>
                                        <p:tav tm="0">
                                          <p:val>
                                            <p:fltVal val="0"/>
                                          </p:val>
                                        </p:tav>
                                        <p:tav tm="100000">
                                          <p:val>
                                            <p:strVal val="#ppt_h"/>
                                          </p:val>
                                        </p:tav>
                                      </p:tavLst>
                                    </p:anim>
                                    <p:anim calcmode="lin" valueType="num">
                                      <p:cBhvr>
                                        <p:cTn id="842" dur="1000" fill="hold"/>
                                        <p:tgtEl>
                                          <p:spTgt spid="53386"/>
                                        </p:tgtEl>
                                        <p:attrNameLst>
                                          <p:attrName>style.rotation</p:attrName>
                                        </p:attrNameLst>
                                      </p:cBhvr>
                                      <p:tavLst>
                                        <p:tav tm="0">
                                          <p:val>
                                            <p:fltVal val="360"/>
                                          </p:val>
                                        </p:tav>
                                        <p:tav tm="100000">
                                          <p:val>
                                            <p:fltVal val="0"/>
                                          </p:val>
                                        </p:tav>
                                      </p:tavLst>
                                    </p:anim>
                                    <p:animEffect transition="in" filter="fade">
                                      <p:cBhvr>
                                        <p:cTn id="843" dur="1000"/>
                                        <p:tgtEl>
                                          <p:spTgt spid="53386"/>
                                        </p:tgtEl>
                                      </p:cBhvr>
                                    </p:animEffect>
                                  </p:childTnLst>
                                  <p:subTnLst>
                                    <p:set>
                                      <p:cBhvr override="childStyle">
                                        <p:cTn dur="1" fill="hold" display="0" masterRel="sameClick" afterEffect="1">
                                          <p:stCondLst>
                                            <p:cond evt="end" delay="0">
                                              <p:tn val="838"/>
                                            </p:cond>
                                          </p:stCondLst>
                                        </p:cTn>
                                        <p:tgtEl>
                                          <p:spTgt spid="53386"/>
                                        </p:tgtEl>
                                        <p:attrNameLst>
                                          <p:attrName>style.visibility</p:attrName>
                                        </p:attrNameLst>
                                      </p:cBhvr>
                                      <p:to>
                                        <p:strVal val="hidden"/>
                                      </p:to>
                                    </p:set>
                                    <p:audio>
                                      <p:cMediaNode vol="100000">
                                        <p:cTn display="0" masterRel="sameClick">
                                          <p:stCondLst>
                                            <p:cond evt="begin" delay="0">
                                              <p:tn val="838"/>
                                            </p:cond>
                                          </p:stCondLst>
                                          <p:endCondLst>
                                            <p:cond evt="onStopAudio" delay="0">
                                              <p:tgtEl>
                                                <p:sldTgt/>
                                              </p:tgtEl>
                                            </p:cond>
                                          </p:endCondLst>
                                        </p:cTn>
                                        <p:tgtEl>
                                          <p:sndTgt r:embed="rId3" name="ELPHRG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austra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684551"/>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0"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3468974"/>
            <a:ext cx="6096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11"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4423347"/>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8" name="AutoShape 12"/>
          <p:cNvSpPr>
            <a:spLocks noChangeArrowheads="1"/>
          </p:cNvSpPr>
          <p:nvPr/>
        </p:nvSpPr>
        <p:spPr bwMode="auto">
          <a:xfrm>
            <a:off x="6453265" y="1194216"/>
            <a:ext cx="5584669" cy="2438400"/>
          </a:xfrm>
          <a:prstGeom prst="wedgeEllipseCallout">
            <a:avLst>
              <a:gd name="adj1" fmla="val -49894"/>
              <a:gd name="adj2" fmla="val 43162"/>
            </a:avLst>
          </a:prstGeom>
          <a:solidFill>
            <a:schemeClr val="bg1"/>
          </a:solidFill>
          <a:ln w="9525">
            <a:solidFill>
              <a:schemeClr val="tx1"/>
            </a:solidFill>
            <a:miter lim="800000"/>
            <a:headEnd/>
            <a:tailEnd/>
          </a:ln>
          <a:effectLst/>
          <a:extLst/>
        </p:spPr>
        <p:txBody>
          <a:bodyPr/>
          <a:lstStyle/>
          <a:p>
            <a:pPr algn="ctr"/>
            <a:r>
              <a:rPr lang="en-US" sz="3000" dirty="0" err="1">
                <a:solidFill>
                  <a:srgbClr val="FF0000"/>
                </a:solidFill>
                <a:latin typeface="Times New Roman" pitchFamily="18" charset="0"/>
                <a:cs typeface="Times New Roman" pitchFamily="18" charset="0"/>
              </a:rPr>
              <a:t>Lưỡng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cư</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có</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vai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trò</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như</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thế</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nào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đối</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với</a:t>
            </a:r>
            <a:r>
              <a:rPr lang="en-US" sz="3000" dirty="0">
                <a:solidFill>
                  <a:srgbClr val="FF0000"/>
                </a:solidFill>
                <a:latin typeface="Times New Roman" pitchFamily="18" charset="0"/>
                <a:cs typeface="Times New Roman" pitchFamily="18" charset="0"/>
              </a:rPr>
              <a:t> con </a:t>
            </a:r>
            <a:r>
              <a:rPr lang="en-US" sz="3000" dirty="0" err="1">
                <a:solidFill>
                  <a:srgbClr val="FF0000"/>
                </a:solidFill>
                <a:latin typeface="Times New Roman" pitchFamily="18" charset="0"/>
                <a:cs typeface="Times New Roman" pitchFamily="18" charset="0"/>
              </a:rPr>
              <a:t>người</a:t>
            </a:r>
            <a:r>
              <a:rPr lang="en-US" sz="30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7497783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6508"/>
                                        </p:tgtEl>
                                        <p:attrNameLst>
                                          <p:attrName>style.visibility</p:attrName>
                                        </p:attrNameLst>
                                      </p:cBhvr>
                                      <p:to>
                                        <p:strVal val="visible"/>
                                      </p:to>
                                    </p:set>
                                    <p:anim calcmode="lin" valueType="num">
                                      <p:cBhvr additive="base">
                                        <p:cTn id="11" dur="500" fill="hold"/>
                                        <p:tgtEl>
                                          <p:spTgt spid="106508"/>
                                        </p:tgtEl>
                                        <p:attrNameLst>
                                          <p:attrName>ppt_x</p:attrName>
                                        </p:attrNameLst>
                                      </p:cBhvr>
                                      <p:tavLst>
                                        <p:tav tm="0">
                                          <p:val>
                                            <p:strVal val="#ppt_x"/>
                                          </p:val>
                                        </p:tav>
                                        <p:tav tm="100000">
                                          <p:val>
                                            <p:strVal val="#ppt_x"/>
                                          </p:val>
                                        </p:tav>
                                      </p:tavLst>
                                    </p:anim>
                                    <p:anim calcmode="lin" valueType="num">
                                      <p:cBhvr additive="base">
                                        <p:cTn id="12" dur="500" fill="hold"/>
                                        <p:tgtEl>
                                          <p:spTgt spid="10650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6506"/>
                                        </p:tgtEl>
                                        <p:attrNameLst>
                                          <p:attrName>style.visibility</p:attrName>
                                        </p:attrNameLst>
                                      </p:cBhvr>
                                      <p:to>
                                        <p:strVal val="visible"/>
                                      </p:to>
                                    </p:set>
                                    <p:anim calcmode="lin" valueType="num">
                                      <p:cBhvr additive="base">
                                        <p:cTn id="15" dur="500" fill="hold"/>
                                        <p:tgtEl>
                                          <p:spTgt spid="106506"/>
                                        </p:tgtEl>
                                        <p:attrNameLst>
                                          <p:attrName>ppt_x</p:attrName>
                                        </p:attrNameLst>
                                      </p:cBhvr>
                                      <p:tavLst>
                                        <p:tav tm="0">
                                          <p:val>
                                            <p:strVal val="#ppt_x"/>
                                          </p:val>
                                        </p:tav>
                                        <p:tav tm="100000">
                                          <p:val>
                                            <p:strVal val="#ppt_x"/>
                                          </p:val>
                                        </p:tav>
                                      </p:tavLst>
                                    </p:anim>
                                    <p:anim calcmode="lin" valueType="num">
                                      <p:cBhvr additive="base">
                                        <p:cTn id="16" dur="500" fill="hold"/>
                                        <p:tgtEl>
                                          <p:spTgt spid="10650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6507"/>
                                        </p:tgtEl>
                                        <p:attrNameLst>
                                          <p:attrName>style.visibility</p:attrName>
                                        </p:attrNameLst>
                                      </p:cBhvr>
                                      <p:to>
                                        <p:strVal val="visible"/>
                                      </p:to>
                                    </p:set>
                                    <p:anim calcmode="lin" valueType="num">
                                      <p:cBhvr additive="base">
                                        <p:cTn id="19" dur="500" fill="hold"/>
                                        <p:tgtEl>
                                          <p:spTgt spid="106507"/>
                                        </p:tgtEl>
                                        <p:attrNameLst>
                                          <p:attrName>ppt_x</p:attrName>
                                        </p:attrNameLst>
                                      </p:cBhvr>
                                      <p:tavLst>
                                        <p:tav tm="0">
                                          <p:val>
                                            <p:strVal val="#ppt_x"/>
                                          </p:val>
                                        </p:tav>
                                        <p:tav tm="100000">
                                          <p:val>
                                            <p:strVal val="#ppt_x"/>
                                          </p:val>
                                        </p:tav>
                                      </p:tavLst>
                                    </p:anim>
                                    <p:anim calcmode="lin" valueType="num">
                                      <p:cBhvr additive="base">
                                        <p:cTn id="20" dur="500" fill="hold"/>
                                        <p:tgtEl>
                                          <p:spTgt spid="1065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ự báo động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599" y="3657600"/>
            <a:ext cx="5591629"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11"/>
          <p:cNvSpPr txBox="1">
            <a:spLocks noChangeArrowheads="1"/>
          </p:cNvSpPr>
          <p:nvPr/>
        </p:nvSpPr>
        <p:spPr bwMode="auto">
          <a:xfrm>
            <a:off x="6705600" y="3200400"/>
            <a:ext cx="3962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a:solidFill>
                  <a:srgbClr val="000000"/>
                </a:solidFill>
                <a:latin typeface="Times New Roman" panose="02020603050405020304" pitchFamily="18" charset="0"/>
                <a:cs typeface="Times New Roman" panose="02020603050405020304" pitchFamily="18" charset="0"/>
              </a:rPr>
              <a:t>Ếch, cóc dự báo thời tiết</a:t>
            </a:r>
          </a:p>
        </p:txBody>
      </p:sp>
      <p:pic>
        <p:nvPicPr>
          <p:cNvPr id="4" name="Picture 8" descr="CNSH_200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57200"/>
            <a:ext cx="55916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5"/>
          <p:cNvSpPr txBox="1">
            <a:spLocks noChangeArrowheads="1"/>
          </p:cNvSpPr>
          <p:nvPr/>
        </p:nvSpPr>
        <p:spPr bwMode="auto">
          <a:xfrm>
            <a:off x="6777038" y="0"/>
            <a:ext cx="40433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a:solidFill>
                  <a:srgbClr val="000000"/>
                </a:solidFill>
                <a:latin typeface="Times New Roman" panose="02020603050405020304" pitchFamily="18" charset="0"/>
                <a:cs typeface="Times New Roman" panose="02020603050405020304" pitchFamily="18" charset="0"/>
              </a:rPr>
              <a:t>Ếch làm vật thí nghiệm</a:t>
            </a:r>
          </a:p>
        </p:txBody>
      </p:sp>
      <p:sp>
        <p:nvSpPr>
          <p:cNvPr id="25606" name="AutoShape 11" descr="9k="/>
          <p:cNvSpPr>
            <a:spLocks noChangeAspect="1" noChangeArrowheads="1"/>
          </p:cNvSpPr>
          <p:nvPr/>
        </p:nvSpPr>
        <p:spPr bwMode="auto">
          <a:xfrm>
            <a:off x="5948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endParaRPr lang="vi-VN">
              <a:solidFill>
                <a:srgbClr val="000000"/>
              </a:solidFill>
            </a:endParaRPr>
          </a:p>
        </p:txBody>
      </p:sp>
      <p:pic>
        <p:nvPicPr>
          <p:cNvPr id="7" name="Picture 14" descr="Picture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8743" y="1905000"/>
            <a:ext cx="673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huốc"/>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57" y="0"/>
            <a:ext cx="5555343" cy="3200400"/>
          </a:xfrm>
          <a:prstGeom prst="rect">
            <a:avLst/>
          </a:prstGeom>
          <a:solidFill>
            <a:schemeClr val="bg1"/>
          </a:solidFill>
          <a:ln w="9525">
            <a:solidFill>
              <a:srgbClr val="996633"/>
            </a:solidFill>
            <a:miter lim="800000"/>
            <a:headEnd/>
            <a:tailEnd/>
          </a:ln>
        </p:spPr>
      </p:pic>
      <p:sp>
        <p:nvSpPr>
          <p:cNvPr id="9" name="Text Box 13"/>
          <p:cNvSpPr txBox="1">
            <a:spLocks noChangeArrowheads="1"/>
          </p:cNvSpPr>
          <p:nvPr/>
        </p:nvSpPr>
        <p:spPr bwMode="auto">
          <a:xfrm>
            <a:off x="1524000" y="0"/>
            <a:ext cx="4648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50000"/>
              </a:spcBef>
              <a:spcAft>
                <a:spcPct val="0"/>
              </a:spcAft>
            </a:pPr>
            <a:r>
              <a:rPr lang="en-US" sz="2400">
                <a:solidFill>
                  <a:srgbClr val="000000"/>
                </a:solidFill>
                <a:latin typeface="Times New Roman" panose="02020603050405020304" pitchFamily="18" charset="0"/>
                <a:cs typeface="Times New Roman" panose="02020603050405020304" pitchFamily="18" charset="0"/>
              </a:rPr>
              <a:t>    Làm thực phẩm cho con người</a:t>
            </a:r>
          </a:p>
        </p:txBody>
      </p:sp>
      <p:pic>
        <p:nvPicPr>
          <p:cNvPr id="11" name="Picture 7" descr="bot c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57" y="3657600"/>
            <a:ext cx="5555343" cy="320040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25"/>
          <p:cNvSpPr txBox="1">
            <a:spLocks noChangeArrowheads="1"/>
          </p:cNvSpPr>
          <p:nvPr/>
        </p:nvSpPr>
        <p:spPr bwMode="auto">
          <a:xfrm>
            <a:off x="1524000" y="3195638"/>
            <a:ext cx="46482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50000"/>
              </a:spcBef>
              <a:spcAft>
                <a:spcPct val="0"/>
              </a:spcAft>
            </a:pPr>
            <a:r>
              <a:rPr lang="en-US" sz="2400">
                <a:solidFill>
                  <a:srgbClr val="000000"/>
                </a:solidFill>
                <a:latin typeface="Times New Roman" panose="02020603050405020304" pitchFamily="18" charset="0"/>
                <a:cs typeface="Times New Roman" panose="02020603050405020304" pitchFamily="18" charset="0"/>
              </a:rPr>
              <a:t>Bột cóc chữa còi xương</a:t>
            </a:r>
          </a:p>
        </p:txBody>
      </p:sp>
    </p:spTree>
    <p:extLst>
      <p:ext uri="{BB962C8B-B14F-4D97-AF65-F5344CB8AC3E}">
        <p14:creationId xmlns:p14="http://schemas.microsoft.com/office/powerpoint/2010/main" val="713927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heckerboard(across)">
                                      <p:cBhvr>
                                        <p:cTn id="27" dur="500"/>
                                        <p:tgtEl>
                                          <p:spTgt spid="4"/>
                                        </p:tgtEl>
                                      </p:cBhvr>
                                    </p:animEffect>
                                  </p:childTnLst>
                                </p:cTn>
                              </p:par>
                              <p:par>
                                <p:cTn id="28" presetID="5"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heckerboard(across)">
                                      <p:cBhvr>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checkerboard(across)">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0" y="0"/>
            <a:ext cx="9144000" cy="523220"/>
          </a:xfrm>
          <a:prstGeom prst="rect">
            <a:avLst/>
          </a:prstGeom>
          <a:solidFill>
            <a:schemeClr val="bg1"/>
          </a:solidFill>
          <a:ln>
            <a:solidFill>
              <a:schemeClr val="bg1"/>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dirty="0">
                <a:solidFill>
                  <a:srgbClr val="FF0000"/>
                </a:solidFill>
                <a:latin typeface="Times New Roman" pitchFamily="18" charset="0"/>
                <a:cs typeface="Times New Roman" pitchFamily="18" charset="0"/>
              </a:rPr>
              <a:t>BÀI 23: ĐA ĐẠNG ĐỘNG VẬT CÓ XƯƠNG SỐNG</a:t>
            </a:r>
          </a:p>
        </p:txBody>
      </p:sp>
      <p:cxnSp>
        <p:nvCxnSpPr>
          <p:cNvPr id="14" name="Straight Connector 13"/>
          <p:cNvCxnSpPr/>
          <p:nvPr/>
        </p:nvCxnSpPr>
        <p:spPr>
          <a:xfrm rot="16200000" flipH="1">
            <a:off x="3728710" y="3510290"/>
            <a:ext cx="602998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24000" y="533400"/>
            <a:ext cx="91440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3573" y="402103"/>
            <a:ext cx="6636327" cy="1261884"/>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I. </a:t>
            </a:r>
            <a:r>
              <a:rPr lang="en-US" sz="3600" b="1" dirty="0" err="1">
                <a:solidFill>
                  <a:srgbClr val="FF0000"/>
                </a:solidFill>
                <a:latin typeface="Times New Roman" pitchFamily="18" charset="0"/>
                <a:cs typeface="Times New Roman" pitchFamily="18" charset="0"/>
              </a:rPr>
              <a:t>Đặc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điểm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sốn</a:t>
            </a:r>
            <a:r>
              <a:rPr lang="en-US" sz="4000" b="1" dirty="0" err="1">
                <a:solidFill>
                  <a:srgbClr val="FF0000"/>
                </a:solidFill>
                <a:latin typeface="Times New Roman" pitchFamily="18" charset="0"/>
                <a:cs typeface="Times New Roman" pitchFamily="18" charset="0"/>
              </a:rPr>
              <a:t>g</a:t>
            </a:r>
            <a:r>
              <a:rPr lang="en-US" sz="3600" b="1" dirty="0">
                <a:solidFill>
                  <a:srgbClr val="FF0000"/>
                </a:solidFill>
                <a:latin typeface="Times New Roman" pitchFamily="18" charset="0"/>
                <a:cs typeface="Times New Roman" pitchFamily="18" charset="0"/>
              </a:rPr>
              <a:t>.</a:t>
            </a:r>
          </a:p>
        </p:txBody>
      </p:sp>
      <p:sp>
        <p:nvSpPr>
          <p:cNvPr id="18" name="Cloud Callout 17"/>
          <p:cNvSpPr/>
          <p:nvPr/>
        </p:nvSpPr>
        <p:spPr>
          <a:xfrm>
            <a:off x="6858000" y="990600"/>
            <a:ext cx="3505200" cy="2743200"/>
          </a:xfrm>
          <a:prstGeom prst="cloudCallout">
            <a:avLst>
              <a:gd name="adj1" fmla="val -47450"/>
              <a:gd name="adj2" fmla="val 74938"/>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dirty="0" err="1">
                <a:solidFill>
                  <a:prstClr val="black"/>
                </a:solidFill>
                <a:latin typeface="Times New Roman" pitchFamily="18" charset="0"/>
                <a:cs typeface="Times New Roman" pitchFamily="18" charset="0"/>
              </a:rPr>
              <a:t>Nghiên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cứu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thông</a:t>
            </a:r>
            <a:r>
              <a:rPr lang="en-US" sz="2400" dirty="0">
                <a:solidFill>
                  <a:prstClr val="black"/>
                </a:solidFill>
                <a:latin typeface="Times New Roman" pitchFamily="18" charset="0"/>
                <a:cs typeface="Times New Roman" pitchFamily="18" charset="0"/>
              </a:rPr>
              <a:t> tin SGK, </a:t>
            </a:r>
            <a:r>
              <a:rPr lang="en-US" sz="2400" dirty="0" err="1">
                <a:solidFill>
                  <a:prstClr val="black"/>
                </a:solidFill>
                <a:latin typeface="Times New Roman" pitchFamily="18" charset="0"/>
                <a:cs typeface="Times New Roman" pitchFamily="18" charset="0"/>
              </a:rPr>
              <a:t>nêu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đặc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điểm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nhận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biết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động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sống</a:t>
            </a:r>
            <a:r>
              <a:rPr lang="en-US" sz="2400" dirty="0">
                <a:solidFill>
                  <a:prstClr val="black"/>
                </a:solidFill>
                <a:latin typeface="Times New Roman" pitchFamily="18" charset="0"/>
                <a:cs typeface="Times New Roman" pitchFamily="18" charset="0"/>
              </a:rPr>
              <a:t>?</a:t>
            </a:r>
          </a:p>
        </p:txBody>
      </p:sp>
      <p:pic>
        <p:nvPicPr>
          <p:cNvPr id="21" name="Picture 20" descr="sea-nature-art-animals.jpg"/>
          <p:cNvPicPr>
            <a:picLocks noChangeAspect="1"/>
          </p:cNvPicPr>
          <p:nvPr/>
        </p:nvPicPr>
        <p:blipFill>
          <a:blip r:embed="rId2" cstate="print"/>
          <a:stretch>
            <a:fillRect/>
          </a:stretch>
        </p:blipFill>
        <p:spPr>
          <a:xfrm>
            <a:off x="6781800" y="3810000"/>
            <a:ext cx="3901440" cy="2438400"/>
          </a:xfrm>
          <a:prstGeom prst="ellipse">
            <a:avLst/>
          </a:prstGeom>
        </p:spPr>
      </p:pic>
      <p:pic>
        <p:nvPicPr>
          <p:cNvPr id="22" name="Picture 1"/>
          <p:cNvPicPr>
            <a:picLocks noChangeAspect="1" noChangeArrowheads="1"/>
          </p:cNvPicPr>
          <p:nvPr/>
        </p:nvPicPr>
        <p:blipFill>
          <a:blip r:embed="rId3"/>
          <a:srcRect/>
          <a:stretch>
            <a:fillRect/>
          </a:stretch>
        </p:blipFill>
        <p:spPr bwMode="auto">
          <a:xfrm>
            <a:off x="6858000" y="1143000"/>
            <a:ext cx="3505200" cy="2330900"/>
          </a:xfrm>
          <a:prstGeom prst="rect">
            <a:avLst/>
          </a:prstGeom>
          <a:noFill/>
          <a:ln w="9525">
            <a:noFill/>
            <a:miter lim="800000"/>
            <a:headEnd/>
            <a:tailEnd/>
          </a:ln>
          <a:effectLst/>
        </p:spPr>
      </p:pic>
      <p:pic>
        <p:nvPicPr>
          <p:cNvPr id="15" name="Picture 14" descr="Capture.JPG"/>
          <p:cNvPicPr>
            <a:picLocks noChangeAspect="1"/>
          </p:cNvPicPr>
          <p:nvPr/>
        </p:nvPicPr>
        <p:blipFill>
          <a:blip r:embed="rId4"/>
          <a:stretch>
            <a:fillRect/>
          </a:stretch>
        </p:blipFill>
        <p:spPr>
          <a:xfrm>
            <a:off x="137161" y="3193496"/>
            <a:ext cx="12077664" cy="3369884"/>
          </a:xfrm>
          <a:prstGeom prst="rect">
            <a:avLst/>
          </a:prstGeom>
        </p:spPr>
      </p:pic>
      <p:sp>
        <p:nvSpPr>
          <p:cNvPr id="24" name="TextBox 23"/>
          <p:cNvSpPr txBox="1"/>
          <p:nvPr/>
        </p:nvSpPr>
        <p:spPr>
          <a:xfrm>
            <a:off x="137161" y="1628322"/>
            <a:ext cx="5334000" cy="1200329"/>
          </a:xfrm>
          <a:prstGeom prst="rect">
            <a:avLst/>
          </a:prstGeom>
          <a:noFill/>
        </p:spPr>
        <p:txBody>
          <a:bodyPr wrap="square" rtlCol="0">
            <a:spAutoFit/>
          </a:bodyPr>
          <a:lstStyle/>
          <a:p>
            <a:r>
              <a:rPr lang="en-US" sz="3600" b="1" dirty="0">
                <a:solidFill>
                  <a:srgbClr val="FF0000"/>
                </a:solidFill>
                <a:latin typeface="Times New Roman" pitchFamily="18" charset="0"/>
                <a:cs typeface="Times New Roman" pitchFamily="18" charset="0"/>
              </a:rPr>
              <a:t>II. </a:t>
            </a:r>
            <a:r>
              <a:rPr lang="en-US" sz="3600" b="1" dirty="0" err="1">
                <a:solidFill>
                  <a:srgbClr val="FF0000"/>
                </a:solidFill>
                <a:latin typeface="Times New Roman" pitchFamily="18" charset="0"/>
                <a:cs typeface="Times New Roman" pitchFamily="18" charset="0"/>
              </a:rPr>
              <a:t>Sự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xương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sống</a:t>
            </a:r>
            <a:r>
              <a:rPr lang="en-US" sz="3600" b="1" dirty="0">
                <a:solidFill>
                  <a:srgbClr val="FF0000"/>
                </a:solidFill>
                <a:latin typeface="Times New Roman" pitchFamily="18" charset="0"/>
                <a:cs typeface="Times New Roman" pitchFamily="18" charset="0"/>
              </a:rPr>
              <a:t> </a:t>
            </a:r>
          </a:p>
        </p:txBody>
      </p:sp>
      <p:sp>
        <p:nvSpPr>
          <p:cNvPr id="25" name="TextBox 24"/>
          <p:cNvSpPr txBox="1"/>
          <p:nvPr/>
        </p:nvSpPr>
        <p:spPr>
          <a:xfrm>
            <a:off x="244186" y="2974431"/>
            <a:ext cx="3870613"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lớp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0558047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par>
                                <p:cTn id="18" presetID="2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edge">
                                      <p:cBhvr>
                                        <p:cTn id="20" dur="500"/>
                                        <p:tgtEl>
                                          <p:spTgt spid="21"/>
                                        </p:tgtEl>
                                      </p:cBhvr>
                                    </p:animEffect>
                                  </p:childTnLst>
                                </p:cTn>
                              </p:par>
                              <p:par>
                                <p:cTn id="21" presetID="2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edg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xit" presetSubtype="0"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strVal val="ppt_w*0.70"/>
                                          </p:val>
                                        </p:tav>
                                      </p:tavLst>
                                    </p:anim>
                                    <p:anim calcmode="lin" valueType="num">
                                      <p:cBhvr>
                                        <p:cTn id="28" dur="500"/>
                                        <p:tgtEl>
                                          <p:spTgt spid="22"/>
                                        </p:tgtEl>
                                        <p:attrNameLst>
                                          <p:attrName>ppt_h</p:attrName>
                                        </p:attrNameLst>
                                      </p:cBhvr>
                                      <p:tavLst>
                                        <p:tav tm="0">
                                          <p:val>
                                            <p:strVal val="ppt_h"/>
                                          </p:val>
                                        </p:tav>
                                        <p:tav tm="100000">
                                          <p:val>
                                            <p:strVal val="ppt_h"/>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par>
                                <p:cTn id="31" presetID="55" presetClass="exit" presetSubtype="0" fill="hold" nodeType="withEffect">
                                  <p:stCondLst>
                                    <p:cond delay="0"/>
                                  </p:stCondLst>
                                  <p:childTnLst>
                                    <p:anim calcmode="lin" valueType="num">
                                      <p:cBhvr>
                                        <p:cTn id="32" dur="500"/>
                                        <p:tgtEl>
                                          <p:spTgt spid="21"/>
                                        </p:tgtEl>
                                        <p:attrNameLst>
                                          <p:attrName>ppt_w</p:attrName>
                                        </p:attrNameLst>
                                      </p:cBhvr>
                                      <p:tavLst>
                                        <p:tav tm="0">
                                          <p:val>
                                            <p:strVal val="ppt_w"/>
                                          </p:val>
                                        </p:tav>
                                        <p:tav tm="100000">
                                          <p:val>
                                            <p:strVal val="ppt_w*0.70"/>
                                          </p:val>
                                        </p:tav>
                                      </p:tavLst>
                                    </p:anim>
                                    <p:anim calcmode="lin" valueType="num">
                                      <p:cBhvr>
                                        <p:cTn id="33" dur="500"/>
                                        <p:tgtEl>
                                          <p:spTgt spid="21"/>
                                        </p:tgtEl>
                                        <p:attrNameLst>
                                          <p:attrName>ppt_h</p:attrName>
                                        </p:attrNameLst>
                                      </p:cBhvr>
                                      <p:tavLst>
                                        <p:tav tm="0">
                                          <p:val>
                                            <p:strVal val="ppt_h"/>
                                          </p:val>
                                        </p:tav>
                                        <p:tav tm="100000">
                                          <p:val>
                                            <p:strVal val="ppt_h"/>
                                          </p:val>
                                        </p:tav>
                                      </p:tavLst>
                                    </p:anim>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par>
                                <p:cTn id="36" presetID="13" presetClass="entr" presetSubtype="16"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plus(i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strips(downRight)">
                                      <p:cBhvr>
                                        <p:cTn id="43" dur="500"/>
                                        <p:tgtEl>
                                          <p:spTgt spid="24"/>
                                        </p:tgtEl>
                                      </p:cBhvr>
                                    </p:animEffect>
                                  </p:childTnLst>
                                </p:cTn>
                              </p:par>
                              <p:par>
                                <p:cTn id="44" presetID="18" presetClass="entr" presetSubtype="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strips(downRight)">
                                      <p:cBhvr>
                                        <p:cTn id="46" dur="500"/>
                                        <p:tgtEl>
                                          <p:spTgt spid="25"/>
                                        </p:tgtEl>
                                      </p:cBhvr>
                                    </p:animEffect>
                                  </p:childTnLst>
                                </p:cTn>
                              </p:par>
                              <p:par>
                                <p:cTn id="47" presetID="10" presetClass="exit" presetSubtype="0" fill="hold"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30</a:t>
            </a:fld>
            <a:endParaRPr lang="en-US" noProof="0" dirty="0"/>
          </a:p>
        </p:txBody>
      </p:sp>
      <p:sp>
        <p:nvSpPr>
          <p:cNvPr id="8" name="Text Placeholder 7"/>
          <p:cNvSpPr>
            <a:spLocks noGrp="1"/>
          </p:cNvSpPr>
          <p:nvPr>
            <p:ph type="body" sz="half" idx="2"/>
          </p:nvPr>
        </p:nvSpPr>
        <p:spPr>
          <a:xfrm>
            <a:off x="4901781" y="4272197"/>
            <a:ext cx="7255241" cy="3811588"/>
          </a:xfrm>
        </p:spPr>
        <p:txBody>
          <a:bodyPr/>
          <a:lstStyle/>
          <a:p>
            <a:r>
              <a:rPr lang="en-US" sz="3600" dirty="0" err="1" smtClean="0">
                <a:latin typeface="Times New Roman" pitchFamily="18" charset="0"/>
                <a:cs typeface="Times New Roman" pitchFamily="18" charset="0"/>
              </a:rPr>
              <a:t>Tuy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một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số</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loài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cư</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có</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tuyến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nếu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phải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sẽ</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độc</a:t>
            </a:r>
            <a:endParaRPr lang="en-US" sz="3600" dirty="0">
              <a:latin typeface="Times New Roman" pitchFamily="18" charset="0"/>
              <a:cs typeface="Times New Roman" pitchFamily="18" charset="0"/>
            </a:endParaRPr>
          </a:p>
        </p:txBody>
      </p:sp>
      <p:pic>
        <p:nvPicPr>
          <p:cNvPr id="4098"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996" r="11996"/>
          <a:stretch>
            <a:fillRect/>
          </a:stretch>
        </p:blipFill>
        <p:spPr bwMode="auto">
          <a:xfrm>
            <a:off x="4808434" y="217358"/>
            <a:ext cx="3792422" cy="332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131" y="194872"/>
            <a:ext cx="3635869" cy="337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56" y="3432175"/>
            <a:ext cx="4580405" cy="328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59" y="194872"/>
            <a:ext cx="4685102" cy="337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850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barn(inVertical)">
                                      <p:cBhvr>
                                        <p:cTn id="12" dur="500"/>
                                        <p:tgtEl>
                                          <p:spTgt spid="410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barn(inVertical)">
                                      <p:cBhvr>
                                        <p:cTn id="22" dur="500"/>
                                        <p:tgtEl>
                                          <p:spTgt spid="409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arn(inVertical)">
                                      <p:cBhvr>
                                        <p:cTn id="2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598" y="0"/>
            <a:ext cx="11947401" cy="6858000"/>
          </a:xfrm>
          <a:prstGeom prst="rect">
            <a:avLst/>
          </a:prstGeom>
          <a:noFill/>
        </p:spPr>
        <p:txBody>
          <a:bodyPr wrap="square" lIns="0" tIns="0" rIns="0" bIns="0" rtlCol="0">
            <a:noAutofit/>
          </a:bodyPr>
          <a:lstStyle/>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dưới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điểm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biết</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Da </a:t>
            </a:r>
            <a:r>
              <a:rPr lang="en-US" sz="4000" dirty="0" err="1">
                <a:latin typeface="Times New Roman" pitchFamily="18" charset="0"/>
                <a:cs typeface="Times New Roman" pitchFamily="18" charset="0"/>
              </a:rPr>
              <a:t>trần</a:t>
            </a:r>
            <a:r>
              <a:rPr lang="en-US" sz="4000" dirty="0">
                <a:latin typeface="Times New Roman" pitchFamily="18" charset="0"/>
                <a:cs typeface="Times New Roman" pitchFamily="18" charset="0"/>
              </a:rPr>
              <a:t>, da </a:t>
            </a:r>
            <a:r>
              <a:rPr lang="en-US" sz="4000" dirty="0" err="1">
                <a:latin typeface="Times New Roman" pitchFamily="18" charset="0"/>
                <a:cs typeface="Times New Roman" pitchFamily="18" charset="0"/>
              </a:rPr>
              <a:t>luôn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ẩm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ướt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hấp</a:t>
            </a:r>
            <a:r>
              <a:rPr lang="en-US" sz="4000" dirty="0">
                <a:latin typeface="Times New Roman" pitchFamily="18" charset="0"/>
                <a:cs typeface="Times New Roman" pitchFamily="18" charset="0"/>
              </a:rPr>
              <a:t> qua da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phổi</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thụ</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tinh</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mơi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đuôi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đuôi</a:t>
            </a:r>
            <a:r>
              <a:rPr lang="en-US" sz="4000" dirty="0">
                <a:latin typeface="Times New Roman" pitchFamily="18" charset="0"/>
                <a:cs typeface="Times New Roman" pitchFamily="18" charset="0"/>
              </a:rPr>
              <a:t>; di </a:t>
            </a:r>
            <a:r>
              <a:rPr lang="en-US" sz="4000" dirty="0" err="1">
                <a:latin typeface="Times New Roman" pitchFamily="18" charset="0"/>
                <a:cs typeface="Times New Roman" pitchFamily="18" charset="0"/>
              </a:rPr>
              <a:t>chuyển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4 </a:t>
            </a:r>
            <a:r>
              <a:rPr lang="en-US" sz="4000" dirty="0" err="1">
                <a:latin typeface="Times New Roman" pitchFamily="18" charset="0"/>
                <a:cs typeface="Times New Roman" pitchFamily="18" charset="0"/>
              </a:rPr>
              <a:t>chân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nhưng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nhóm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chân</a:t>
            </a:r>
            <a:r>
              <a:rPr lang="en-US" sz="4000" dirty="0">
                <a:latin typeface="Times New Roman" pitchFamily="18" charset="0"/>
                <a:cs typeface="Times New Roman" pitchFamily="18" charset="0"/>
              </a:rPr>
              <a:t>. </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qua </a:t>
            </a:r>
            <a:r>
              <a:rPr lang="en-US" sz="4000" dirty="0" err="1">
                <a:latin typeface="Times New Roman" pitchFamily="18" charset="0"/>
                <a:cs typeface="Times New Roman" pitchFamily="18" charset="0"/>
              </a:rPr>
              <a:t>biến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trùng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đoạn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trưởng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da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phổi</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ếch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đồng</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6319050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vi-VN"/>
          </a:p>
        </p:txBody>
      </p:sp>
      <p:sp>
        <p:nvSpPr>
          <p:cNvPr id="5" name="Content Placeholder 4"/>
          <p:cNvSpPr>
            <a:spLocks noGrp="1"/>
          </p:cNvSpPr>
          <p:nvPr>
            <p:ph idx="1"/>
          </p:nvPr>
        </p:nvSpPr>
        <p:spPr>
          <a:xfrm>
            <a:off x="432000" y="432000"/>
            <a:ext cx="11340000" cy="4680000"/>
          </a:xfrm>
        </p:spPr>
        <p:txBody>
          <a:bodyPr/>
          <a:lstStyle/>
          <a:p>
            <a:pPr marL="0" indent="0">
              <a:spcBef>
                <a:spcPct val="20000"/>
              </a:spcBef>
              <a:buNone/>
            </a:pPr>
            <a:r>
              <a:rPr lang="en-US" sz="3200" b="1" dirty="0" err="1" smtClean="0">
                <a:solidFill>
                  <a:schemeClr val="tx1"/>
                </a:solidFill>
                <a:latin typeface="Times New Roman" panose="02020603050405020304" pitchFamily="18" charset="0"/>
                <a:cs typeface="Times New Roman" panose="02020603050405020304" pitchFamily="18" charset="0"/>
              </a:rPr>
              <a:t>Vai</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trò</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của</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lưỡng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cư</a:t>
            </a:r>
            <a:r>
              <a:rPr lang="en-US" sz="3200" b="1" dirty="0" smtClean="0">
                <a:solidFill>
                  <a:schemeClr val="tx1"/>
                </a:solidFill>
                <a:latin typeface="Times New Roman" panose="02020603050405020304" pitchFamily="18" charset="0"/>
                <a:cs typeface="Times New Roman" panose="02020603050405020304" pitchFamily="18" charset="0"/>
              </a:rPr>
              <a:t>:</a:t>
            </a:r>
          </a:p>
          <a:p>
            <a:pPr marL="0" indent="0">
              <a:spcBef>
                <a:spcPct val="20000"/>
              </a:spcBef>
              <a:buNone/>
            </a:pPr>
            <a:r>
              <a:rPr lang="en-US" sz="3200" dirty="0" smtClean="0">
                <a:latin typeface="Times New Roman" panose="02020603050405020304" pitchFamily="18" charset="0"/>
                <a:cs typeface="Times New Roman" panose="02020603050405020304" pitchFamily="18" charset="0"/>
              </a:rPr>
              <a: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Đối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bọ</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mùa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màng</a:t>
            </a:r>
            <a:r>
              <a:rPr lang="en-US" sz="3200" b="1" dirty="0">
                <a:latin typeface="Times New Roman" panose="02020603050405020304" pitchFamily="18" charset="0"/>
                <a:cs typeface="Times New Roman" panose="02020603050405020304" pitchFamily="18" charset="0"/>
              </a:rPr>
              <a:t>.</a:t>
            </a:r>
          </a:p>
          <a:p>
            <a:pPr>
              <a:spcBef>
                <a:spcPct val="20000"/>
              </a:spcBef>
              <a:buFontTx/>
              <a:buChar char="-"/>
            </a:pPr>
            <a:r>
              <a:rPr lang="en-US" sz="3200" b="1" dirty="0" err="1" smtClean="0">
                <a:latin typeface="Times New Roman" panose="02020603050405020304" pitchFamily="18" charset="0"/>
                <a:cs typeface="Times New Roman" panose="02020603050405020304" pitchFamily="18" charset="0"/>
              </a:rPr>
              <a:t>Đối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con </a:t>
            </a:r>
            <a:r>
              <a:rPr lang="en-US" sz="3200" b="1" dirty="0" err="1" smtClean="0">
                <a:latin typeface="Times New Roman" panose="02020603050405020304" pitchFamily="18" charset="0"/>
                <a:cs typeface="Times New Roman" panose="02020603050405020304" pitchFamily="18" charset="0"/>
              </a:rPr>
              <a:t>người</a:t>
            </a:r>
            <a:r>
              <a:rPr lang="en-US" sz="3200" b="1" dirty="0" smtClean="0">
                <a:latin typeface="Times New Roman" panose="02020603050405020304" pitchFamily="18" charset="0"/>
                <a:cs typeface="Times New Roman" panose="02020603050405020304" pitchFamily="18" charset="0"/>
              </a:rPr>
              <a:t>:</a:t>
            </a:r>
          </a:p>
          <a:p>
            <a:pPr>
              <a:spcBef>
                <a:spcPct val="20000"/>
              </a:spcBef>
              <a:buFontTx/>
              <a:buChar char="-"/>
            </a:pP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phẩm</a:t>
            </a:r>
            <a:r>
              <a:rPr lang="en-US" sz="3200" b="1" dirty="0" smtClean="0">
                <a:latin typeface="Times New Roman" panose="02020603050405020304" pitchFamily="18" charset="0"/>
                <a:cs typeface="Times New Roman" panose="02020603050405020304" pitchFamily="18" charset="0"/>
              </a:rPr>
              <a:t>.</a:t>
            </a:r>
          </a:p>
          <a:p>
            <a:pPr>
              <a:spcBef>
                <a:spcPct val="20000"/>
              </a:spcBef>
              <a:buFontTx/>
              <a:buChar char="-"/>
            </a:pP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chữa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smtClean="0">
                <a:latin typeface="Times New Roman" panose="02020603050405020304" pitchFamily="18" charset="0"/>
                <a:cs typeface="Times New Roman" panose="02020603050405020304" pitchFamily="18" charset="0"/>
              </a:rPr>
              <a:t>.</a:t>
            </a:r>
          </a:p>
          <a:p>
            <a:pPr>
              <a:spcBef>
                <a:spcPct val="20000"/>
              </a:spcBef>
              <a:buFontTx/>
              <a:buChar char="-"/>
            </a:pP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smtClean="0">
                <a:latin typeface="Times New Roman" panose="02020603050405020304" pitchFamily="18" charset="0"/>
                <a:cs typeface="Times New Roman" panose="02020603050405020304" pitchFamily="18" charset="0"/>
              </a:rPr>
              <a:t>.</a:t>
            </a:r>
          </a:p>
          <a:p>
            <a:pPr>
              <a:spcBef>
                <a:spcPct val="20000"/>
              </a:spcBef>
              <a:buFontTx/>
              <a:buChar char="-"/>
            </a:pPr>
            <a:r>
              <a:rPr lang="en-US" sz="3200" b="1" dirty="0" err="1" smtClean="0">
                <a:latin typeface="Times New Roman" panose="02020603050405020304" pitchFamily="18" charset="0"/>
                <a:cs typeface="Times New Roman" panose="02020603050405020304" pitchFamily="18" charset="0"/>
              </a:rPr>
              <a:t>Dự</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smtClean="0">
                <a:latin typeface="Times New Roman" panose="02020603050405020304" pitchFamily="18" charset="0"/>
                <a:cs typeface="Times New Roman" panose="02020603050405020304" pitchFamily="18" charset="0"/>
              </a:rPr>
              <a:t>.</a:t>
            </a:r>
          </a:p>
          <a:p>
            <a:pPr>
              <a:spcBef>
                <a:spcPct val="20000"/>
              </a:spcBef>
              <a:buFontTx/>
              <a:buChar char="-"/>
            </a:pP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dirty="0" smtClean="0">
                <a:solidFill>
                  <a:srgbClr val="0000CC"/>
                </a:solidFill>
                <a:latin typeface="Times New Roman" panose="02020603050405020304" pitchFamily="18" charset="0"/>
                <a:cs typeface="Times New Roman" panose="02020603050405020304" pitchFamily="18" charset="0"/>
              </a:rPr>
              <a:t>.</a:t>
            </a:r>
          </a:p>
          <a:p>
            <a:pPr marL="0" indent="0">
              <a:spcBef>
                <a:spcPct val="20000"/>
              </a:spcBef>
              <a:buNone/>
            </a:pPr>
            <a:r>
              <a:rPr lang="en-US" sz="3200" dirty="0" err="1" smtClean="0">
                <a:solidFill>
                  <a:srgbClr val="0000CC"/>
                </a:solidFill>
                <a:latin typeface="Times New Roman" panose="02020603050405020304" pitchFamily="18" charset="0"/>
                <a:cs typeface="Times New Roman" panose="02020603050405020304" pitchFamily="18" charset="0"/>
              </a:rPr>
              <a:t>Tác</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hại</a:t>
            </a:r>
            <a:r>
              <a:rPr lang="en-US" sz="3200" dirty="0" smtClean="0">
                <a:solidFill>
                  <a:srgbClr val="0000CC"/>
                </a:solidFill>
                <a:latin typeface="Times New Roman" panose="02020603050405020304" pitchFamily="18" charset="0"/>
                <a:cs typeface="Times New Roman" panose="02020603050405020304" pitchFamily="18" charset="0"/>
              </a:rPr>
              <a:t>: </a:t>
            </a:r>
          </a:p>
          <a:p>
            <a:pPr marL="0" indent="0">
              <a:spcBef>
                <a:spcPct val="20000"/>
              </a:spcBef>
              <a:buNone/>
            </a:pP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Một</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số</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loài</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gây</a:t>
            </a:r>
            <a:r>
              <a:rPr lang="en-US" sz="3200" dirty="0" smtClean="0">
                <a:solidFill>
                  <a:srgbClr val="0000CC"/>
                </a:solidFill>
                <a:latin typeface="Times New Roman" panose="02020603050405020304" pitchFamily="18" charset="0"/>
                <a:cs typeface="Times New Roman" panose="02020603050405020304" pitchFamily="18" charset="0"/>
              </a:rPr>
              <a:t> </a:t>
            </a:r>
            <a:r>
              <a:rPr lang="en-US" sz="3200" dirty="0" err="1" smtClean="0">
                <a:solidFill>
                  <a:srgbClr val="0000CC"/>
                </a:solidFill>
                <a:latin typeface="Times New Roman" panose="02020603050405020304" pitchFamily="18" charset="0"/>
                <a:cs typeface="Times New Roman" panose="02020603050405020304" pitchFamily="18" charset="0"/>
              </a:rPr>
              <a:t>độc</a:t>
            </a:r>
            <a:endParaRPr lang="en-US" sz="3200" dirty="0">
              <a:solidFill>
                <a:srgbClr val="0000CC"/>
              </a:solidFill>
              <a:latin typeface="Times New Roman" panose="02020603050405020304" pitchFamily="18" charset="0"/>
              <a:cs typeface="Times New Roman" panose="02020603050405020304" pitchFamily="18" charset="0"/>
            </a:endParaRPr>
          </a:p>
          <a:p>
            <a:endParaRPr lang="vi-VN" sz="3200" dirty="0"/>
          </a:p>
        </p:txBody>
      </p:sp>
    </p:spTree>
    <p:extLst>
      <p:ext uri="{BB962C8B-B14F-4D97-AF65-F5344CB8AC3E}">
        <p14:creationId xmlns:p14="http://schemas.microsoft.com/office/powerpoint/2010/main" val="2287751282"/>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p:cNvSpPr txBox="1">
            <a:spLocks noChangeArrowheads="1"/>
          </p:cNvSpPr>
          <p:nvPr/>
        </p:nvSpPr>
        <p:spPr bwMode="auto">
          <a:xfrm>
            <a:off x="101600" y="4554539"/>
            <a:ext cx="1198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3000">
                <a:solidFill>
                  <a:srgbClr val="0000FF"/>
                </a:solidFill>
                <a:latin typeface="Times New Roman" pitchFamily="18" charset="0"/>
                <a:cs typeface="Times New Roman" pitchFamily="18" charset="0"/>
              </a:rPr>
              <a:t>- Tổ chức động vật London (Anh) đã chọn ra 10 loài lưỡng cư độc đáo và đang bị đe dọa trên toàn cầu. Chiến dịch nhằm bảo vệ những sinh vật đang bị lãng quên. Hiện có khoảng 4000 loài lưỡng cư đã được biết đến và còn nhiều loài khác chưa được khám phá</a:t>
            </a:r>
          </a:p>
        </p:txBody>
      </p:sp>
      <p:pic>
        <p:nvPicPr>
          <p:cNvPr id="35843" name="Picture 4" descr="http://www.khoahoc.com.vn/photos/image/2008/01/23/ec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9753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119611"/>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p:cNvSpPr txBox="1">
            <a:spLocks noChangeArrowheads="1"/>
          </p:cNvSpPr>
          <p:nvPr/>
        </p:nvSpPr>
        <p:spPr bwMode="auto">
          <a:xfrm>
            <a:off x="-101600" y="3048000"/>
            <a:ext cx="680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2400">
                <a:solidFill>
                  <a:srgbClr val="0000FF"/>
                </a:solidFill>
                <a:latin typeface="Times New Roman" pitchFamily="18" charset="0"/>
                <a:cs typeface="Times New Roman" pitchFamily="18" charset="0"/>
              </a:rPr>
              <a:t>1. Ếch Malagasy có màu sắc cầu vồng</a:t>
            </a:r>
          </a:p>
        </p:txBody>
      </p:sp>
      <p:pic>
        <p:nvPicPr>
          <p:cNvPr id="36867" name="Picture 4" descr="http://www.khoahoc.com.vn/photos/image/2008/01/23/ec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305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5"/>
          <p:cNvSpPr txBox="1">
            <a:spLocks noChangeArrowheads="1"/>
          </p:cNvSpPr>
          <p:nvPr/>
        </p:nvSpPr>
        <p:spPr bwMode="auto">
          <a:xfrm>
            <a:off x="7823200" y="30480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FF"/>
                </a:solidFill>
                <a:latin typeface="Times New Roman" pitchFamily="18" charset="0"/>
              </a:rPr>
              <a:t>2. Ếch màu tím</a:t>
            </a:r>
            <a:endParaRPr lang="en-US" sz="2400">
              <a:solidFill>
                <a:srgbClr val="0000FF"/>
              </a:solidFill>
              <a:latin typeface="Times New Roman" pitchFamily="18" charset="0"/>
              <a:cs typeface="Times New Roman" pitchFamily="18" charset="0"/>
            </a:endParaRPr>
          </a:p>
        </p:txBody>
      </p:sp>
      <p:pic>
        <p:nvPicPr>
          <p:cNvPr id="36869" name="Picture 7" descr="http://www.khoahoc.com.vn/photos/image/2008/01/23/ec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99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8" descr="http://www.khoahoc.com.vn/photos/image/2008/01/23/ech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Box 4"/>
          <p:cNvSpPr txBox="1">
            <a:spLocks noChangeArrowheads="1"/>
          </p:cNvSpPr>
          <p:nvPr/>
        </p:nvSpPr>
        <p:spPr bwMode="auto">
          <a:xfrm>
            <a:off x="7213600" y="647700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FF"/>
                </a:solidFill>
                <a:latin typeface="Times New Roman" pitchFamily="18" charset="0"/>
              </a:rPr>
              <a:t>4. Ếch Chile Darwin</a:t>
            </a:r>
            <a:endParaRPr lang="en-US" sz="2400">
              <a:solidFill>
                <a:srgbClr val="0000FF"/>
              </a:solidFill>
              <a:latin typeface="Times New Roman" pitchFamily="18" charset="0"/>
              <a:cs typeface="Times New Roman" pitchFamily="18" charset="0"/>
            </a:endParaRPr>
          </a:p>
        </p:txBody>
      </p:sp>
      <p:pic>
        <p:nvPicPr>
          <p:cNvPr id="36872" name="Picture 11" descr="http://www.khoahoc.com.vn/photos/image/2008/01/23/ech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505200"/>
            <a:ext cx="5994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Box 4"/>
          <p:cNvSpPr txBox="1">
            <a:spLocks noChangeArrowheads="1"/>
          </p:cNvSpPr>
          <p:nvPr/>
        </p:nvSpPr>
        <p:spPr bwMode="auto">
          <a:xfrm>
            <a:off x="273051" y="6477000"/>
            <a:ext cx="568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400">
                <a:solidFill>
                  <a:srgbClr val="0000FF"/>
                </a:solidFill>
                <a:latin typeface="Times New Roman" pitchFamily="18" charset="0"/>
              </a:rPr>
              <a:t>3. Ếch ma Nam Phi</a:t>
            </a:r>
            <a:endParaRPr lang="en-US" sz="24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993961030"/>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6502400" y="1295401"/>
            <a:ext cx="568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3000">
                <a:solidFill>
                  <a:srgbClr val="0000FF"/>
                </a:solidFill>
              </a:rPr>
              <a:t>5. Con cóc bà mụ Betic</a:t>
            </a:r>
          </a:p>
        </p:txBody>
      </p:sp>
      <p:sp>
        <p:nvSpPr>
          <p:cNvPr id="37891" name="TextBox 4"/>
          <p:cNvSpPr txBox="1">
            <a:spLocks noChangeArrowheads="1"/>
          </p:cNvSpPr>
          <p:nvPr/>
        </p:nvSpPr>
        <p:spPr bwMode="auto">
          <a:xfrm>
            <a:off x="101600" y="3733801"/>
            <a:ext cx="5486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r>
              <a:rPr lang="en-US" sz="3000">
                <a:solidFill>
                  <a:srgbClr val="0000FF"/>
                </a:solidFill>
              </a:rPr>
              <a:t>6. Ếch Seychelles có lẽ là con ếch nhỏ nhất thế giới, với con trưởng thành dài tối đa là 11 mm. </a:t>
            </a:r>
            <a:endParaRPr lang="en-US" sz="3000">
              <a:solidFill>
                <a:srgbClr val="0000FF"/>
              </a:solidFill>
              <a:cs typeface="Times New Roman" pitchFamily="18" charset="0"/>
            </a:endParaRPr>
          </a:p>
        </p:txBody>
      </p:sp>
      <p:pic>
        <p:nvPicPr>
          <p:cNvPr id="37892" name="Picture 12" descr="http://www.khoahoc.com.vn/photos/image/2008/01/23/ech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00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3" descr="http://www.khoahoc.com.vn/photos/image/2008/01/23/ech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0" y="3505200"/>
            <a:ext cx="650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905535"/>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Nhaynammy_hinh1_trang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93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Rectangle 7"/>
          <p:cNvSpPr>
            <a:spLocks noChangeArrowheads="1"/>
          </p:cNvSpPr>
          <p:nvPr/>
        </p:nvSpPr>
        <p:spPr bwMode="auto">
          <a:xfrm>
            <a:off x="139700" y="3463922"/>
            <a:ext cx="11887200" cy="354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6176" bIns="25392" anchor="ctr">
            <a:spAutoFit/>
          </a:bodyPr>
          <a:lstStyle/>
          <a:p>
            <a:pPr algn="just">
              <a:tabLst>
                <a:tab pos="685800" algn="l"/>
              </a:tabLst>
            </a:pPr>
            <a:r>
              <a:rPr lang="en-US" sz="3200" dirty="0"/>
              <a:t>- </a:t>
            </a:r>
            <a:r>
              <a:rPr lang="en-US" sz="3200" dirty="0" err="1"/>
              <a:t>Cóc</a:t>
            </a:r>
            <a:r>
              <a:rPr lang="en-US" sz="3200" dirty="0"/>
              <a:t> </a:t>
            </a:r>
            <a:r>
              <a:rPr lang="en-US" sz="3200" dirty="0" err="1"/>
              <a:t>mang</a:t>
            </a:r>
            <a:r>
              <a:rPr lang="en-US" sz="3200" dirty="0"/>
              <a:t> </a:t>
            </a:r>
            <a:r>
              <a:rPr lang="en-US" sz="3200" dirty="0" err="1"/>
              <a:t>trứng</a:t>
            </a:r>
            <a:r>
              <a:rPr lang="en-US" sz="3200" dirty="0"/>
              <a:t> ở </a:t>
            </a:r>
            <a:r>
              <a:rPr lang="en-US" sz="3200" dirty="0" err="1"/>
              <a:t>Tây</a:t>
            </a:r>
            <a:r>
              <a:rPr lang="en-US" sz="3200" dirty="0"/>
              <a:t> </a:t>
            </a:r>
            <a:r>
              <a:rPr lang="en-US" sz="3200" dirty="0" err="1"/>
              <a:t>Âu</a:t>
            </a:r>
            <a:r>
              <a:rPr lang="en-US" sz="3200" dirty="0"/>
              <a:t> </a:t>
            </a:r>
            <a:r>
              <a:rPr lang="en-US" sz="3200" dirty="0" err="1"/>
              <a:t>sau</a:t>
            </a:r>
            <a:r>
              <a:rPr lang="en-US" sz="3200" dirty="0"/>
              <a:t> </a:t>
            </a:r>
            <a:r>
              <a:rPr lang="en-US" sz="3200" dirty="0" err="1"/>
              <a:t>khi</a:t>
            </a:r>
            <a:r>
              <a:rPr lang="en-US" sz="3200" dirty="0"/>
              <a:t> </a:t>
            </a:r>
            <a:r>
              <a:rPr lang="en-US" sz="3200" dirty="0" err="1"/>
              <a:t>ghép</a:t>
            </a:r>
            <a:r>
              <a:rPr lang="en-US" sz="3200" dirty="0"/>
              <a:t> </a:t>
            </a:r>
            <a:r>
              <a:rPr lang="en-US" sz="3200" dirty="0" err="1"/>
              <a:t>đôi</a:t>
            </a:r>
            <a:r>
              <a:rPr lang="en-US" sz="3200" dirty="0"/>
              <a:t> </a:t>
            </a:r>
            <a:r>
              <a:rPr lang="en-US" sz="3200" dirty="0" err="1"/>
              <a:t>trên</a:t>
            </a:r>
            <a:r>
              <a:rPr lang="en-US" sz="3200" dirty="0"/>
              <a:t> </a:t>
            </a:r>
            <a:r>
              <a:rPr lang="en-US" sz="3200" dirty="0" err="1"/>
              <a:t>cạn</a:t>
            </a:r>
            <a:r>
              <a:rPr lang="en-US" sz="3200" dirty="0"/>
              <a:t>, </a:t>
            </a:r>
            <a:r>
              <a:rPr lang="en-US" sz="3200" dirty="0" err="1"/>
              <a:t>cóc</a:t>
            </a:r>
            <a:r>
              <a:rPr lang="en-US" sz="3200" dirty="0"/>
              <a:t> </a:t>
            </a:r>
            <a:r>
              <a:rPr lang="en-US" sz="3200" dirty="0" err="1"/>
              <a:t>cái</a:t>
            </a:r>
            <a:r>
              <a:rPr lang="en-US" sz="3200" dirty="0"/>
              <a:t> </a:t>
            </a:r>
            <a:r>
              <a:rPr lang="en-US" sz="3200" dirty="0" err="1"/>
              <a:t>bỏ</a:t>
            </a:r>
            <a:r>
              <a:rPr lang="en-US" sz="3200" dirty="0"/>
              <a:t> </a:t>
            </a:r>
            <a:r>
              <a:rPr lang="en-US" sz="3200" dirty="0" err="1"/>
              <a:t>đi</a:t>
            </a:r>
            <a:r>
              <a:rPr lang="en-US" sz="3200" dirty="0"/>
              <a:t>, </a:t>
            </a:r>
            <a:r>
              <a:rPr lang="en-US" sz="3200" dirty="0" err="1"/>
              <a:t>cóc</a:t>
            </a:r>
            <a:r>
              <a:rPr lang="en-US" sz="3200" dirty="0"/>
              <a:t> </a:t>
            </a:r>
            <a:r>
              <a:rPr lang="en-US" sz="3200" dirty="0" err="1"/>
              <a:t>đực</a:t>
            </a:r>
            <a:r>
              <a:rPr lang="en-US" sz="3200" dirty="0"/>
              <a:t> </a:t>
            </a:r>
            <a:r>
              <a:rPr lang="en-US" sz="3200" dirty="0" err="1"/>
              <a:t>cuốn</a:t>
            </a:r>
            <a:r>
              <a:rPr lang="en-US" sz="3200" dirty="0"/>
              <a:t> </a:t>
            </a:r>
            <a:r>
              <a:rPr lang="en-US" sz="3200" dirty="0" err="1"/>
              <a:t>trứng</a:t>
            </a:r>
            <a:r>
              <a:rPr lang="en-US" sz="3200" dirty="0"/>
              <a:t> </a:t>
            </a:r>
            <a:r>
              <a:rPr lang="en-US" sz="3200" dirty="0" err="1"/>
              <a:t>vào</a:t>
            </a:r>
            <a:r>
              <a:rPr lang="en-US" sz="3200" dirty="0"/>
              <a:t> chi </a:t>
            </a:r>
            <a:r>
              <a:rPr lang="en-US" sz="3200" dirty="0" err="1"/>
              <a:t>sau</a:t>
            </a:r>
            <a:r>
              <a:rPr lang="en-US" sz="3200" dirty="0"/>
              <a:t>, </a:t>
            </a:r>
            <a:r>
              <a:rPr lang="en-US" sz="3200" dirty="0" err="1"/>
              <a:t>ngâm</a:t>
            </a:r>
            <a:r>
              <a:rPr lang="en-US" sz="3200" dirty="0"/>
              <a:t> </a:t>
            </a:r>
            <a:r>
              <a:rPr lang="en-US" sz="3200" dirty="0" err="1"/>
              <a:t>mình</a:t>
            </a:r>
            <a:r>
              <a:rPr lang="en-US" sz="3200" dirty="0"/>
              <a:t> </a:t>
            </a:r>
            <a:r>
              <a:rPr lang="en-US" sz="3200" dirty="0" err="1"/>
              <a:t>xuống</a:t>
            </a:r>
            <a:r>
              <a:rPr lang="en-US" sz="3200" dirty="0"/>
              <a:t> </a:t>
            </a:r>
            <a:r>
              <a:rPr lang="en-US" sz="3200" dirty="0" err="1"/>
              <a:t>nước</a:t>
            </a:r>
            <a:r>
              <a:rPr lang="en-US" sz="3200" dirty="0"/>
              <a:t> </a:t>
            </a:r>
            <a:r>
              <a:rPr lang="en-US" sz="3200" dirty="0" err="1"/>
              <a:t>khi</a:t>
            </a:r>
            <a:r>
              <a:rPr lang="en-US" sz="3200" dirty="0"/>
              <a:t> </a:t>
            </a:r>
            <a:r>
              <a:rPr lang="en-US" sz="3200" dirty="0" err="1"/>
              <a:t>trứng</a:t>
            </a:r>
            <a:r>
              <a:rPr lang="en-US" sz="3200" dirty="0"/>
              <a:t> </a:t>
            </a:r>
            <a:r>
              <a:rPr lang="en-US" sz="3200" dirty="0" err="1"/>
              <a:t>nở</a:t>
            </a:r>
            <a:r>
              <a:rPr lang="en-US" sz="3200" dirty="0"/>
              <a:t> </a:t>
            </a:r>
            <a:r>
              <a:rPr lang="en-US" sz="3200" dirty="0" err="1"/>
              <a:t>thành</a:t>
            </a:r>
            <a:r>
              <a:rPr lang="en-US" sz="3200" dirty="0"/>
              <a:t> </a:t>
            </a:r>
            <a:r>
              <a:rPr lang="en-US" sz="3200" dirty="0" err="1"/>
              <a:t>nòng</a:t>
            </a:r>
            <a:r>
              <a:rPr lang="en-US" sz="3200" dirty="0"/>
              <a:t> </a:t>
            </a:r>
            <a:r>
              <a:rPr lang="en-US" sz="3200" dirty="0" err="1"/>
              <a:t>nọc</a:t>
            </a:r>
            <a:r>
              <a:rPr lang="en-US" sz="3200" dirty="0"/>
              <a:t>.</a:t>
            </a:r>
          </a:p>
          <a:p>
            <a:pPr algn="just">
              <a:tabLst>
                <a:tab pos="685800" algn="l"/>
              </a:tabLst>
            </a:pPr>
            <a:r>
              <a:rPr lang="en-US" sz="3200" dirty="0"/>
              <a:t>- </a:t>
            </a:r>
            <a:r>
              <a:rPr lang="en-US" sz="3200" dirty="0" err="1"/>
              <a:t>Cóc</a:t>
            </a:r>
            <a:r>
              <a:rPr lang="en-US" sz="3200" dirty="0"/>
              <a:t> </a:t>
            </a:r>
            <a:r>
              <a:rPr lang="en-US" sz="3200" dirty="0" err="1"/>
              <a:t>tổ</a:t>
            </a:r>
            <a:r>
              <a:rPr lang="en-US" sz="3200" dirty="0"/>
              <a:t> </a:t>
            </a:r>
            <a:r>
              <a:rPr lang="en-US" sz="3200" dirty="0" err="1"/>
              <a:t>ong</a:t>
            </a:r>
            <a:r>
              <a:rPr lang="en-US" sz="3200" dirty="0"/>
              <a:t> ở Nam </a:t>
            </a:r>
            <a:r>
              <a:rPr lang="en-US" sz="3200" dirty="0" err="1"/>
              <a:t>Mỹ</a:t>
            </a:r>
            <a:r>
              <a:rPr lang="en-US" sz="3200" dirty="0"/>
              <a:t>, </a:t>
            </a:r>
            <a:r>
              <a:rPr lang="en-US" sz="3200" dirty="0" err="1"/>
              <a:t>khi</a:t>
            </a:r>
            <a:r>
              <a:rPr lang="en-US" sz="3200" dirty="0"/>
              <a:t> </a:t>
            </a:r>
            <a:r>
              <a:rPr lang="en-US" sz="3200" dirty="0" err="1"/>
              <a:t>đẻ</a:t>
            </a:r>
            <a:r>
              <a:rPr lang="en-US" sz="3200" dirty="0"/>
              <a:t> </a:t>
            </a:r>
            <a:r>
              <a:rPr lang="en-US" sz="3200" dirty="0" err="1"/>
              <a:t>trứng</a:t>
            </a:r>
            <a:r>
              <a:rPr lang="en-US" sz="3200" dirty="0"/>
              <a:t> </a:t>
            </a:r>
            <a:r>
              <a:rPr lang="en-US" sz="3200" dirty="0" err="1"/>
              <a:t>cóc</a:t>
            </a:r>
            <a:r>
              <a:rPr lang="en-US" sz="3200" dirty="0"/>
              <a:t> </a:t>
            </a:r>
            <a:r>
              <a:rPr lang="en-US" sz="3200" dirty="0" err="1"/>
              <a:t>cái</a:t>
            </a:r>
            <a:r>
              <a:rPr lang="en-US" sz="3200" dirty="0"/>
              <a:t> </a:t>
            </a:r>
            <a:r>
              <a:rPr lang="en-US" sz="3200" dirty="0" err="1"/>
              <a:t>phết</a:t>
            </a:r>
            <a:r>
              <a:rPr lang="en-US" sz="3200" dirty="0"/>
              <a:t> </a:t>
            </a:r>
            <a:r>
              <a:rPr lang="en-US" sz="3200" dirty="0" err="1"/>
              <a:t>lên</a:t>
            </a:r>
            <a:r>
              <a:rPr lang="en-US" sz="3200" dirty="0"/>
              <a:t> </a:t>
            </a:r>
            <a:r>
              <a:rPr lang="en-US" sz="3200" dirty="0" err="1"/>
              <a:t>lưng</a:t>
            </a:r>
            <a:r>
              <a:rPr lang="en-US" sz="3200" dirty="0"/>
              <a:t> </a:t>
            </a:r>
            <a:r>
              <a:rPr lang="en-US" sz="3200" dirty="0" err="1"/>
              <a:t>trứng</a:t>
            </a:r>
            <a:r>
              <a:rPr lang="en-US" sz="3200" dirty="0"/>
              <a:t> </a:t>
            </a:r>
            <a:r>
              <a:rPr lang="en-US" sz="3200" dirty="0" err="1"/>
              <a:t>đã</a:t>
            </a:r>
            <a:r>
              <a:rPr lang="en-US" sz="3200" dirty="0"/>
              <a:t> </a:t>
            </a:r>
            <a:r>
              <a:rPr lang="en-US" sz="3200" dirty="0" err="1"/>
              <a:t>thụ</a:t>
            </a:r>
            <a:r>
              <a:rPr lang="en-US" sz="3200" dirty="0"/>
              <a:t> </a:t>
            </a:r>
            <a:r>
              <a:rPr lang="en-US" sz="3200" dirty="0" err="1"/>
              <a:t>tinh</a:t>
            </a:r>
            <a:r>
              <a:rPr lang="en-US" sz="3200" dirty="0"/>
              <a:t> </a:t>
            </a:r>
            <a:r>
              <a:rPr lang="en-US" sz="3200" dirty="0" err="1"/>
              <a:t>lọt</a:t>
            </a:r>
            <a:r>
              <a:rPr lang="en-US" sz="3200" dirty="0"/>
              <a:t> </a:t>
            </a:r>
            <a:r>
              <a:rPr lang="en-US" sz="3200" dirty="0" err="1"/>
              <a:t>vào</a:t>
            </a:r>
            <a:r>
              <a:rPr lang="en-US" sz="3200" dirty="0"/>
              <a:t> </a:t>
            </a:r>
            <a:r>
              <a:rPr lang="en-US" sz="3200" dirty="0" err="1"/>
              <a:t>các</a:t>
            </a:r>
            <a:r>
              <a:rPr lang="en-US" sz="3200" dirty="0"/>
              <a:t> </a:t>
            </a:r>
            <a:r>
              <a:rPr lang="en-US" sz="3200" dirty="0" err="1"/>
              <a:t>tổ</a:t>
            </a:r>
            <a:r>
              <a:rPr lang="en-US" sz="3200" dirty="0"/>
              <a:t> </a:t>
            </a:r>
            <a:r>
              <a:rPr lang="en-US" sz="3200" dirty="0" err="1"/>
              <a:t>ong</a:t>
            </a:r>
            <a:r>
              <a:rPr lang="en-US" sz="3200" dirty="0"/>
              <a:t> </a:t>
            </a:r>
            <a:r>
              <a:rPr lang="en-US" sz="3200" dirty="0" err="1"/>
              <a:t>phát</a:t>
            </a:r>
            <a:r>
              <a:rPr lang="en-US" sz="3200" dirty="0"/>
              <a:t> </a:t>
            </a:r>
            <a:r>
              <a:rPr lang="en-US" sz="3200" dirty="0" err="1"/>
              <a:t>triển</a:t>
            </a:r>
            <a:r>
              <a:rPr lang="en-US" sz="3200" dirty="0"/>
              <a:t> </a:t>
            </a:r>
            <a:r>
              <a:rPr lang="en-US" sz="3200" dirty="0" err="1"/>
              <a:t>thành</a:t>
            </a:r>
            <a:r>
              <a:rPr lang="en-US" sz="3200" dirty="0"/>
              <a:t> </a:t>
            </a:r>
            <a:r>
              <a:rPr lang="en-US" sz="3200" dirty="0" err="1"/>
              <a:t>nòng</a:t>
            </a:r>
            <a:r>
              <a:rPr lang="en-US" sz="3200" dirty="0"/>
              <a:t> </a:t>
            </a:r>
            <a:r>
              <a:rPr lang="en-US" sz="3200" dirty="0" err="1"/>
              <a:t>nọc</a:t>
            </a:r>
            <a:r>
              <a:rPr lang="en-US" sz="3200" dirty="0"/>
              <a:t>.</a:t>
            </a:r>
          </a:p>
          <a:p>
            <a:pPr algn="just">
              <a:tabLst>
                <a:tab pos="685800" algn="l"/>
              </a:tabLst>
            </a:pPr>
            <a:r>
              <a:rPr lang="en-US" sz="3200" dirty="0"/>
              <a:t>- </a:t>
            </a:r>
            <a:r>
              <a:rPr lang="en-US" sz="3200" dirty="0" err="1"/>
              <a:t>Nhái</a:t>
            </a:r>
            <a:r>
              <a:rPr lang="en-US" sz="3200" dirty="0"/>
              <a:t> Nam </a:t>
            </a:r>
            <a:r>
              <a:rPr lang="en-US" sz="3200" dirty="0" err="1"/>
              <a:t>Mỹ</a:t>
            </a:r>
            <a:r>
              <a:rPr lang="en-US" sz="3200" dirty="0"/>
              <a:t> </a:t>
            </a:r>
            <a:r>
              <a:rPr lang="en-US" sz="3200" dirty="0" err="1"/>
              <a:t>tiết</a:t>
            </a:r>
            <a:r>
              <a:rPr lang="en-US" sz="3200" dirty="0"/>
              <a:t> </a:t>
            </a:r>
            <a:r>
              <a:rPr lang="en-US" sz="3200" dirty="0" err="1"/>
              <a:t>chất</a:t>
            </a:r>
            <a:r>
              <a:rPr lang="en-US" sz="3200" dirty="0"/>
              <a:t> </a:t>
            </a:r>
            <a:r>
              <a:rPr lang="en-US" sz="3200" dirty="0" err="1"/>
              <a:t>dính</a:t>
            </a:r>
            <a:r>
              <a:rPr lang="en-US" sz="3200" dirty="0"/>
              <a:t> </a:t>
            </a:r>
            <a:r>
              <a:rPr lang="en-US" sz="3200" dirty="0" err="1"/>
              <a:t>lên</a:t>
            </a:r>
            <a:r>
              <a:rPr lang="en-US" sz="3200" dirty="0"/>
              <a:t> </a:t>
            </a:r>
            <a:r>
              <a:rPr lang="en-US" sz="3200" dirty="0" err="1"/>
              <a:t>các</a:t>
            </a:r>
            <a:r>
              <a:rPr lang="en-US" sz="3200" dirty="0"/>
              <a:t> </a:t>
            </a:r>
            <a:r>
              <a:rPr lang="en-US" sz="3200" dirty="0" err="1"/>
              <a:t>mép</a:t>
            </a:r>
            <a:r>
              <a:rPr lang="en-US" sz="3200" dirty="0"/>
              <a:t> </a:t>
            </a:r>
            <a:r>
              <a:rPr lang="en-US" sz="3200" dirty="0" err="1"/>
              <a:t>lá</a:t>
            </a:r>
            <a:r>
              <a:rPr lang="en-US" sz="3200" dirty="0"/>
              <a:t> </a:t>
            </a:r>
            <a:r>
              <a:rPr lang="en-US" sz="3200" dirty="0" err="1"/>
              <a:t>cuộn</a:t>
            </a:r>
            <a:r>
              <a:rPr lang="en-US" sz="3200" dirty="0"/>
              <a:t> </a:t>
            </a:r>
            <a:r>
              <a:rPr lang="en-US" sz="3200" dirty="0" err="1"/>
              <a:t>thành</a:t>
            </a:r>
            <a:r>
              <a:rPr lang="en-US" sz="3200" dirty="0"/>
              <a:t> </a:t>
            </a:r>
            <a:r>
              <a:rPr lang="en-US" sz="3200" dirty="0" err="1"/>
              <a:t>cái</a:t>
            </a:r>
            <a:r>
              <a:rPr lang="en-US" sz="3200" dirty="0"/>
              <a:t> </a:t>
            </a:r>
            <a:r>
              <a:rPr lang="en-US" sz="3200" dirty="0" err="1"/>
              <a:t>tổ</a:t>
            </a:r>
            <a:r>
              <a:rPr lang="en-US" sz="3200" dirty="0"/>
              <a:t> </a:t>
            </a:r>
            <a:r>
              <a:rPr lang="en-US" sz="3200" dirty="0" err="1"/>
              <a:t>chứa</a:t>
            </a:r>
            <a:r>
              <a:rPr lang="en-US" sz="3200" dirty="0"/>
              <a:t> </a:t>
            </a:r>
            <a:r>
              <a:rPr lang="en-US" sz="3200" dirty="0" err="1"/>
              <a:t>trứng</a:t>
            </a:r>
            <a:r>
              <a:rPr lang="en-US" sz="3200" dirty="0"/>
              <a:t>. </a:t>
            </a:r>
          </a:p>
        </p:txBody>
      </p:sp>
    </p:spTree>
    <p:extLst>
      <p:ext uri="{BB962C8B-B14F-4D97-AF65-F5344CB8AC3E}">
        <p14:creationId xmlns:p14="http://schemas.microsoft.com/office/powerpoint/2010/main" val="848518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amond(in)">
                                      <p:cBhvr>
                                        <p:cTn id="7" dur="2000"/>
                                        <p:tgtEl>
                                          <p:spTgt spid="942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4215">
                                            <p:txEl>
                                              <p:pRg st="0" end="0"/>
                                            </p:txEl>
                                          </p:spTgt>
                                        </p:tgtEl>
                                        <p:attrNameLst>
                                          <p:attrName>style.visibility</p:attrName>
                                        </p:attrNameLst>
                                      </p:cBhvr>
                                      <p:to>
                                        <p:strVal val="visible"/>
                                      </p:to>
                                    </p:set>
                                    <p:anim calcmode="lin" valueType="num">
                                      <p:cBhvr>
                                        <p:cTn id="12" dur="500" fill="hold"/>
                                        <p:tgtEl>
                                          <p:spTgt spid="94215">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4215">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421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94215">
                                            <p:txEl>
                                              <p:pRg st="1" end="1"/>
                                            </p:txEl>
                                          </p:spTgt>
                                        </p:tgtEl>
                                        <p:attrNameLst>
                                          <p:attrName>style.visibility</p:attrName>
                                        </p:attrNameLst>
                                      </p:cBhvr>
                                      <p:to>
                                        <p:strVal val="visible"/>
                                      </p:to>
                                    </p:set>
                                    <p:anim calcmode="lin" valueType="num">
                                      <p:cBhvr>
                                        <p:cTn id="19" dur="500" fill="hold"/>
                                        <p:tgtEl>
                                          <p:spTgt spid="9421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9421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94215">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94215">
                                            <p:txEl>
                                              <p:pRg st="2" end="2"/>
                                            </p:txEl>
                                          </p:spTgt>
                                        </p:tgtEl>
                                        <p:attrNameLst>
                                          <p:attrName>style.visibility</p:attrName>
                                        </p:attrNameLst>
                                      </p:cBhvr>
                                      <p:to>
                                        <p:strVal val="visible"/>
                                      </p:to>
                                    </p:set>
                                    <p:anim calcmode="lin" valueType="num">
                                      <p:cBhvr>
                                        <p:cTn id="26" dur="500" fill="hold"/>
                                        <p:tgtEl>
                                          <p:spTgt spid="9421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94215">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94215">
                                            <p:txEl>
                                              <p:pRg st="2" end="2"/>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136">
            <a:extLst>
              <a:ext uri="{FF2B5EF4-FFF2-40B4-BE49-F238E27FC236}">
                <a16:creationId xmlns:a16="http://schemas.microsoft.com/office/drawing/2014/main"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8764C8-2288-4BC2-9389-1FD09EE95F1B}"/>
              </a:ext>
            </a:extLst>
          </p:cNvPr>
          <p:cNvSpPr>
            <a:spLocks noGrp="1"/>
          </p:cNvSpPr>
          <p:nvPr>
            <p:ph idx="1"/>
          </p:nvPr>
        </p:nvSpPr>
        <p:spPr>
          <a:xfrm>
            <a:off x="594360" y="3155626"/>
            <a:ext cx="3444240" cy="2935176"/>
          </a:xfrm>
        </p:spPr>
        <p:txBody>
          <a:bodyPr anchor="ctr">
            <a:normAutofit/>
          </a:bodyPr>
          <a:lstStyle/>
          <a:p>
            <a:endParaRPr lang="en-US" sz="1600"/>
          </a:p>
          <a:p>
            <a:endParaRPr lang="en-US" sz="1600"/>
          </a:p>
        </p:txBody>
      </p:sp>
      <p:sp>
        <p:nvSpPr>
          <p:cNvPr id="2" name="Title 1">
            <a:extLst>
              <a:ext uri="{FF2B5EF4-FFF2-40B4-BE49-F238E27FC236}">
                <a16:creationId xmlns:a16="http://schemas.microsoft.com/office/drawing/2014/main" id="{47227EB2-CA76-440C-9C20-C27E01847E55}"/>
              </a:ext>
            </a:extLst>
          </p:cNvPr>
          <p:cNvSpPr>
            <a:spLocks noGrp="1"/>
          </p:cNvSpPr>
          <p:nvPr>
            <p:ph type="title"/>
          </p:nvPr>
        </p:nvSpPr>
        <p:spPr>
          <a:xfrm>
            <a:off x="594360" y="687479"/>
            <a:ext cx="3444240" cy="1574874"/>
          </a:xfrm>
        </p:spPr>
        <p:txBody>
          <a:bodyPr anchor="b">
            <a:normAutofit/>
          </a:bodyPr>
          <a:lstStyle/>
          <a:p>
            <a:r>
              <a:rPr lang="en-US" sz="3000"/>
              <a:t/>
            </a:r>
            <a:br>
              <a:rPr lang="en-US" sz="3000"/>
            </a:br>
            <a:endParaRPr lang="en-US" sz="3000"/>
          </a:p>
        </p:txBody>
      </p:sp>
      <p:grpSp>
        <p:nvGrpSpPr>
          <p:cNvPr id="141" name="Group 140">
            <a:extLst>
              <a:ext uri="{FF2B5EF4-FFF2-40B4-BE49-F238E27FC236}">
                <a16:creationId xmlns:a16="http://schemas.microsoft.com/office/drawing/2014/main" id="{A41D73DD-160B-4885-A9CF-94EADD70D42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51" y="73153"/>
            <a:ext cx="1178964" cy="232963"/>
            <a:chOff x="7763256" y="73152"/>
            <a:chExt cx="1178966" cy="232963"/>
          </a:xfrm>
        </p:grpSpPr>
        <p:sp>
          <p:nvSpPr>
            <p:cNvPr id="142"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Rectangle 162">
            <a:extLst>
              <a:ext uri="{FF2B5EF4-FFF2-40B4-BE49-F238E27FC236}">
                <a16:creationId xmlns:a16="http://schemas.microsoft.com/office/drawing/2014/main"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886" y="285709"/>
            <a:ext cx="3382657" cy="769441"/>
          </a:xfrm>
          <a:prstGeom prst="rect">
            <a:avLst/>
          </a:prstGeom>
        </p:spPr>
        <p:txBody>
          <a:bodyPr wrap="none">
            <a:spAutoFit/>
          </a:bodyPr>
          <a:lstStyle/>
          <a:p>
            <a:r>
              <a:rPr lang="en-US" sz="4400" b="1" dirty="0">
                <a:solidFill>
                  <a:prstClr val="black">
                    <a:lumMod val="75000"/>
                    <a:lumOff val="25000"/>
                  </a:prstClr>
                </a:solidFill>
                <a:latin typeface="Times New Roman" pitchFamily="18" charset="0"/>
                <a:cs typeface="Times New Roman" pitchFamily="18" charset="0"/>
              </a:rPr>
              <a:t>3. </a:t>
            </a:r>
            <a:r>
              <a:rPr lang="en-US" sz="4400" b="1" dirty="0" err="1">
                <a:solidFill>
                  <a:prstClr val="black">
                    <a:lumMod val="75000"/>
                    <a:lumOff val="25000"/>
                  </a:prstClr>
                </a:solidFill>
                <a:latin typeface="Times New Roman" pitchFamily="18" charset="0"/>
                <a:cs typeface="Times New Roman" pitchFamily="18" charset="0"/>
              </a:rPr>
              <a:t>Lớp</a:t>
            </a:r>
            <a:r>
              <a:rPr lang="en-US" sz="4400" b="1" dirty="0">
                <a:solidFill>
                  <a:prstClr val="black">
                    <a:lumMod val="75000"/>
                    <a:lumOff val="25000"/>
                  </a:prstClr>
                </a:solidFill>
                <a:latin typeface="Times New Roman" pitchFamily="18" charset="0"/>
                <a:cs typeface="Times New Roman" pitchFamily="18" charset="0"/>
              </a:rPr>
              <a:t> </a:t>
            </a:r>
            <a:r>
              <a:rPr lang="en-US" sz="4400" b="1" dirty="0" err="1">
                <a:solidFill>
                  <a:prstClr val="black">
                    <a:lumMod val="75000"/>
                    <a:lumOff val="25000"/>
                  </a:prstClr>
                </a:solidFill>
                <a:latin typeface="Times New Roman" pitchFamily="18" charset="0"/>
                <a:cs typeface="Times New Roman" pitchFamily="18" charset="0"/>
              </a:rPr>
              <a:t>Bò</a:t>
            </a:r>
            <a:r>
              <a:rPr lang="en-US" sz="4400" b="1" dirty="0">
                <a:solidFill>
                  <a:prstClr val="black">
                    <a:lumMod val="75000"/>
                    <a:lumOff val="25000"/>
                  </a:prstClr>
                </a:solidFill>
                <a:latin typeface="Times New Roman" pitchFamily="18" charset="0"/>
                <a:cs typeface="Times New Roman" pitchFamily="18" charset="0"/>
              </a:rPr>
              <a:t> </a:t>
            </a:r>
            <a:r>
              <a:rPr lang="en-US" sz="4400" b="1" dirty="0" err="1">
                <a:solidFill>
                  <a:prstClr val="black">
                    <a:lumMod val="75000"/>
                    <a:lumOff val="25000"/>
                  </a:prstClr>
                </a:solidFill>
                <a:latin typeface="Times New Roman" pitchFamily="18" charset="0"/>
                <a:cs typeface="Times New Roman" pitchFamily="18" charset="0"/>
              </a:rPr>
              <a:t>sát</a:t>
            </a:r>
            <a:endParaRPr lang="vi-VN" sz="2000" b="1" dirty="0"/>
          </a:p>
        </p:txBody>
      </p:sp>
    </p:spTree>
    <p:extLst>
      <p:ext uri="{BB962C8B-B14F-4D97-AF65-F5344CB8AC3E}">
        <p14:creationId xmlns:p14="http://schemas.microsoft.com/office/powerpoint/2010/main" val="4042466038"/>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descr="Thằn lằn bóng đuôi dà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10972800"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29452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8764C8-2288-4BC2-9389-1FD09EE95F1B}"/>
              </a:ext>
            </a:extLst>
          </p:cNvPr>
          <p:cNvSpPr>
            <a:spLocks noGrp="1"/>
          </p:cNvSpPr>
          <p:nvPr>
            <p:ph idx="1"/>
          </p:nvPr>
        </p:nvSpPr>
        <p:spPr/>
        <p:txBody>
          <a:bodyPr/>
          <a:lstStyle/>
          <a:p>
            <a:endParaRPr lang="en-US" dirty="0"/>
          </a:p>
          <a:p>
            <a:endParaRPr lang="en-US" dirty="0"/>
          </a:p>
        </p:txBody>
      </p:sp>
      <p:sp>
        <p:nvSpPr>
          <p:cNvPr id="2" name="Title 1">
            <a:extLst>
              <a:ext uri="{FF2B5EF4-FFF2-40B4-BE49-F238E27FC236}">
                <a16:creationId xmlns:a16="http://schemas.microsoft.com/office/drawing/2014/main" id="{47227EB2-CA76-440C-9C20-C27E01847E55}"/>
              </a:ext>
            </a:extLst>
          </p:cNvPr>
          <p:cNvSpPr>
            <a:spLocks noGrp="1"/>
          </p:cNvSpPr>
          <p:nvPr>
            <p:ph type="title"/>
          </p:nvPr>
        </p:nvSpPr>
        <p:spPr/>
        <p:txBody>
          <a:bodyPr>
            <a:normAutofit fontScale="90000"/>
          </a:bodyPr>
          <a:lstStyle/>
          <a:p>
            <a:r>
              <a:rPr lang="en-US" dirty="0"/>
              <a:t/>
            </a:r>
            <a:br>
              <a:rPr lang="en-US" dirty="0"/>
            </a:br>
            <a:endParaRPr lang="en-US" dirty="0"/>
          </a:p>
        </p:txBody>
      </p:sp>
      <p:pic>
        <p:nvPicPr>
          <p:cNvPr id="2050" name="Picture 2" descr="Káº¿t quáº£ hÃ¬nh áº£nh cho táº¯c kÃ¨">
            <a:extLst>
              <a:ext uri="{FF2B5EF4-FFF2-40B4-BE49-F238E27FC236}">
                <a16:creationId xmlns:a16="http://schemas.microsoft.com/office/drawing/2014/main" id="{377F0DD8-16AB-48DB-8CE1-3D154485D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5924"/>
            <a:ext cx="5892800" cy="34030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6F71DCF-4733-4C2E-A050-2F29329751CD}"/>
              </a:ext>
            </a:extLst>
          </p:cNvPr>
          <p:cNvSpPr/>
          <p:nvPr/>
        </p:nvSpPr>
        <p:spPr>
          <a:xfrm>
            <a:off x="144544" y="2972348"/>
            <a:ext cx="2133600"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a:t>
            </a:r>
            <a:endParaRPr lang="en-US" sz="2400" dirty="0">
              <a:latin typeface="Times New Roman" panose="02020603050405020304" pitchFamily="18" charset="0"/>
              <a:cs typeface="Times New Roman" panose="02020603050405020304" pitchFamily="18" charset="0"/>
            </a:endParaRPr>
          </a:p>
        </p:txBody>
      </p:sp>
      <p:pic>
        <p:nvPicPr>
          <p:cNvPr id="2052" name="Picture 4" descr="Káº¿t quáº£ hÃ¬nh áº£nh cho trÄn">
            <a:extLst>
              <a:ext uri="{FF2B5EF4-FFF2-40B4-BE49-F238E27FC236}">
                <a16:creationId xmlns:a16="http://schemas.microsoft.com/office/drawing/2014/main" id="{924D3C09-7DC5-436B-A19A-604657EDD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3" y="41612"/>
            <a:ext cx="5922923" cy="34030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8A14698-6BBF-44E7-863B-EF358CF90A87}"/>
              </a:ext>
            </a:extLst>
          </p:cNvPr>
          <p:cNvSpPr/>
          <p:nvPr/>
        </p:nvSpPr>
        <p:spPr>
          <a:xfrm>
            <a:off x="6299200" y="2964469"/>
            <a:ext cx="2133600" cy="381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Trăn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1082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2819401"/>
            <a:ext cx="9144000" cy="830997"/>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Đặc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nhận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lớp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Môi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trường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sống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chuyển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hô</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hấp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sản</a:t>
            </a:r>
            <a:r>
              <a:rPr lang="en-US" sz="2400" b="1" dirty="0">
                <a:solidFill>
                  <a:prstClr val="black"/>
                </a:solidFill>
                <a:latin typeface="Times New Roman" pitchFamily="18" charset="0"/>
                <a:cs typeface="Times New Roman" pitchFamily="18" charset="0"/>
              </a:rPr>
              <a:t>)</a:t>
            </a:r>
          </a:p>
        </p:txBody>
      </p:sp>
      <p:sp>
        <p:nvSpPr>
          <p:cNvPr id="4" name="TextBox 3"/>
          <p:cNvSpPr txBox="1"/>
          <p:nvPr/>
        </p:nvSpPr>
        <p:spPr>
          <a:xfrm>
            <a:off x="1524000" y="5029201"/>
            <a:ext cx="9144000" cy="830997"/>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3. </a:t>
            </a:r>
            <a:r>
              <a:rPr lang="en-US" sz="2400" b="1" dirty="0" err="1">
                <a:solidFill>
                  <a:prstClr val="black"/>
                </a:solidFill>
                <a:latin typeface="Times New Roman" pitchFamily="18" charset="0"/>
                <a:cs typeface="Times New Roman" pitchFamily="18" charset="0"/>
              </a:rPr>
              <a:t>Các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loài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được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chia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thành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lớp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nào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Đặc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điểm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biết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từng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lớp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dụ</a:t>
            </a:r>
            <a:r>
              <a:rPr lang="en-US" sz="2400" b="1" dirty="0">
                <a:solidFill>
                  <a:prstClr val="black"/>
                </a:solidFill>
                <a:latin typeface="Times New Roman" pitchFamily="18" charset="0"/>
                <a:cs typeface="Times New Roman" pitchFamily="18" charset="0"/>
              </a:rPr>
              <a:t>? </a:t>
            </a:r>
          </a:p>
        </p:txBody>
      </p:sp>
      <p:sp>
        <p:nvSpPr>
          <p:cNvPr id="5" name="TextBox 4"/>
          <p:cNvSpPr txBox="1"/>
          <p:nvPr/>
        </p:nvSpPr>
        <p:spPr>
          <a:xfrm>
            <a:off x="1524000" y="457201"/>
            <a:ext cx="9144000" cy="830997"/>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Nhận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xét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sự</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dạng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lớp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Số</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lượng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Môi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trường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sống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Kích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cấu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tạo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tập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tính</a:t>
            </a:r>
            <a:r>
              <a:rPr lang="en-US" sz="2400" b="1" dirty="0">
                <a:solidFill>
                  <a:prstClr val="black"/>
                </a:solidFill>
                <a:latin typeface="Times New Roman" pitchFamily="18" charset="0"/>
                <a:cs typeface="Times New Roman" pitchFamily="18" charset="0"/>
              </a:rPr>
              <a:t>)?</a:t>
            </a:r>
          </a:p>
        </p:txBody>
      </p:sp>
      <p:sp>
        <p:nvSpPr>
          <p:cNvPr id="6" name="TextBox 5"/>
          <p:cNvSpPr txBox="1"/>
          <p:nvPr/>
        </p:nvSpPr>
        <p:spPr>
          <a:xfrm>
            <a:off x="1524000" y="1219201"/>
            <a:ext cx="9144000" cy="1200329"/>
          </a:xfrm>
          <a:prstGeom prst="rect">
            <a:avLst/>
          </a:prstGeom>
          <a:noFill/>
        </p:spPr>
        <p:txBody>
          <a:bodyPr wrap="square" rtlCol="0">
            <a:spAutoFit/>
          </a:bodyPr>
          <a:lstStyle/>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lượng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chiếm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gần</a:t>
            </a:r>
            <a:r>
              <a:rPr lang="en-US" sz="2400" dirty="0">
                <a:solidFill>
                  <a:prstClr val="black"/>
                </a:solidFill>
                <a:latin typeface="Times New Roman" pitchFamily="18" charset="0"/>
                <a:cs typeface="Times New Roman" pitchFamily="18" charset="0"/>
              </a:rPr>
              <a:t> 1 </a:t>
            </a:r>
            <a:r>
              <a:rPr lang="en-US" sz="2400" dirty="0" err="1">
                <a:solidFill>
                  <a:prstClr val="black"/>
                </a:solidFill>
                <a:latin typeface="Times New Roman" pitchFamily="18" charset="0"/>
                <a:cs typeface="Times New Roman" pitchFamily="18" charset="0"/>
              </a:rPr>
              <a:t>nửa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lượng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loài</a:t>
            </a:r>
            <a:r>
              <a:rPr lang="en-US" sz="2400" dirty="0">
                <a:solidFill>
                  <a:prstClr val="black"/>
                </a:solidFill>
                <a:latin typeface="Times New Roman" pitchFamily="18" charset="0"/>
                <a:cs typeface="Times New Roman" pitchFamily="18" charset="0"/>
              </a:rPr>
              <a:t> ĐVCXS, </a:t>
            </a:r>
            <a:r>
              <a:rPr lang="en-US" sz="2400" dirty="0" err="1">
                <a:solidFill>
                  <a:prstClr val="black"/>
                </a:solidFill>
                <a:latin typeface="Times New Roman" pitchFamily="18" charset="0"/>
                <a:cs typeface="Times New Roman" pitchFamily="18" charset="0"/>
              </a:rPr>
              <a:t>trên</a:t>
            </a:r>
            <a:r>
              <a:rPr lang="en-US" sz="2400" dirty="0">
                <a:solidFill>
                  <a:prstClr val="black"/>
                </a:solidFill>
                <a:latin typeface="Times New Roman" pitchFamily="18" charset="0"/>
                <a:cs typeface="Times New Roman" pitchFamily="18" charset="0"/>
              </a:rPr>
              <a:t> 300.000 </a:t>
            </a:r>
            <a:r>
              <a:rPr lang="en-US" sz="2400" dirty="0" err="1">
                <a:solidFill>
                  <a:prstClr val="black"/>
                </a:solidFill>
                <a:latin typeface="Times New Roman" pitchFamily="18" charset="0"/>
                <a:cs typeface="Times New Roman" pitchFamily="18" charset="0"/>
              </a:rPr>
              <a:t>loài</a:t>
            </a:r>
            <a:endParaRPr lang="en-US" sz="2400" dirty="0">
              <a:solidFill>
                <a:prstClr val="black"/>
              </a:solidFill>
              <a:latin typeface="Times New Roman" pitchFamily="18" charset="0"/>
              <a:cs typeface="Times New Roman" pitchFamily="18" charset="0"/>
            </a:endParaRPr>
          </a:p>
          <a:p>
            <a:pPr>
              <a:buFontTx/>
              <a:buChar char="-"/>
            </a:pP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sống</a:t>
            </a:r>
            <a:r>
              <a:rPr lang="en-US" sz="2400" dirty="0">
                <a:solidFill>
                  <a:prstClr val="black"/>
                </a:solidFill>
                <a:latin typeface="Times New Roman" pitchFamily="18" charset="0"/>
                <a:cs typeface="Times New Roman" pitchFamily="18" charset="0"/>
              </a:rPr>
              <a:t>: </a:t>
            </a:r>
            <a:r>
              <a:rPr lang="en-US" sz="2400" err="1">
                <a:solidFill>
                  <a:prstClr val="black"/>
                </a:solidFill>
                <a:latin typeface="Times New Roman" pitchFamily="18" charset="0"/>
                <a:cs typeface="Times New Roman" pitchFamily="18" charset="0"/>
              </a:rPr>
              <a:t>Nước</a:t>
            </a:r>
            <a:r>
              <a:rPr lang="en-US" sz="2400">
                <a:solidFill>
                  <a:prstClr val="black"/>
                </a:solidFill>
                <a:latin typeface="Times New Roman" pitchFamily="18" charset="0"/>
                <a:cs typeface="Times New Roman" pitchFamily="18" charset="0"/>
              </a:rPr>
              <a:t> </a:t>
            </a:r>
            <a:r>
              <a:rPr lang="en-US" sz="2400" smtClean="0">
                <a:solidFill>
                  <a:prstClr val="black"/>
                </a:solidFill>
                <a:latin typeface="Times New Roman" pitchFamily="18" charset="0"/>
                <a:cs typeface="Times New Roman" pitchFamily="18" charset="0"/>
              </a:rPr>
              <a:t>mặn, </a:t>
            </a:r>
            <a:r>
              <a:rPr lang="en-US" sz="2400" dirty="0" err="1">
                <a:solidFill>
                  <a:prstClr val="black"/>
                </a:solidFill>
                <a:latin typeface="Times New Roman" pitchFamily="18" charset="0"/>
                <a:cs typeface="Times New Roman" pitchFamily="18" charset="0"/>
              </a:rPr>
              <a:t>nước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ngọt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lợ</a:t>
            </a:r>
            <a:endParaRPr lang="en-US" sz="2400" dirty="0">
              <a:solidFill>
                <a:prstClr val="black"/>
              </a:solidFill>
              <a:latin typeface="Times New Roman" pitchFamily="18" charset="0"/>
              <a:cs typeface="Times New Roman" pitchFamily="18" charset="0"/>
            </a:endParaRPr>
          </a:p>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cấu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tập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tính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dạng</a:t>
            </a:r>
            <a:endParaRPr lang="en-US" sz="2400" dirty="0">
              <a:solidFill>
                <a:prstClr val="black"/>
              </a:solidFill>
              <a:latin typeface="Times New Roman" pitchFamily="18" charset="0"/>
              <a:cs typeface="Times New Roman" pitchFamily="18" charset="0"/>
            </a:endParaRPr>
          </a:p>
        </p:txBody>
      </p:sp>
      <p:sp>
        <p:nvSpPr>
          <p:cNvPr id="8" name="Right Arrow 7"/>
          <p:cNvSpPr/>
          <p:nvPr/>
        </p:nvSpPr>
        <p:spPr>
          <a:xfrm>
            <a:off x="1752600" y="24384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2209800" y="2362201"/>
            <a:ext cx="6858000" cy="461665"/>
          </a:xfrm>
          <a:prstGeom prst="rect">
            <a:avLst/>
          </a:prstGeom>
          <a:noFill/>
        </p:spPr>
        <p:txBody>
          <a:bodyPr wrap="square" rtlCol="0">
            <a:spAutoFit/>
          </a:bodyPr>
          <a:lstStyle/>
          <a:p>
            <a:r>
              <a:rPr lang="en-US" sz="2400" b="1" dirty="0" err="1">
                <a:solidFill>
                  <a:prstClr val="black"/>
                </a:solidFill>
                <a:latin typeface="Times New Roman" pitchFamily="18" charset="0"/>
                <a:cs typeface="Times New Roman" pitchFamily="18" charset="0"/>
              </a:rPr>
              <a:t>Lớp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dạng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phú</a:t>
            </a:r>
            <a:endParaRPr lang="en-US" sz="2400" b="1" dirty="0">
              <a:solidFill>
                <a:prstClr val="black"/>
              </a:solidFill>
              <a:latin typeface="Times New Roman" pitchFamily="18" charset="0"/>
              <a:cs typeface="Times New Roman" pitchFamily="18" charset="0"/>
            </a:endParaRPr>
          </a:p>
        </p:txBody>
      </p:sp>
      <p:sp>
        <p:nvSpPr>
          <p:cNvPr id="10" name="TextBox 9"/>
          <p:cNvSpPr txBox="1"/>
          <p:nvPr/>
        </p:nvSpPr>
        <p:spPr>
          <a:xfrm>
            <a:off x="1524000" y="3581400"/>
            <a:ext cx="9144000" cy="1569660"/>
          </a:xfrm>
          <a:prstGeom prst="rect">
            <a:avLst/>
          </a:prstGeom>
          <a:noFill/>
        </p:spPr>
        <p:txBody>
          <a:bodyPr wrap="square" rtlCol="0">
            <a:spAutoFit/>
          </a:bodyPr>
          <a:lstStyle/>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sống</a:t>
            </a: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nước</a:t>
            </a:r>
            <a:endParaRPr lang="en-US" sz="2400" dirty="0">
              <a:solidFill>
                <a:prstClr val="black"/>
              </a:solidFill>
              <a:latin typeface="Times New Roman" pitchFamily="18" charset="0"/>
              <a:cs typeface="Times New Roman" pitchFamily="18" charset="0"/>
            </a:endParaRPr>
          </a:p>
          <a:p>
            <a:pPr>
              <a:buFontTx/>
              <a:buChar char="-"/>
            </a:pPr>
            <a:r>
              <a:rPr lang="en-US" sz="2400" dirty="0">
                <a:solidFill>
                  <a:prstClr val="black"/>
                </a:solidFill>
                <a:latin typeface="Times New Roman" pitchFamily="18" charset="0"/>
                <a:cs typeface="Times New Roman" pitchFamily="18" charset="0"/>
              </a:rPr>
              <a:t> Di </a:t>
            </a:r>
            <a:r>
              <a:rPr lang="en-US" sz="2400" dirty="0" err="1">
                <a:solidFill>
                  <a:prstClr val="black"/>
                </a:solidFill>
                <a:latin typeface="Times New Roman" pitchFamily="18" charset="0"/>
                <a:cs typeface="Times New Roman" pitchFamily="18" charset="0"/>
              </a:rPr>
              <a:t>chuyển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vây</a:t>
            </a:r>
            <a:endParaRPr lang="en-US" sz="2400" dirty="0">
              <a:solidFill>
                <a:prstClr val="black"/>
              </a:solidFill>
              <a:latin typeface="Times New Roman" pitchFamily="18" charset="0"/>
              <a:cs typeface="Times New Roman" pitchFamily="18" charset="0"/>
            </a:endParaRPr>
          </a:p>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Hô</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hấp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mang</a:t>
            </a:r>
            <a:endParaRPr lang="en-US" sz="2400" dirty="0">
              <a:solidFill>
                <a:prstClr val="black"/>
              </a:solidFill>
              <a:latin typeface="Times New Roman" pitchFamily="18" charset="0"/>
              <a:cs typeface="Times New Roman" pitchFamily="18" charset="0"/>
            </a:endParaRPr>
          </a:p>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Sinh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sản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Đẻ</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trứng</a:t>
            </a:r>
            <a:endParaRPr lang="en-US" sz="2400" dirty="0">
              <a:solidFill>
                <a:prstClr val="black"/>
              </a:solidFill>
              <a:latin typeface="Times New Roman" pitchFamily="18" charset="0"/>
              <a:cs typeface="Times New Roman" pitchFamily="18" charset="0"/>
            </a:endParaRPr>
          </a:p>
        </p:txBody>
      </p:sp>
      <p:sp>
        <p:nvSpPr>
          <p:cNvPr id="11" name="TextBox 10"/>
          <p:cNvSpPr txBox="1"/>
          <p:nvPr/>
        </p:nvSpPr>
        <p:spPr>
          <a:xfrm>
            <a:off x="1524000" y="5791201"/>
            <a:ext cx="9144000" cy="830997"/>
          </a:xfrm>
          <a:prstGeom prst="rect">
            <a:avLst/>
          </a:prstGeom>
          <a:noFill/>
        </p:spPr>
        <p:txBody>
          <a:bodyPr wrap="square" rtlCol="0">
            <a:spAutoFit/>
          </a:bodyPr>
          <a:lstStyle/>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Sụn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Sụn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đuối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nhám</a:t>
            </a:r>
            <a:endParaRPr lang="en-US" sz="2400" dirty="0">
              <a:solidFill>
                <a:prstClr val="black"/>
              </a:solidFill>
              <a:latin typeface="Times New Roman" pitchFamily="18" charset="0"/>
              <a:cs typeface="Times New Roman" pitchFamily="18" charset="0"/>
            </a:endParaRPr>
          </a:p>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bộ</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xương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chép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hồi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rô</a:t>
            </a:r>
            <a:r>
              <a:rPr lang="en-US" sz="24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02128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plus(in)">
                                      <p:cBhvr>
                                        <p:cTn id="12" dur="500"/>
                                        <p:tgtEl>
                                          <p:spTgt spid="9"/>
                                        </p:tgtEl>
                                      </p:cBhvr>
                                    </p:animEffect>
                                  </p:childTnLst>
                                </p:cTn>
                              </p:par>
                              <p:par>
                                <p:cTn id="13" presetID="1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plus(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ppt_w*0.7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5600" y="228601"/>
            <a:ext cx="3962400" cy="646331"/>
          </a:xfrm>
          <a:prstGeom prst="rect">
            <a:avLst/>
          </a:prstGeom>
          <a:noFill/>
        </p:spPr>
        <p:txBody>
          <a:bodyPr wrap="square" rtlCol="0">
            <a:spAutoFit/>
          </a:bodyPr>
          <a:lstStyle/>
          <a:p>
            <a:pPr algn="ctr"/>
            <a:r>
              <a:rPr lang="en-US" sz="3600" dirty="0" err="1">
                <a:solidFill>
                  <a:srgbClr val="00B050"/>
                </a:solidFill>
                <a:latin typeface="Times New Roman" panose="02020603050405020304" pitchFamily="18" charset="0"/>
                <a:cs typeface="Times New Roman" panose="02020603050405020304" pitchFamily="18" charset="0"/>
              </a:rPr>
              <a:t>Bộ</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Có</a:t>
            </a:r>
            <a:r>
              <a:rPr lang="en-US" sz="3600" dirty="0">
                <a:solidFill>
                  <a:srgbClr val="00B050"/>
                </a:solidFill>
                <a:latin typeface="Times New Roman" panose="02020603050405020304" pitchFamily="18" charset="0"/>
                <a:cs typeface="Times New Roman" panose="02020603050405020304" pitchFamily="18" charset="0"/>
              </a:rPr>
              <a:t> </a:t>
            </a:r>
            <a:r>
              <a:rPr lang="en-US" sz="3600" dirty="0" err="1">
                <a:solidFill>
                  <a:srgbClr val="00B050"/>
                </a:solidFill>
                <a:latin typeface="Times New Roman" panose="02020603050405020304" pitchFamily="18" charset="0"/>
                <a:cs typeface="Times New Roman" panose="02020603050405020304" pitchFamily="18" charset="0"/>
              </a:rPr>
              <a:t>vảy</a:t>
            </a:r>
            <a:endParaRPr lang="en-US" sz="3600" dirty="0">
              <a:solidFill>
                <a:srgbClr val="00B050"/>
              </a:solidFill>
              <a:latin typeface="Times New Roman" panose="02020603050405020304" pitchFamily="18" charset="0"/>
              <a:cs typeface="Times New Roman" panose="02020603050405020304" pitchFamily="18" charset="0"/>
            </a:endParaRPr>
          </a:p>
        </p:txBody>
      </p:sp>
      <p:pic>
        <p:nvPicPr>
          <p:cNvPr id="5128" name="Picture 8" descr="Káº¿t quáº£ hÃ¬nh áº£nh cho ráº¯n rÃ¡o"/>
          <p:cNvPicPr>
            <a:picLocks noChangeAspect="1" noChangeArrowheads="1"/>
          </p:cNvPicPr>
          <p:nvPr/>
        </p:nvPicPr>
        <p:blipFill>
          <a:blip r:embed="rId2"/>
          <a:srcRect/>
          <a:stretch>
            <a:fillRect/>
          </a:stretch>
        </p:blipFill>
        <p:spPr bwMode="auto">
          <a:xfrm>
            <a:off x="653587" y="899910"/>
            <a:ext cx="5080004" cy="26052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Káº¿t quáº£ hÃ¬nh áº£nh cho tháº±n láº±n">
            <a:extLst>
              <a:ext uri="{FF2B5EF4-FFF2-40B4-BE49-F238E27FC236}">
                <a16:creationId xmlns:a16="http://schemas.microsoft.com/office/drawing/2014/main" id="{D6D7832D-D0C5-4895-A4F7-972AB84AC2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3" y="3682738"/>
            <a:ext cx="5080004"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4" name="Picture 5" descr="C:\Users\HOME\Pictures\BÒ SÁT\rong_komondo.jpg">
            <a:extLst>
              <a:ext uri="{FF2B5EF4-FFF2-40B4-BE49-F238E27FC236}">
                <a16:creationId xmlns:a16="http://schemas.microsoft.com/office/drawing/2014/main" id="{13778DA8-3B06-4C21-B073-0C7B7ABBA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797" y="3682739"/>
            <a:ext cx="5442404" cy="2946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DDE71068-BA6B-4074-8268-49AEE203B938}"/>
              </a:ext>
            </a:extLst>
          </p:cNvPr>
          <p:cNvSpPr/>
          <p:nvPr/>
        </p:nvSpPr>
        <p:spPr>
          <a:xfrm>
            <a:off x="1073604" y="3032288"/>
            <a:ext cx="2133600" cy="4222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Rắn</a:t>
            </a:r>
            <a:endParaRPr lang="en-US" sz="2400" dirty="0">
              <a:latin typeface="Times New Roman" panose="02020603050405020304" pitchFamily="18" charset="0"/>
              <a:cs typeface="Times New Roman" panose="02020603050405020304" pitchFamily="18" charset="0"/>
            </a:endParaRPr>
          </a:p>
        </p:txBody>
      </p:sp>
      <p:pic>
        <p:nvPicPr>
          <p:cNvPr id="2054" name="Picture 6" descr="Káº¿t quáº£ hÃ¬nh áº£nh cho tháº±n láº±n bÃ³ng ÄuÃ´i dÃ i">
            <a:extLst>
              <a:ext uri="{FF2B5EF4-FFF2-40B4-BE49-F238E27FC236}">
                <a16:creationId xmlns:a16="http://schemas.microsoft.com/office/drawing/2014/main" id="{BF026CBC-2BB1-49AD-B2ED-173533C92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8513" y="861614"/>
            <a:ext cx="5442404" cy="2681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E7D4DE96-8FA4-45E6-84F4-09E859C55226}"/>
              </a:ext>
            </a:extLst>
          </p:cNvPr>
          <p:cNvSpPr/>
          <p:nvPr/>
        </p:nvSpPr>
        <p:spPr>
          <a:xfrm>
            <a:off x="6807200" y="3006759"/>
            <a:ext cx="4424531" cy="473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endParaRPr lang="en-US" sz="2400"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59FD493E-F6F8-4D3B-BDA8-C442B14C0963}"/>
              </a:ext>
            </a:extLst>
          </p:cNvPr>
          <p:cNvSpPr/>
          <p:nvPr/>
        </p:nvSpPr>
        <p:spPr>
          <a:xfrm>
            <a:off x="1073604" y="6198911"/>
            <a:ext cx="2133600" cy="4222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Thằn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lằn</a:t>
            </a:r>
            <a:endParaRPr lang="en-US" sz="2400" dirty="0">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E9B03F4F-E375-40AC-A578-571A6452AF7C}"/>
              </a:ext>
            </a:extLst>
          </p:cNvPr>
          <p:cNvSpPr/>
          <p:nvPr/>
        </p:nvSpPr>
        <p:spPr>
          <a:xfrm>
            <a:off x="6807201" y="6123597"/>
            <a:ext cx="3159460" cy="4733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Rồng</a:t>
            </a:r>
            <a:r>
              <a:rPr lang="en-US" sz="2400" dirty="0">
                <a:latin typeface="Times New Roman" panose="02020603050405020304" pitchFamily="18" charset="0"/>
                <a:cs typeface="Times New Roman" panose="02020603050405020304" pitchFamily="18" charset="0"/>
              </a:rPr>
              <a:t> Komodo</a:t>
            </a:r>
          </a:p>
        </p:txBody>
      </p:sp>
    </p:spTree>
    <p:extLst>
      <p:ext uri="{BB962C8B-B14F-4D97-AF65-F5344CB8AC3E}">
        <p14:creationId xmlns:p14="http://schemas.microsoft.com/office/powerpoint/2010/main" val="2020355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randombar(horizontal)">
                                      <p:cBhvr>
                                        <p:cTn id="12" dur="500"/>
                                        <p:tgtEl>
                                          <p:spTgt spid="512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circle(in)">
                                      <p:cBhvr>
                                        <p:cTn id="20" dur="2000"/>
                                        <p:tgtEl>
                                          <p:spTgt spid="205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fade">
                                      <p:cBhvr>
                                        <p:cTn id="28" dur="1000"/>
                                        <p:tgtEl>
                                          <p:spTgt spid="2052"/>
                                        </p:tgtEl>
                                      </p:cBhvr>
                                    </p:animEffect>
                                    <p:anim calcmode="lin" valueType="num">
                                      <p:cBhvr>
                                        <p:cTn id="29" dur="1000" fill="hold"/>
                                        <p:tgtEl>
                                          <p:spTgt spid="2052"/>
                                        </p:tgtEl>
                                        <p:attrNameLst>
                                          <p:attrName>ppt_x</p:attrName>
                                        </p:attrNameLst>
                                      </p:cBhvr>
                                      <p:tavLst>
                                        <p:tav tm="0">
                                          <p:val>
                                            <p:strVal val="#ppt_x"/>
                                          </p:val>
                                        </p:tav>
                                        <p:tav tm="100000">
                                          <p:val>
                                            <p:strVal val="#ppt_x"/>
                                          </p:val>
                                        </p:tav>
                                      </p:tavLst>
                                    </p:anim>
                                    <p:anim calcmode="lin" valueType="num">
                                      <p:cBhvr>
                                        <p:cTn id="30" dur="1000" fill="hold"/>
                                        <p:tgtEl>
                                          <p:spTgt spid="205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9" grpId="0" animBg="1"/>
      <p:bldP spid="20" grpId="0"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áº¿t quáº£ hÃ¬nh áº£nh cho cÃ¡ sáº¥u hoa cÃ "/>
          <p:cNvPicPr>
            <a:picLocks noChangeAspect="1" noChangeArrowheads="1"/>
          </p:cNvPicPr>
          <p:nvPr/>
        </p:nvPicPr>
        <p:blipFill>
          <a:blip r:embed="rId2" cstate="print"/>
          <a:srcRect/>
          <a:stretch>
            <a:fillRect/>
          </a:stretch>
        </p:blipFill>
        <p:spPr bwMode="auto">
          <a:xfrm>
            <a:off x="6299200" y="1134816"/>
            <a:ext cx="5609885" cy="4351585"/>
          </a:xfrm>
          <a:prstGeom prst="rect">
            <a:avLst/>
          </a:prstGeom>
          <a:noFill/>
        </p:spPr>
      </p:pic>
      <p:pic>
        <p:nvPicPr>
          <p:cNvPr id="4102" name="Picture 6" descr="Káº¿t quáº£ hÃ¬nh áº£nh cho cÃ¡ sáº¥u xiÃªm"/>
          <p:cNvPicPr>
            <a:picLocks noChangeAspect="1" noChangeArrowheads="1"/>
          </p:cNvPicPr>
          <p:nvPr/>
        </p:nvPicPr>
        <p:blipFill>
          <a:blip r:embed="rId3"/>
          <a:srcRect/>
          <a:stretch>
            <a:fillRect/>
          </a:stretch>
        </p:blipFill>
        <p:spPr bwMode="auto">
          <a:xfrm>
            <a:off x="282914" y="1134815"/>
            <a:ext cx="5783233" cy="4351585"/>
          </a:xfrm>
          <a:prstGeom prst="rect">
            <a:avLst/>
          </a:prstGeom>
          <a:noFill/>
        </p:spPr>
      </p:pic>
      <p:sp>
        <p:nvSpPr>
          <p:cNvPr id="5" name="TextBox 4"/>
          <p:cNvSpPr txBox="1"/>
          <p:nvPr/>
        </p:nvSpPr>
        <p:spPr>
          <a:xfrm>
            <a:off x="255204" y="5569527"/>
            <a:ext cx="5783232"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Xiêm</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299200" y="5562600"/>
            <a:ext cx="5609885"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114800" y="304801"/>
            <a:ext cx="3962400" cy="584775"/>
          </a:xfrm>
          <a:prstGeom prst="rect">
            <a:avLst/>
          </a:prstGeom>
          <a:noFill/>
        </p:spPr>
        <p:txBody>
          <a:bodyPr wrap="square" rtlCol="0">
            <a:spAutoFit/>
          </a:bodyPr>
          <a:lstStyle/>
          <a:p>
            <a:pPr algn="ctr"/>
            <a:r>
              <a:rPr lang="en-US" sz="3200" b="1" dirty="0" err="1">
                <a:solidFill>
                  <a:srgbClr val="00B050"/>
                </a:solidFill>
                <a:latin typeface="Times New Roman" panose="02020603050405020304" pitchFamily="18" charset="0"/>
                <a:cs typeface="Times New Roman" panose="02020603050405020304" pitchFamily="18" charset="0"/>
              </a:rPr>
              <a:t>Bộ</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Cá</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sấu</a:t>
            </a:r>
            <a:endParaRPr lang="en-US" sz="32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1088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heel(1)">
                                      <p:cBhvr>
                                        <p:cTn id="12" dur="2000"/>
                                        <p:tgtEl>
                                          <p:spTgt spid="410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barn(inVertical)">
                                      <p:cBhvr>
                                        <p:cTn id="20" dur="500"/>
                                        <p:tgtEl>
                                          <p:spTgt spid="410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6388" y="36493"/>
            <a:ext cx="3962400" cy="584775"/>
          </a:xfrm>
          <a:prstGeom prst="rect">
            <a:avLst/>
          </a:prstGeom>
          <a:noFill/>
        </p:spPr>
        <p:txBody>
          <a:bodyPr wrap="square" rtlCol="0">
            <a:spAutoFit/>
          </a:bodyPr>
          <a:lstStyle/>
          <a:p>
            <a:pPr algn="ctr"/>
            <a:r>
              <a:rPr lang="en-US" sz="3200" b="1" dirty="0" err="1">
                <a:solidFill>
                  <a:srgbClr val="92D050"/>
                </a:solidFill>
                <a:latin typeface="Times New Roman" panose="02020603050405020304" pitchFamily="18" charset="0"/>
                <a:cs typeface="Times New Roman" panose="02020603050405020304" pitchFamily="18" charset="0"/>
              </a:rPr>
              <a:t>Bộ</a:t>
            </a:r>
            <a:r>
              <a:rPr lang="en-US" sz="3200" b="1" dirty="0">
                <a:solidFill>
                  <a:srgbClr val="92D050"/>
                </a:solidFill>
                <a:latin typeface="Times New Roman" panose="02020603050405020304" pitchFamily="18" charset="0"/>
                <a:cs typeface="Times New Roman" panose="02020603050405020304" pitchFamily="18" charset="0"/>
              </a:rPr>
              <a:t> </a:t>
            </a:r>
            <a:r>
              <a:rPr lang="en-US" sz="3200" b="1" dirty="0" err="1">
                <a:solidFill>
                  <a:srgbClr val="92D050"/>
                </a:solidFill>
                <a:latin typeface="Times New Roman" panose="02020603050405020304" pitchFamily="18" charset="0"/>
                <a:cs typeface="Times New Roman" panose="02020603050405020304" pitchFamily="18" charset="0"/>
              </a:rPr>
              <a:t>Rùa</a:t>
            </a:r>
            <a:endParaRPr lang="en-US" sz="3200" b="1" dirty="0">
              <a:solidFill>
                <a:srgbClr val="92D050"/>
              </a:solidFill>
              <a:latin typeface="Times New Roman" panose="02020603050405020304" pitchFamily="18" charset="0"/>
              <a:cs typeface="Times New Roman" panose="02020603050405020304" pitchFamily="18" charset="0"/>
            </a:endParaRPr>
          </a:p>
        </p:txBody>
      </p:sp>
      <p:pic>
        <p:nvPicPr>
          <p:cNvPr id="3" name="Picture 2" descr="C:\Users\HOME\Pictures\BÒ SÁT\rua-nui-va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269"/>
            <a:ext cx="6079156" cy="27431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áº¿t quáº£ hÃ¬nh áº£nh cho ba ba"/>
          <p:cNvPicPr>
            <a:picLocks noChangeAspect="1" noChangeArrowheads="1"/>
          </p:cNvPicPr>
          <p:nvPr/>
        </p:nvPicPr>
        <p:blipFill>
          <a:blip r:embed="rId3"/>
          <a:srcRect/>
          <a:stretch>
            <a:fillRect/>
          </a:stretch>
        </p:blipFill>
        <p:spPr bwMode="auto">
          <a:xfrm>
            <a:off x="6096000" y="621269"/>
            <a:ext cx="6096000" cy="2743199"/>
          </a:xfrm>
          <a:prstGeom prst="rect">
            <a:avLst/>
          </a:prstGeom>
          <a:noFill/>
        </p:spPr>
      </p:pic>
      <p:pic>
        <p:nvPicPr>
          <p:cNvPr id="3076" name="Picture 4" descr="Káº¿t quáº£ hÃ¬nh áº£nh cho Äá»i má»i"/>
          <p:cNvPicPr>
            <a:picLocks noChangeAspect="1" noChangeArrowheads="1"/>
          </p:cNvPicPr>
          <p:nvPr/>
        </p:nvPicPr>
        <p:blipFill>
          <a:blip r:embed="rId4"/>
          <a:srcRect b="8959"/>
          <a:stretch>
            <a:fillRect/>
          </a:stretch>
        </p:blipFill>
        <p:spPr bwMode="auto">
          <a:xfrm>
            <a:off x="6005921" y="3781605"/>
            <a:ext cx="5853291" cy="2590801"/>
          </a:xfrm>
          <a:prstGeom prst="rect">
            <a:avLst/>
          </a:prstGeom>
          <a:noFill/>
        </p:spPr>
      </p:pic>
      <p:sp>
        <p:nvSpPr>
          <p:cNvPr id="6" name="TextBox 5"/>
          <p:cNvSpPr txBox="1"/>
          <p:nvPr/>
        </p:nvSpPr>
        <p:spPr>
          <a:xfrm>
            <a:off x="1386788" y="3283803"/>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Rùa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464777" y="6382559"/>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Rùa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620000" y="3364468"/>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endParaRPr lang="en-US" sz="2800" dirty="0">
              <a:latin typeface="Times New Roman" panose="02020603050405020304" pitchFamily="18" charset="0"/>
              <a:cs typeface="Times New Roman" panose="02020603050405020304" pitchFamily="18" charset="0"/>
            </a:endParaRPr>
          </a:p>
        </p:txBody>
      </p:sp>
      <p:pic>
        <p:nvPicPr>
          <p:cNvPr id="17410" name="Picture 2" descr="Káº¿t quáº£ hÃ¬nh áº£nh cho rÃ¹a biá»n"/>
          <p:cNvPicPr>
            <a:picLocks noChangeAspect="1" noChangeArrowheads="1"/>
          </p:cNvPicPr>
          <p:nvPr/>
        </p:nvPicPr>
        <p:blipFill>
          <a:blip r:embed="rId5"/>
          <a:srcRect/>
          <a:stretch>
            <a:fillRect/>
          </a:stretch>
        </p:blipFill>
        <p:spPr bwMode="auto">
          <a:xfrm>
            <a:off x="0" y="3745468"/>
            <a:ext cx="5994400" cy="2590800"/>
          </a:xfrm>
          <a:prstGeom prst="rect">
            <a:avLst/>
          </a:prstGeom>
          <a:noFill/>
        </p:spPr>
      </p:pic>
      <p:sp>
        <p:nvSpPr>
          <p:cNvPr id="11" name="TextBox 10"/>
          <p:cNvSpPr txBox="1"/>
          <p:nvPr/>
        </p:nvSpPr>
        <p:spPr>
          <a:xfrm>
            <a:off x="7569200" y="6420390"/>
            <a:ext cx="3149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Đồi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mồi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9266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randombar(horizontal)">
                                      <p:cBhvr>
                                        <p:cTn id="20" dur="500"/>
                                        <p:tgtEl>
                                          <p:spTgt spid="307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7410"/>
                                        </p:tgtEl>
                                        <p:attrNameLst>
                                          <p:attrName>style.visibility</p:attrName>
                                        </p:attrNameLst>
                                      </p:cBhvr>
                                      <p:to>
                                        <p:strVal val="visible"/>
                                      </p:to>
                                    </p:set>
                                    <p:animEffect transition="in" filter="circle(in)">
                                      <p:cBhvr>
                                        <p:cTn id="28" dur="2000"/>
                                        <p:tgtEl>
                                          <p:spTgt spid="1741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fade">
                                      <p:cBhvr>
                                        <p:cTn id="36" dur="1000"/>
                                        <p:tgtEl>
                                          <p:spTgt spid="3076"/>
                                        </p:tgtEl>
                                      </p:cBhvr>
                                    </p:animEffect>
                                    <p:anim calcmode="lin" valueType="num">
                                      <p:cBhvr>
                                        <p:cTn id="37" dur="1000" fill="hold"/>
                                        <p:tgtEl>
                                          <p:spTgt spid="3076"/>
                                        </p:tgtEl>
                                        <p:attrNameLst>
                                          <p:attrName>ppt_x</p:attrName>
                                        </p:attrNameLst>
                                      </p:cBhvr>
                                      <p:tavLst>
                                        <p:tav tm="0">
                                          <p:val>
                                            <p:strVal val="#ppt_x"/>
                                          </p:val>
                                        </p:tav>
                                        <p:tav tm="100000">
                                          <p:val>
                                            <p:strVal val="#ppt_x"/>
                                          </p:val>
                                        </p:tav>
                                      </p:tavLst>
                                    </p:anim>
                                    <p:anim calcmode="lin" valueType="num">
                                      <p:cBhvr>
                                        <p:cTn id="38" dur="1000" fill="hold"/>
                                        <p:tgtEl>
                                          <p:spTgt spid="307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0"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17407" y="689547"/>
            <a:ext cx="4083316" cy="29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32000" y="432000"/>
            <a:ext cx="3360511" cy="432000"/>
          </a:xfrm>
          <a:solidFill>
            <a:schemeClr val="bg1"/>
          </a:solidFill>
        </p:spPr>
        <p:txBody>
          <a:bodyPr/>
          <a:lstStyle/>
          <a:p>
            <a:r>
              <a:rPr lang="en-US" sz="4000" dirty="0" smtClean="0">
                <a:latin typeface="Times New Roman" pitchFamily="18" charset="0"/>
                <a:cs typeface="Times New Roman" pitchFamily="18" charset="0"/>
              </a:rPr>
              <a:t>3. </a:t>
            </a:r>
            <a:r>
              <a:rPr lang="en-US" sz="4000" dirty="0" err="1" smtClean="0">
                <a:latin typeface="Times New Roman" pitchFamily="18" charset="0"/>
                <a:cs typeface="Times New Roman" pitchFamily="18" charset="0"/>
              </a:rPr>
              <a:t>Lớp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Bò</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sát</a:t>
            </a:r>
            <a:endParaRPr lang="en-US" sz="4000" dirty="0">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43</a:t>
            </a:fld>
            <a:endParaRPr lang="en-US" noProof="0" dirty="0"/>
          </a:p>
        </p:txBody>
      </p:sp>
      <p:pic>
        <p:nvPicPr>
          <p:cNvPr id="6" name="Picture 4" descr="Káº¿t quáº£ hÃ¬nh áº£nh cho rÃ¹a">
            <a:extLst>
              <a:ext uri="{FF2B5EF4-FFF2-40B4-BE49-F238E27FC236}">
                <a16:creationId xmlns:a16="http://schemas.microsoft.com/office/drawing/2014/main" id="{5A236F05-FE1D-4075-BBC4-A10F58ED5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3" y="3491274"/>
            <a:ext cx="5922923" cy="329712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569625" y="2891667"/>
            <a:ext cx="3912433" cy="2443397"/>
          </a:xfrm>
          <a:prstGeom prst="cloudCallou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Môi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trường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lớp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7" name="TextBox 6"/>
          <p:cNvSpPr txBox="1"/>
          <p:nvPr/>
        </p:nvSpPr>
        <p:spPr>
          <a:xfrm>
            <a:off x="734517" y="1229193"/>
            <a:ext cx="5231567" cy="689548"/>
          </a:xfrm>
          <a:prstGeom prst="rect">
            <a:avLst/>
          </a:prstGeom>
          <a:noFill/>
        </p:spPr>
        <p:txBody>
          <a:bodyPr wrap="square" lIns="0" tIns="0" rIns="0" bIns="0" rtlCol="0">
            <a:noAutofit/>
          </a:bodyPr>
          <a:lstStyle/>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Môi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trường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sống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Trên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cạn</a:t>
            </a:r>
            <a:r>
              <a:rPr lang="en-US" sz="3200" dirty="0" smtClean="0">
                <a:solidFill>
                  <a:schemeClr val="tx1">
                    <a:lumMod val="75000"/>
                    <a:lumOff val="25000"/>
                  </a:schemeClr>
                </a:solidFill>
                <a:latin typeface="Times New Roman" pitchFamily="18" charset="0"/>
                <a:cs typeface="Times New Roman" pitchFamily="18" charset="0"/>
              </a:rPr>
              <a:t>.</a:t>
            </a:r>
          </a:p>
        </p:txBody>
      </p:sp>
      <p:sp>
        <p:nvSpPr>
          <p:cNvPr id="8" name="Rectangle 7"/>
          <p:cNvSpPr/>
          <p:nvPr/>
        </p:nvSpPr>
        <p:spPr>
          <a:xfrm>
            <a:off x="0" y="1031210"/>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
        <p:nvSpPr>
          <p:cNvPr id="10" name="Cloud Callout 9"/>
          <p:cNvSpPr/>
          <p:nvPr/>
        </p:nvSpPr>
        <p:spPr>
          <a:xfrm>
            <a:off x="1394083" y="2399490"/>
            <a:ext cx="3912433" cy="2443397"/>
          </a:xfrm>
          <a:prstGeom prst="cloudCallou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3000" dirty="0" smtClean="0">
              <a:latin typeface="Times New Roman" pitchFamily="18" charset="0"/>
              <a:cs typeface="Times New Roman" pitchFamily="18" charset="0"/>
            </a:endParaRPr>
          </a:p>
          <a:p>
            <a:pPr algn="ctr"/>
            <a:r>
              <a:rPr lang="en-US" sz="3000" dirty="0" err="1" smtClean="0">
                <a:latin typeface="Times New Roman" pitchFamily="18" charset="0"/>
                <a:cs typeface="Times New Roman" pitchFamily="18" charset="0"/>
              </a:rPr>
              <a:t>Nêu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đặc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điểm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biết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động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vật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Bò</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sát</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9" name="TextBox 8"/>
          <p:cNvSpPr txBox="1"/>
          <p:nvPr/>
        </p:nvSpPr>
        <p:spPr>
          <a:xfrm>
            <a:off x="734517" y="1800651"/>
            <a:ext cx="4961745" cy="4987751"/>
          </a:xfrm>
          <a:prstGeom prst="rect">
            <a:avLst/>
          </a:prstGeom>
          <a:noFill/>
        </p:spPr>
        <p:txBody>
          <a:bodyPr wrap="square" lIns="0" tIns="0" rIns="0" bIns="0" rtlCol="0">
            <a:noAutofit/>
          </a:bodyPr>
          <a:lstStyle/>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Đặc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điểm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nhận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biết</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Có</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da </a:t>
            </a:r>
            <a:r>
              <a:rPr lang="en-US" sz="3200" dirty="0" err="1" smtClean="0">
                <a:solidFill>
                  <a:schemeClr val="tx1">
                    <a:lumMod val="75000"/>
                    <a:lumOff val="25000"/>
                  </a:schemeClr>
                </a:solidFill>
                <a:latin typeface="Times New Roman" pitchFamily="18" charset="0"/>
                <a:cs typeface="Times New Roman" pitchFamily="18" charset="0"/>
              </a:rPr>
              <a:t>khô</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phủ</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vảy</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sừng</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Hô</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hấp</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bằng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phổi</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Đẻ</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trứng</a:t>
            </a:r>
            <a:endParaRPr lang="en-US" sz="3200" dirty="0" smtClean="0">
              <a:solidFill>
                <a:schemeClr val="tx1">
                  <a:lumMod val="75000"/>
                  <a:lumOff val="25000"/>
                </a:schemeClr>
              </a:solidFill>
              <a:latin typeface="Times New Roman" pitchFamily="18" charset="0"/>
              <a:cs typeface="Times New Roman" pitchFamily="18" charset="0"/>
            </a:endParaRP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Đại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diện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Thằn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lằn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rùa</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cá</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sấu</a:t>
            </a:r>
            <a:r>
              <a:rPr lang="en-US" sz="3200" dirty="0" smtClean="0">
                <a:solidFill>
                  <a:schemeClr val="tx1">
                    <a:lumMod val="75000"/>
                    <a:lumOff val="2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4084004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1" nodeType="clickEffect">
                                  <p:stCondLst>
                                    <p:cond delay="0"/>
                                  </p:stCondLst>
                                  <p:childTnLst>
                                    <p:animEffect transition="out" filter="fade">
                                      <p:cBhvr>
                                        <p:cTn id="34" dur="1000"/>
                                        <p:tgtEl>
                                          <p:spTgt spid="5"/>
                                        </p:tgtEl>
                                      </p:cBhvr>
                                    </p:animEffect>
                                    <p:anim calcmode="lin" valueType="num">
                                      <p:cBhvr>
                                        <p:cTn id="35" dur="1000"/>
                                        <p:tgtEl>
                                          <p:spTgt spid="5"/>
                                        </p:tgtEl>
                                        <p:attrNameLst>
                                          <p:attrName>ppt_x</p:attrName>
                                        </p:attrNameLst>
                                      </p:cBhvr>
                                      <p:tavLst>
                                        <p:tav tm="0">
                                          <p:val>
                                            <p:strVal val="ppt_x"/>
                                          </p:val>
                                        </p:tav>
                                        <p:tav tm="100000">
                                          <p:val>
                                            <p:strVal val="ppt_x"/>
                                          </p:val>
                                        </p:tav>
                                      </p:tavLst>
                                    </p:anim>
                                    <p:anim calcmode="lin" valueType="num">
                                      <p:cBhvr>
                                        <p:cTn id="36" dur="1000"/>
                                        <p:tgtEl>
                                          <p:spTgt spid="5"/>
                                        </p:tgtEl>
                                        <p:attrNameLst>
                                          <p:attrName>ppt_y</p:attrName>
                                        </p:attrNameLst>
                                      </p:cBhvr>
                                      <p:tavLst>
                                        <p:tav tm="0">
                                          <p:val>
                                            <p:strVal val="ppt_y"/>
                                          </p:val>
                                        </p:tav>
                                        <p:tav tm="100000">
                                          <p:val>
                                            <p:strVal val="ppt_y+.1"/>
                                          </p:val>
                                        </p:tav>
                                      </p:tavLst>
                                    </p:anim>
                                    <p:set>
                                      <p:cBhvr>
                                        <p:cTn id="37" dur="1" fill="hold">
                                          <p:stCondLst>
                                            <p:cond delay="9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inVertical)">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7" grpId="0"/>
      <p:bldP spid="8" grpId="0"/>
      <p:bldP spid="10" grpId="0" animBg="1"/>
      <p:bldP spid="10" grpId="1"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5588000" y="42863"/>
            <a:ext cx="3149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b="1" dirty="0" err="1">
                <a:cs typeface="Times New Roman" pitchFamily="18" charset="0"/>
              </a:rPr>
              <a:t>Lớp</a:t>
            </a:r>
            <a:r>
              <a:rPr lang="en-US" altLang="en-US" sz="3200" b="1" dirty="0">
                <a:cs typeface="Times New Roman" pitchFamily="18" charset="0"/>
              </a:rPr>
              <a:t> </a:t>
            </a:r>
            <a:r>
              <a:rPr lang="en-US" altLang="en-US" sz="3200" b="1" dirty="0" err="1" smtClean="0">
                <a:cs typeface="Times New Roman" pitchFamily="18" charset="0"/>
              </a:rPr>
              <a:t>Bò</a:t>
            </a:r>
            <a:r>
              <a:rPr lang="en-US" altLang="en-US" sz="3200" b="1" dirty="0" smtClean="0">
                <a:cs typeface="Times New Roman" pitchFamily="18" charset="0"/>
              </a:rPr>
              <a:t> </a:t>
            </a:r>
            <a:r>
              <a:rPr lang="en-US" altLang="en-US" sz="3200" b="1" dirty="0" err="1" smtClean="0">
                <a:cs typeface="Times New Roman" pitchFamily="18" charset="0"/>
              </a:rPr>
              <a:t>sát</a:t>
            </a:r>
            <a:endParaRPr lang="en-US" altLang="en-US" sz="3200" b="1" dirty="0">
              <a:cs typeface="Times New Roman" pitchFamily="18" charset="0"/>
            </a:endParaRPr>
          </a:p>
        </p:txBody>
      </p:sp>
      <p:sp>
        <p:nvSpPr>
          <p:cNvPr id="7171" name="Text Box 3"/>
          <p:cNvSpPr txBox="1">
            <a:spLocks noChangeArrowheads="1"/>
          </p:cNvSpPr>
          <p:nvPr/>
        </p:nvSpPr>
        <p:spPr bwMode="auto">
          <a:xfrm>
            <a:off x="3858684" y="6223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a:cs typeface="Times New Roman" pitchFamily="18" charset="0"/>
              </a:rPr>
              <a:t>Da </a:t>
            </a:r>
            <a:r>
              <a:rPr lang="en-US" altLang="en-US" b="1" dirty="0" err="1">
                <a:cs typeface="Times New Roman" pitchFamily="18" charset="0"/>
              </a:rPr>
              <a:t>khô</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vảy</a:t>
            </a:r>
            <a:r>
              <a:rPr lang="en-US" altLang="en-US" b="1" dirty="0">
                <a:cs typeface="Times New Roman" pitchFamily="18" charset="0"/>
              </a:rPr>
              <a:t> </a:t>
            </a:r>
            <a:r>
              <a:rPr lang="en-US" altLang="en-US" b="1" dirty="0" err="1">
                <a:cs typeface="Times New Roman" pitchFamily="18" charset="0"/>
              </a:rPr>
              <a:t>sừng</a:t>
            </a:r>
            <a:r>
              <a:rPr lang="en-US" altLang="en-US" b="1" dirty="0">
                <a:cs typeface="Times New Roman" pitchFamily="18" charset="0"/>
              </a:rPr>
              <a:t>, </a:t>
            </a:r>
            <a:r>
              <a:rPr lang="en-US" altLang="en-US" b="1" dirty="0" err="1">
                <a:cs typeface="Times New Roman" pitchFamily="18" charset="0"/>
              </a:rPr>
              <a:t>sinh</a:t>
            </a:r>
            <a:r>
              <a:rPr lang="en-US" altLang="en-US" b="1" dirty="0">
                <a:cs typeface="Times New Roman" pitchFamily="18" charset="0"/>
              </a:rPr>
              <a:t> </a:t>
            </a:r>
            <a:r>
              <a:rPr lang="en-US" altLang="en-US" b="1" dirty="0" err="1">
                <a:cs typeface="Times New Roman" pitchFamily="18" charset="0"/>
              </a:rPr>
              <a:t>sản</a:t>
            </a:r>
            <a:r>
              <a:rPr lang="en-US" altLang="en-US" b="1" dirty="0">
                <a:cs typeface="Times New Roman" pitchFamily="18" charset="0"/>
              </a:rPr>
              <a:t> </a:t>
            </a:r>
            <a:r>
              <a:rPr lang="en-US" altLang="en-US" b="1" dirty="0" err="1">
                <a:cs typeface="Times New Roman" pitchFamily="18" charset="0"/>
              </a:rPr>
              <a:t>trên</a:t>
            </a:r>
            <a:r>
              <a:rPr lang="en-US" altLang="en-US" b="1" dirty="0">
                <a:cs typeface="Times New Roman" pitchFamily="18" charset="0"/>
              </a:rPr>
              <a:t> </a:t>
            </a:r>
            <a:r>
              <a:rPr lang="en-US" altLang="en-US" b="1" dirty="0" err="1">
                <a:cs typeface="Times New Roman" pitchFamily="18" charset="0"/>
              </a:rPr>
              <a:t>cạn</a:t>
            </a:r>
            <a:endParaRPr lang="en-US" altLang="en-US" b="1" dirty="0">
              <a:cs typeface="Times New Roman" pitchFamily="18" charset="0"/>
            </a:endParaRPr>
          </a:p>
        </p:txBody>
      </p:sp>
      <p:sp>
        <p:nvSpPr>
          <p:cNvPr id="7172" name="Text Box 4"/>
          <p:cNvSpPr txBox="1">
            <a:spLocks noChangeArrowheads="1"/>
          </p:cNvSpPr>
          <p:nvPr/>
        </p:nvSpPr>
        <p:spPr bwMode="auto">
          <a:xfrm>
            <a:off x="508000" y="1219200"/>
            <a:ext cx="650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cs typeface="Times New Roman" pitchFamily="18" charset="0"/>
              </a:rPr>
              <a:t>Hàm</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răng</a:t>
            </a:r>
            <a:r>
              <a:rPr lang="en-US" altLang="en-US" b="1" dirty="0">
                <a:cs typeface="Times New Roman" pitchFamily="18" charset="0"/>
              </a:rPr>
              <a:t>, </a:t>
            </a:r>
            <a:r>
              <a:rPr lang="en-US" altLang="en-US" b="1" dirty="0" err="1">
                <a:cs typeface="Times New Roman" pitchFamily="18" charset="0"/>
              </a:rPr>
              <a:t>không</a:t>
            </a:r>
            <a:r>
              <a:rPr lang="en-US" altLang="en-US"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mai</a:t>
            </a:r>
            <a:r>
              <a:rPr lang="en-US" altLang="en-US" b="1" dirty="0">
                <a:cs typeface="Times New Roman" pitchFamily="18" charset="0"/>
              </a:rPr>
              <a:t> </a:t>
            </a:r>
            <a:r>
              <a:rPr lang="en-US" altLang="en-US" b="1" dirty="0" err="1">
                <a:cs typeface="Times New Roman" pitchFamily="18" charset="0"/>
              </a:rPr>
              <a:t>và</a:t>
            </a:r>
            <a:r>
              <a:rPr lang="en-US" altLang="en-US" b="1" dirty="0">
                <a:cs typeface="Times New Roman" pitchFamily="18" charset="0"/>
              </a:rPr>
              <a:t> </a:t>
            </a:r>
            <a:r>
              <a:rPr lang="en-US" altLang="en-US" b="1" dirty="0" err="1">
                <a:cs typeface="Times New Roman" pitchFamily="18" charset="0"/>
              </a:rPr>
              <a:t>yếm</a:t>
            </a:r>
            <a:endParaRPr lang="en-US" altLang="en-US" b="1" dirty="0">
              <a:cs typeface="Times New Roman" pitchFamily="18" charset="0"/>
            </a:endParaRPr>
          </a:p>
        </p:txBody>
      </p:sp>
      <p:sp>
        <p:nvSpPr>
          <p:cNvPr id="7173" name="Text Box 5"/>
          <p:cNvSpPr txBox="1">
            <a:spLocks noChangeArrowheads="1"/>
          </p:cNvSpPr>
          <p:nvPr/>
        </p:nvSpPr>
        <p:spPr bwMode="auto">
          <a:xfrm>
            <a:off x="9550400" y="1447800"/>
            <a:ext cx="24384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không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răng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mai</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và</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yếm</a:t>
            </a:r>
            <a:endParaRPr lang="en-US" altLang="en-US" b="1" dirty="0">
              <a:solidFill>
                <a:srgbClr val="FF0000"/>
              </a:solidFill>
              <a:cs typeface="Times New Roman" pitchFamily="18" charset="0"/>
            </a:endParaRPr>
          </a:p>
        </p:txBody>
      </p:sp>
      <p:sp>
        <p:nvSpPr>
          <p:cNvPr id="7174" name="Text Box 6"/>
          <p:cNvSpPr txBox="1">
            <a:spLocks noChangeArrowheads="1"/>
          </p:cNvSpPr>
          <p:nvPr/>
        </p:nvSpPr>
        <p:spPr bwMode="auto">
          <a:xfrm>
            <a:off x="406400" y="2381250"/>
            <a:ext cx="3759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ngắn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răng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nhỏ</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mọc</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trên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cs typeface="Times New Roman" pitchFamily="18" charset="0"/>
              </a:rPr>
              <a:t>Trứng</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màng</a:t>
            </a:r>
            <a:r>
              <a:rPr lang="en-US" altLang="en-US" b="1" dirty="0">
                <a:cs typeface="Times New Roman" pitchFamily="18" charset="0"/>
              </a:rPr>
              <a:t> </a:t>
            </a:r>
            <a:r>
              <a:rPr lang="en-US" altLang="en-US" b="1" dirty="0" err="1">
                <a:cs typeface="Times New Roman" pitchFamily="18" charset="0"/>
              </a:rPr>
              <a:t>dai</a:t>
            </a:r>
            <a:endParaRPr lang="en-US" altLang="en-US" b="1" dirty="0">
              <a:cs typeface="Times New Roman" pitchFamily="18" charset="0"/>
            </a:endParaRPr>
          </a:p>
        </p:txBody>
      </p:sp>
      <p:sp>
        <p:nvSpPr>
          <p:cNvPr id="7175" name="Text Box 7"/>
          <p:cNvSpPr txBox="1">
            <a:spLocks noChangeArrowheads="1"/>
          </p:cNvSpPr>
          <p:nvPr/>
        </p:nvSpPr>
        <p:spPr bwMode="auto">
          <a:xfrm>
            <a:off x="406400" y="2759075"/>
            <a:ext cx="4106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ltLang="en-US">
              <a:cs typeface="Times New Roman" pitchFamily="18" charset="0"/>
            </a:endParaRPr>
          </a:p>
        </p:txBody>
      </p:sp>
      <p:sp>
        <p:nvSpPr>
          <p:cNvPr id="7176" name="Text Box 8"/>
          <p:cNvSpPr txBox="1">
            <a:spLocks noChangeArrowheads="1"/>
          </p:cNvSpPr>
          <p:nvPr/>
        </p:nvSpPr>
        <p:spPr bwMode="auto">
          <a:xfrm>
            <a:off x="6400800" y="5105401"/>
            <a:ext cx="386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ltLang="en-US" sz="1800">
              <a:cs typeface="Times New Roman" pitchFamily="18" charset="0"/>
            </a:endParaRPr>
          </a:p>
        </p:txBody>
      </p:sp>
      <p:sp>
        <p:nvSpPr>
          <p:cNvPr id="7177" name="Text Box 9"/>
          <p:cNvSpPr txBox="1">
            <a:spLocks noChangeArrowheads="1"/>
          </p:cNvSpPr>
          <p:nvPr/>
        </p:nvSpPr>
        <p:spPr bwMode="auto">
          <a:xfrm>
            <a:off x="5080000" y="2667000"/>
            <a:ext cx="4978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0000"/>
                </a:solidFill>
                <a:cs typeface="Times New Roman" pitchFamily="18" charset="0"/>
              </a:rPr>
              <a:t>Hàm</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rất</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dài</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có</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nhiều</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răng</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lớn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nhọn</a:t>
            </a:r>
            <a:r>
              <a:rPr lang="en-US" altLang="en-US" b="1" dirty="0">
                <a:solidFill>
                  <a:srgbClr val="FF0000"/>
                </a:solidFill>
                <a:cs typeface="Times New Roman" pitchFamily="18" charset="0"/>
              </a:rPr>
              <a:t> </a:t>
            </a:r>
            <a:r>
              <a:rPr lang="en-US" altLang="en-US" b="1" dirty="0" err="1">
                <a:solidFill>
                  <a:srgbClr val="FF0000"/>
                </a:solidFill>
                <a:cs typeface="Times New Roman" pitchFamily="18" charset="0"/>
              </a:rPr>
              <a:t>sắc</a:t>
            </a:r>
            <a:r>
              <a:rPr lang="en-US" altLang="en-US" b="1" dirty="0">
                <a:cs typeface="Times New Roman" pitchFamily="18" charset="0"/>
              </a:rPr>
              <a:t>, </a:t>
            </a:r>
            <a:r>
              <a:rPr lang="en-US" altLang="en-US" b="1" dirty="0" err="1">
                <a:cs typeface="Times New Roman" pitchFamily="18" charset="0"/>
              </a:rPr>
              <a:t>mọc</a:t>
            </a:r>
            <a:r>
              <a:rPr lang="en-US" altLang="en-US" b="1" dirty="0">
                <a:cs typeface="Times New Roman" pitchFamily="18" charset="0"/>
              </a:rPr>
              <a:t> </a:t>
            </a:r>
            <a:r>
              <a:rPr lang="en-US" altLang="en-US" b="1" dirty="0" err="1">
                <a:cs typeface="Times New Roman" pitchFamily="18" charset="0"/>
              </a:rPr>
              <a:t>trong</a:t>
            </a:r>
            <a:r>
              <a:rPr lang="en-US" altLang="en-US" b="1" dirty="0">
                <a:cs typeface="Times New Roman" pitchFamily="18" charset="0"/>
              </a:rPr>
              <a:t> </a:t>
            </a:r>
            <a:r>
              <a:rPr lang="en-US" altLang="en-US" b="1" dirty="0" err="1">
                <a:cs typeface="Times New Roman" pitchFamily="18" charset="0"/>
              </a:rPr>
              <a:t>lỗ</a:t>
            </a:r>
            <a:r>
              <a:rPr lang="en-US" altLang="en-US" b="1" dirty="0">
                <a:cs typeface="Times New Roman" pitchFamily="18" charset="0"/>
              </a:rPr>
              <a:t> </a:t>
            </a:r>
            <a:r>
              <a:rPr lang="en-US" altLang="en-US" b="1" dirty="0" err="1">
                <a:cs typeface="Times New Roman" pitchFamily="18" charset="0"/>
              </a:rPr>
              <a:t>chân</a:t>
            </a:r>
            <a:r>
              <a:rPr lang="en-US" altLang="en-US" b="1" dirty="0">
                <a:cs typeface="Times New Roman" pitchFamily="18" charset="0"/>
              </a:rPr>
              <a:t> </a:t>
            </a:r>
            <a:r>
              <a:rPr lang="en-US" altLang="en-US" b="1" dirty="0" err="1" smtClean="0">
                <a:cs typeface="Times New Roman" pitchFamily="18" charset="0"/>
              </a:rPr>
              <a:t>răng</a:t>
            </a:r>
            <a:r>
              <a:rPr lang="en-US" altLang="en-US" b="1" dirty="0" smtClean="0">
                <a:cs typeface="Times New Roman" pitchFamily="18" charset="0"/>
              </a:rPr>
              <a:t>. </a:t>
            </a:r>
            <a:r>
              <a:rPr lang="en-US" altLang="en-US" b="1" dirty="0" err="1" smtClean="0">
                <a:cs typeface="Times New Roman" pitchFamily="18" charset="0"/>
              </a:rPr>
              <a:t>Trứng</a:t>
            </a:r>
            <a:r>
              <a:rPr lang="en-US" altLang="en-US" b="1" dirty="0" smtClean="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vỏ</a:t>
            </a:r>
            <a:r>
              <a:rPr lang="en-US" altLang="en-US" b="1" dirty="0">
                <a:cs typeface="Times New Roman" pitchFamily="18" charset="0"/>
              </a:rPr>
              <a:t> </a:t>
            </a:r>
            <a:r>
              <a:rPr lang="en-US" altLang="en-US" b="1" dirty="0" err="1">
                <a:cs typeface="Times New Roman" pitchFamily="18" charset="0"/>
              </a:rPr>
              <a:t>đá</a:t>
            </a:r>
            <a:r>
              <a:rPr lang="en-US" altLang="en-US" b="1" dirty="0">
                <a:cs typeface="Times New Roman" pitchFamily="18" charset="0"/>
              </a:rPr>
              <a:t> </a:t>
            </a:r>
            <a:r>
              <a:rPr lang="en-US" altLang="en-US" b="1" dirty="0" err="1">
                <a:cs typeface="Times New Roman" pitchFamily="18" charset="0"/>
              </a:rPr>
              <a:t>vôi</a:t>
            </a:r>
            <a:r>
              <a:rPr lang="en-US" altLang="en-US" b="1" dirty="0">
                <a:cs typeface="Times New Roman" pitchFamily="18" charset="0"/>
              </a:rPr>
              <a:t> </a:t>
            </a:r>
            <a:r>
              <a:rPr lang="en-US" altLang="en-US" b="1" dirty="0" err="1">
                <a:cs typeface="Times New Roman" pitchFamily="18" charset="0"/>
              </a:rPr>
              <a:t>bao</a:t>
            </a:r>
            <a:r>
              <a:rPr lang="en-US" altLang="en-US" b="1" dirty="0">
                <a:cs typeface="Times New Roman" pitchFamily="18" charset="0"/>
              </a:rPr>
              <a:t> </a:t>
            </a:r>
            <a:r>
              <a:rPr lang="en-US" altLang="en-US" b="1" dirty="0" err="1">
                <a:cs typeface="Times New Roman" pitchFamily="18" charset="0"/>
              </a:rPr>
              <a:t>bọc</a:t>
            </a:r>
            <a:endParaRPr lang="en-US" altLang="en-US" b="1" dirty="0">
              <a:cs typeface="Times New Roman" pitchFamily="18" charset="0"/>
            </a:endParaRPr>
          </a:p>
        </p:txBody>
      </p:sp>
      <p:sp>
        <p:nvSpPr>
          <p:cNvPr id="7178" name="Text Box 10"/>
          <p:cNvSpPr txBox="1">
            <a:spLocks noChangeArrowheads="1"/>
          </p:cNvSpPr>
          <p:nvPr/>
        </p:nvSpPr>
        <p:spPr bwMode="auto">
          <a:xfrm>
            <a:off x="304800" y="38862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3300"/>
                </a:solidFill>
                <a:cs typeface="Times New Roman" pitchFamily="18" charset="0"/>
              </a:rPr>
              <a:t>Bộ</a:t>
            </a:r>
            <a:r>
              <a:rPr lang="en-US" altLang="en-US" b="1" dirty="0">
                <a:solidFill>
                  <a:srgbClr val="FF3300"/>
                </a:solidFill>
                <a:cs typeface="Times New Roman" pitchFamily="18" charset="0"/>
              </a:rPr>
              <a:t> </a:t>
            </a:r>
            <a:r>
              <a:rPr lang="en-US" altLang="en-US" b="1" dirty="0" err="1" smtClean="0">
                <a:solidFill>
                  <a:srgbClr val="FF3300"/>
                </a:solidFill>
                <a:cs typeface="Times New Roman" pitchFamily="18" charset="0"/>
              </a:rPr>
              <a:t>Có</a:t>
            </a:r>
            <a:r>
              <a:rPr lang="en-US" altLang="en-US" b="1" dirty="0" smtClean="0">
                <a:solidFill>
                  <a:srgbClr val="FF3300"/>
                </a:solidFill>
                <a:cs typeface="Times New Roman" pitchFamily="18" charset="0"/>
              </a:rPr>
              <a:t> </a:t>
            </a:r>
            <a:r>
              <a:rPr lang="en-US" altLang="en-US" b="1" dirty="0" err="1" smtClean="0">
                <a:solidFill>
                  <a:srgbClr val="FF3300"/>
                </a:solidFill>
                <a:cs typeface="Times New Roman" pitchFamily="18" charset="0"/>
              </a:rPr>
              <a:t>vảy</a:t>
            </a:r>
            <a:endParaRPr lang="en-US" altLang="en-US" b="1" dirty="0">
              <a:solidFill>
                <a:srgbClr val="FF3300"/>
              </a:solidFill>
              <a:cs typeface="Times New Roman" pitchFamily="18" charset="0"/>
            </a:endParaRPr>
          </a:p>
        </p:txBody>
      </p:sp>
      <p:sp>
        <p:nvSpPr>
          <p:cNvPr id="7179" name="Text Box 11"/>
          <p:cNvSpPr txBox="1">
            <a:spLocks noChangeArrowheads="1"/>
          </p:cNvSpPr>
          <p:nvPr/>
        </p:nvSpPr>
        <p:spPr bwMode="auto">
          <a:xfrm>
            <a:off x="6400800" y="48768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3300"/>
                </a:solidFill>
                <a:cs typeface="Times New Roman" pitchFamily="18" charset="0"/>
              </a:rPr>
              <a:t>Bộ</a:t>
            </a:r>
            <a:r>
              <a:rPr lang="en-US" altLang="en-US" b="1" dirty="0">
                <a:solidFill>
                  <a:srgbClr val="FF3300"/>
                </a:solidFill>
                <a:cs typeface="Times New Roman" pitchFamily="18" charset="0"/>
              </a:rPr>
              <a:t> </a:t>
            </a:r>
            <a:r>
              <a:rPr lang="en-US" altLang="en-US" b="1" dirty="0" err="1" smtClean="0">
                <a:solidFill>
                  <a:srgbClr val="FF3300"/>
                </a:solidFill>
                <a:cs typeface="Times New Roman" pitchFamily="18" charset="0"/>
              </a:rPr>
              <a:t>Cá</a:t>
            </a:r>
            <a:r>
              <a:rPr lang="en-US" altLang="en-US" b="1" dirty="0" smtClean="0">
                <a:solidFill>
                  <a:srgbClr val="FF3300"/>
                </a:solidFill>
                <a:cs typeface="Times New Roman" pitchFamily="18" charset="0"/>
              </a:rPr>
              <a:t> </a:t>
            </a:r>
            <a:r>
              <a:rPr lang="en-US" altLang="en-US" b="1" dirty="0" err="1" smtClean="0">
                <a:solidFill>
                  <a:srgbClr val="FF3300"/>
                </a:solidFill>
                <a:cs typeface="Times New Roman" pitchFamily="18" charset="0"/>
              </a:rPr>
              <a:t>sấu</a:t>
            </a:r>
            <a:endParaRPr lang="en-US" altLang="en-US" b="1" dirty="0">
              <a:solidFill>
                <a:srgbClr val="FF3300"/>
              </a:solidFill>
              <a:cs typeface="Times New Roman" pitchFamily="18" charset="0"/>
            </a:endParaRPr>
          </a:p>
        </p:txBody>
      </p:sp>
      <p:sp>
        <p:nvSpPr>
          <p:cNvPr id="7180" name="Text Box 12"/>
          <p:cNvSpPr txBox="1">
            <a:spLocks noChangeArrowheads="1"/>
          </p:cNvSpPr>
          <p:nvPr/>
        </p:nvSpPr>
        <p:spPr bwMode="auto">
          <a:xfrm>
            <a:off x="10058400" y="4267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solidFill>
                  <a:srgbClr val="FF3300"/>
                </a:solidFill>
                <a:cs typeface="Times New Roman" pitchFamily="18" charset="0"/>
              </a:rPr>
              <a:t>Bộ</a:t>
            </a:r>
            <a:r>
              <a:rPr lang="en-US" altLang="en-US" b="1" dirty="0">
                <a:solidFill>
                  <a:srgbClr val="FF3300"/>
                </a:solidFill>
                <a:cs typeface="Times New Roman" pitchFamily="18" charset="0"/>
              </a:rPr>
              <a:t> </a:t>
            </a:r>
            <a:r>
              <a:rPr lang="en-US" altLang="en-US" b="1" dirty="0" err="1" smtClean="0">
                <a:solidFill>
                  <a:srgbClr val="FF3300"/>
                </a:solidFill>
                <a:cs typeface="Times New Roman" pitchFamily="18" charset="0"/>
              </a:rPr>
              <a:t>Rùa</a:t>
            </a:r>
            <a:endParaRPr lang="en-US" altLang="en-US" b="1" dirty="0">
              <a:solidFill>
                <a:srgbClr val="FF3300"/>
              </a:solidFill>
              <a:cs typeface="Times New Roman" pitchFamily="18" charset="0"/>
            </a:endParaRPr>
          </a:p>
        </p:txBody>
      </p:sp>
      <p:sp>
        <p:nvSpPr>
          <p:cNvPr id="7181" name="Line 13"/>
          <p:cNvSpPr>
            <a:spLocks noChangeShapeType="1"/>
          </p:cNvSpPr>
          <p:nvPr/>
        </p:nvSpPr>
        <p:spPr bwMode="auto">
          <a:xfrm flipH="1">
            <a:off x="4165600" y="1066800"/>
            <a:ext cx="2336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2" name="Line 14"/>
          <p:cNvSpPr>
            <a:spLocks noChangeShapeType="1"/>
          </p:cNvSpPr>
          <p:nvPr/>
        </p:nvSpPr>
        <p:spPr bwMode="auto">
          <a:xfrm>
            <a:off x="6502400" y="1066800"/>
            <a:ext cx="4165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3" name="Line 15"/>
          <p:cNvSpPr>
            <a:spLocks noChangeShapeType="1"/>
          </p:cNvSpPr>
          <p:nvPr/>
        </p:nvSpPr>
        <p:spPr bwMode="auto">
          <a:xfrm flipH="1">
            <a:off x="1320800" y="1676400"/>
            <a:ext cx="172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4" name="Line 16"/>
          <p:cNvSpPr>
            <a:spLocks noChangeShapeType="1"/>
          </p:cNvSpPr>
          <p:nvPr/>
        </p:nvSpPr>
        <p:spPr bwMode="auto">
          <a:xfrm>
            <a:off x="3048000" y="1676400"/>
            <a:ext cx="3454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85" name="Text Box 17"/>
          <p:cNvSpPr txBox="1">
            <a:spLocks noChangeArrowheads="1"/>
          </p:cNvSpPr>
          <p:nvPr/>
        </p:nvSpPr>
        <p:spPr bwMode="auto">
          <a:xfrm>
            <a:off x="0" y="4648201"/>
            <a:ext cx="264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b="1" dirty="0" err="1">
                <a:cs typeface="Times New Roman" pitchFamily="18" charset="0"/>
              </a:rPr>
              <a:t>Có</a:t>
            </a:r>
            <a:r>
              <a:rPr lang="en-US" altLang="en-US" b="1" dirty="0">
                <a:cs typeface="Times New Roman" pitchFamily="18" charset="0"/>
              </a:rPr>
              <a:t> chi, </a:t>
            </a:r>
            <a:r>
              <a:rPr lang="en-US" altLang="en-US" b="1" dirty="0" err="1">
                <a:cs typeface="Times New Roman" pitchFamily="18" charset="0"/>
              </a:rPr>
              <a:t>màng</a:t>
            </a:r>
            <a:r>
              <a:rPr lang="en-US" altLang="en-US" b="1" dirty="0">
                <a:cs typeface="Times New Roman" pitchFamily="18" charset="0"/>
              </a:rPr>
              <a:t> </a:t>
            </a:r>
            <a:r>
              <a:rPr lang="en-US" altLang="en-US" b="1" dirty="0" err="1">
                <a:cs typeface="Times New Roman" pitchFamily="18" charset="0"/>
              </a:rPr>
              <a:t>nhĩ</a:t>
            </a:r>
            <a:r>
              <a:rPr lang="en-US" altLang="en-US" b="1" dirty="0">
                <a:cs typeface="Times New Roman" pitchFamily="18" charset="0"/>
              </a:rPr>
              <a:t> </a:t>
            </a:r>
            <a:r>
              <a:rPr lang="en-US" altLang="en-US" b="1" dirty="0" err="1">
                <a:cs typeface="Times New Roman" pitchFamily="18" charset="0"/>
              </a:rPr>
              <a:t>rõ</a:t>
            </a:r>
            <a:endParaRPr lang="en-US" altLang="en-US" b="1" dirty="0">
              <a:cs typeface="Times New Roman" pitchFamily="18" charset="0"/>
            </a:endParaRPr>
          </a:p>
        </p:txBody>
      </p:sp>
      <p:sp>
        <p:nvSpPr>
          <p:cNvPr id="7186" name="Text Box 18"/>
          <p:cNvSpPr txBox="1">
            <a:spLocks noChangeArrowheads="1"/>
          </p:cNvSpPr>
          <p:nvPr/>
        </p:nvSpPr>
        <p:spPr bwMode="auto">
          <a:xfrm>
            <a:off x="3352800" y="4495800"/>
            <a:ext cx="264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b="1" dirty="0" err="1">
                <a:cs typeface="Times New Roman" pitchFamily="18" charset="0"/>
              </a:rPr>
              <a:t>Không</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chi, </a:t>
            </a:r>
            <a:r>
              <a:rPr lang="en-US" altLang="en-US" b="1" dirty="0" err="1">
                <a:cs typeface="Times New Roman" pitchFamily="18" charset="0"/>
              </a:rPr>
              <a:t>không</a:t>
            </a:r>
            <a:r>
              <a:rPr lang="en-US" altLang="en-US" b="1" dirty="0">
                <a:cs typeface="Times New Roman" pitchFamily="18" charset="0"/>
              </a:rPr>
              <a:t> </a:t>
            </a:r>
            <a:r>
              <a:rPr lang="en-US" altLang="en-US" b="1" dirty="0" err="1">
                <a:cs typeface="Times New Roman" pitchFamily="18" charset="0"/>
              </a:rPr>
              <a:t>có</a:t>
            </a:r>
            <a:r>
              <a:rPr lang="en-US" altLang="en-US" b="1" dirty="0">
                <a:cs typeface="Times New Roman" pitchFamily="18" charset="0"/>
              </a:rPr>
              <a:t> </a:t>
            </a:r>
            <a:r>
              <a:rPr lang="en-US" altLang="en-US" b="1" dirty="0" err="1">
                <a:cs typeface="Times New Roman" pitchFamily="18" charset="0"/>
              </a:rPr>
              <a:t>màng</a:t>
            </a:r>
            <a:r>
              <a:rPr lang="en-US" altLang="en-US" b="1" dirty="0">
                <a:cs typeface="Times New Roman" pitchFamily="18" charset="0"/>
              </a:rPr>
              <a:t> </a:t>
            </a:r>
            <a:r>
              <a:rPr lang="en-US" altLang="en-US" b="1" dirty="0" err="1">
                <a:cs typeface="Times New Roman" pitchFamily="18" charset="0"/>
              </a:rPr>
              <a:t>nhĩ</a:t>
            </a:r>
            <a:endParaRPr lang="en-US" altLang="en-US" b="1" dirty="0">
              <a:cs typeface="Times New Roman" pitchFamily="18" charset="0"/>
            </a:endParaRPr>
          </a:p>
        </p:txBody>
      </p:sp>
      <p:sp>
        <p:nvSpPr>
          <p:cNvPr id="7187" name="Line 19"/>
          <p:cNvSpPr>
            <a:spLocks noChangeShapeType="1"/>
          </p:cNvSpPr>
          <p:nvPr/>
        </p:nvSpPr>
        <p:spPr bwMode="auto">
          <a:xfrm>
            <a:off x="10769600" y="2590800"/>
            <a:ext cx="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7188" name="Picture 20" descr="Ruac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00" y="4800600"/>
            <a:ext cx="2133600" cy="121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89" name="Text Box 21"/>
          <p:cNvSpPr txBox="1">
            <a:spLocks noChangeArrowheads="1"/>
          </p:cNvSpPr>
          <p:nvPr/>
        </p:nvSpPr>
        <p:spPr bwMode="auto">
          <a:xfrm>
            <a:off x="9753600" y="6172201"/>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b="1" dirty="0" err="1">
                <a:cs typeface="Times New Roman" pitchFamily="18" charset="0"/>
              </a:rPr>
              <a:t>Rùa</a:t>
            </a:r>
            <a:r>
              <a:rPr lang="en-US" altLang="en-US" sz="2000" b="1" dirty="0">
                <a:cs typeface="Times New Roman" pitchFamily="18" charset="0"/>
              </a:rPr>
              <a:t> </a:t>
            </a:r>
            <a:r>
              <a:rPr lang="en-US" altLang="en-US" sz="2000" b="1" dirty="0" err="1">
                <a:cs typeface="Times New Roman" pitchFamily="18" charset="0"/>
              </a:rPr>
              <a:t>núi</a:t>
            </a:r>
            <a:r>
              <a:rPr lang="en-US" altLang="en-US" sz="2000" b="1" dirty="0">
                <a:cs typeface="Times New Roman" pitchFamily="18" charset="0"/>
              </a:rPr>
              <a:t> </a:t>
            </a:r>
            <a:r>
              <a:rPr lang="en-US" altLang="en-US" sz="2000" b="1" dirty="0" err="1">
                <a:cs typeface="Times New Roman" pitchFamily="18" charset="0"/>
              </a:rPr>
              <a:t>vàng</a:t>
            </a:r>
            <a:endParaRPr lang="en-US" altLang="en-US" sz="2000" b="1" dirty="0">
              <a:cs typeface="Times New Roman" pitchFamily="18" charset="0"/>
            </a:endParaRPr>
          </a:p>
        </p:txBody>
      </p:sp>
      <p:sp>
        <p:nvSpPr>
          <p:cNvPr id="7190" name="Line 22"/>
          <p:cNvSpPr>
            <a:spLocks noChangeShapeType="1"/>
          </p:cNvSpPr>
          <p:nvPr/>
        </p:nvSpPr>
        <p:spPr bwMode="auto">
          <a:xfrm>
            <a:off x="1422400" y="35052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91" name="Line 23"/>
          <p:cNvSpPr>
            <a:spLocks noChangeShapeType="1"/>
          </p:cNvSpPr>
          <p:nvPr/>
        </p:nvSpPr>
        <p:spPr bwMode="auto">
          <a:xfrm>
            <a:off x="7518400" y="4191000"/>
            <a:ext cx="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7192" name="Picture 24" descr="ca s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0" y="5410200"/>
            <a:ext cx="2336800" cy="99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93" name="Text Box 25"/>
          <p:cNvSpPr txBox="1">
            <a:spLocks noChangeArrowheads="1"/>
          </p:cNvSpPr>
          <p:nvPr/>
        </p:nvSpPr>
        <p:spPr bwMode="auto">
          <a:xfrm>
            <a:off x="6502400" y="6461126"/>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b="1" dirty="0" err="1">
                <a:cs typeface="Times New Roman" pitchFamily="18" charset="0"/>
              </a:rPr>
              <a:t>Cá</a:t>
            </a:r>
            <a:r>
              <a:rPr lang="en-US" altLang="en-US" sz="2000" b="1" dirty="0">
                <a:cs typeface="Times New Roman" pitchFamily="18" charset="0"/>
              </a:rPr>
              <a:t> </a:t>
            </a:r>
            <a:r>
              <a:rPr lang="en-US" altLang="en-US" sz="2000" b="1" dirty="0" err="1">
                <a:cs typeface="Times New Roman" pitchFamily="18" charset="0"/>
              </a:rPr>
              <a:t>sấu</a:t>
            </a:r>
            <a:r>
              <a:rPr lang="en-US" altLang="en-US" sz="2000" b="1" dirty="0">
                <a:cs typeface="Times New Roman" pitchFamily="18" charset="0"/>
              </a:rPr>
              <a:t> </a:t>
            </a:r>
            <a:r>
              <a:rPr lang="en-US" altLang="en-US" sz="2000" b="1" dirty="0" err="1">
                <a:cs typeface="Times New Roman" pitchFamily="18" charset="0"/>
              </a:rPr>
              <a:t>xiêm</a:t>
            </a:r>
            <a:endParaRPr lang="en-US" altLang="en-US" sz="2000" b="1" dirty="0">
              <a:cs typeface="Times New Roman" pitchFamily="18" charset="0"/>
            </a:endParaRPr>
          </a:p>
        </p:txBody>
      </p:sp>
      <p:sp>
        <p:nvSpPr>
          <p:cNvPr id="7194" name="Line 26"/>
          <p:cNvSpPr>
            <a:spLocks noChangeShapeType="1"/>
          </p:cNvSpPr>
          <p:nvPr/>
        </p:nvSpPr>
        <p:spPr bwMode="auto">
          <a:xfrm>
            <a:off x="812800" y="4343400"/>
            <a:ext cx="2540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sp>
        <p:nvSpPr>
          <p:cNvPr id="7195" name="Line 27"/>
          <p:cNvSpPr>
            <a:spLocks noChangeShapeType="1"/>
          </p:cNvSpPr>
          <p:nvPr/>
        </p:nvSpPr>
        <p:spPr bwMode="auto">
          <a:xfrm flipH="1">
            <a:off x="711200" y="4343400"/>
            <a:ext cx="101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imes New Roman" pitchFamily="18" charset="0"/>
              <a:cs typeface="Times New Roman" pitchFamily="18" charset="0"/>
            </a:endParaRPr>
          </a:p>
        </p:txBody>
      </p:sp>
      <p:pic>
        <p:nvPicPr>
          <p:cNvPr id="7196" name="Picture 28" descr="than lan bong hoa( bo co v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5486400"/>
            <a:ext cx="2235200" cy="91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197" name="Picture 29" descr="ran r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1067" y="5638800"/>
            <a:ext cx="2963333" cy="77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198" name="Text Box 30"/>
          <p:cNvSpPr txBox="1">
            <a:spLocks noChangeArrowheads="1"/>
          </p:cNvSpPr>
          <p:nvPr/>
        </p:nvSpPr>
        <p:spPr bwMode="auto">
          <a:xfrm>
            <a:off x="609600" y="6400801"/>
            <a:ext cx="2540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b="1" dirty="0" err="1">
                <a:cs typeface="Times New Roman" pitchFamily="18" charset="0"/>
              </a:rPr>
              <a:t>Thằn</a:t>
            </a:r>
            <a:r>
              <a:rPr lang="en-US" altLang="en-US" sz="2000" b="1" dirty="0">
                <a:cs typeface="Times New Roman" pitchFamily="18" charset="0"/>
              </a:rPr>
              <a:t> </a:t>
            </a:r>
            <a:r>
              <a:rPr lang="en-US" altLang="en-US" sz="2000" b="1" dirty="0" err="1">
                <a:cs typeface="Times New Roman" pitchFamily="18" charset="0"/>
              </a:rPr>
              <a:t>lằn</a:t>
            </a:r>
            <a:r>
              <a:rPr lang="en-US" altLang="en-US" sz="2000" b="1" dirty="0">
                <a:cs typeface="Times New Roman" pitchFamily="18" charset="0"/>
              </a:rPr>
              <a:t> </a:t>
            </a:r>
            <a:r>
              <a:rPr lang="en-US" altLang="en-US" sz="2000" b="1" dirty="0" err="1">
                <a:cs typeface="Times New Roman" pitchFamily="18" charset="0"/>
              </a:rPr>
              <a:t>bóng</a:t>
            </a:r>
            <a:endParaRPr lang="en-US" altLang="en-US" sz="2000" b="1" dirty="0">
              <a:cs typeface="Times New Roman" pitchFamily="18" charset="0"/>
            </a:endParaRPr>
          </a:p>
        </p:txBody>
      </p:sp>
      <p:sp>
        <p:nvSpPr>
          <p:cNvPr id="7199" name="Text Box 31"/>
          <p:cNvSpPr txBox="1">
            <a:spLocks noChangeArrowheads="1"/>
          </p:cNvSpPr>
          <p:nvPr/>
        </p:nvSpPr>
        <p:spPr bwMode="auto">
          <a:xfrm>
            <a:off x="3454400" y="6400801"/>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000" dirty="0">
                <a:cs typeface="Times New Roman" pitchFamily="18" charset="0"/>
              </a:rPr>
              <a:t>    </a:t>
            </a:r>
            <a:r>
              <a:rPr lang="en-US" altLang="en-US" sz="2000" b="1" dirty="0" err="1">
                <a:cs typeface="Times New Roman" pitchFamily="18" charset="0"/>
              </a:rPr>
              <a:t>Rắn</a:t>
            </a:r>
            <a:r>
              <a:rPr lang="en-US" altLang="en-US" sz="2000" b="1" dirty="0">
                <a:cs typeface="Times New Roman" pitchFamily="18" charset="0"/>
              </a:rPr>
              <a:t> </a:t>
            </a:r>
            <a:r>
              <a:rPr lang="en-US" altLang="en-US" sz="2000" b="1" dirty="0" err="1">
                <a:cs typeface="Times New Roman" pitchFamily="18" charset="0"/>
              </a:rPr>
              <a:t>ráo</a:t>
            </a:r>
            <a:endParaRPr lang="en-US" altLang="en-US" sz="2000" b="1" dirty="0">
              <a:cs typeface="Times New Roman" pitchFamily="18" charset="0"/>
            </a:endParaRPr>
          </a:p>
        </p:txBody>
      </p:sp>
    </p:spTree>
    <p:extLst>
      <p:ext uri="{BB962C8B-B14F-4D97-AF65-F5344CB8AC3E}">
        <p14:creationId xmlns:p14="http://schemas.microsoft.com/office/powerpoint/2010/main" val="7245828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arn(inVertical)">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181"/>
                                        </p:tgtEl>
                                        <p:attrNameLst>
                                          <p:attrName>style.visibility</p:attrName>
                                        </p:attrNameLst>
                                      </p:cBhvr>
                                      <p:to>
                                        <p:strVal val="visible"/>
                                      </p:to>
                                    </p:set>
                                    <p:animEffect transition="in" filter="barn(inVertical)">
                                      <p:cBhvr>
                                        <p:cTn id="17" dur="500"/>
                                        <p:tgtEl>
                                          <p:spTgt spid="718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182"/>
                                        </p:tgtEl>
                                        <p:attrNameLst>
                                          <p:attrName>style.visibility</p:attrName>
                                        </p:attrNameLst>
                                      </p:cBhvr>
                                      <p:to>
                                        <p:strVal val="visible"/>
                                      </p:to>
                                    </p:set>
                                    <p:animEffect transition="in" filter="barn(inVertical)">
                                      <p:cBhvr>
                                        <p:cTn id="22" dur="500"/>
                                        <p:tgtEl>
                                          <p:spTgt spid="718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172"/>
                                        </p:tgtEl>
                                        <p:attrNameLst>
                                          <p:attrName>style.visibility</p:attrName>
                                        </p:attrNameLst>
                                      </p:cBhvr>
                                      <p:to>
                                        <p:strVal val="visible"/>
                                      </p:to>
                                    </p:set>
                                    <p:animEffect transition="in" filter="barn(inVertical)">
                                      <p:cBhvr>
                                        <p:cTn id="27" dur="500"/>
                                        <p:tgtEl>
                                          <p:spTgt spid="717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173"/>
                                        </p:tgtEl>
                                        <p:attrNameLst>
                                          <p:attrName>style.visibility</p:attrName>
                                        </p:attrNameLst>
                                      </p:cBhvr>
                                      <p:to>
                                        <p:strVal val="visible"/>
                                      </p:to>
                                    </p:set>
                                    <p:animEffect transition="in" filter="barn(inVertical)">
                                      <p:cBhvr>
                                        <p:cTn id="32" dur="500"/>
                                        <p:tgtEl>
                                          <p:spTgt spid="717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3"/>
                                        </p:tgtEl>
                                        <p:attrNameLst>
                                          <p:attrName>style.visibility</p:attrName>
                                        </p:attrNameLst>
                                      </p:cBhvr>
                                      <p:to>
                                        <p:strVal val="visible"/>
                                      </p:to>
                                    </p:set>
                                    <p:animEffect transition="in" filter="barn(inVertical)">
                                      <p:cBhvr>
                                        <p:cTn id="37" dur="500"/>
                                        <p:tgtEl>
                                          <p:spTgt spid="718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barn(inVertic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74"/>
                                        </p:tgtEl>
                                        <p:attrNameLst>
                                          <p:attrName>style.visibility</p:attrName>
                                        </p:attrNameLst>
                                      </p:cBhvr>
                                      <p:to>
                                        <p:strVal val="visible"/>
                                      </p:to>
                                    </p:set>
                                    <p:animEffect transition="in" filter="barn(inVertical)">
                                      <p:cBhvr>
                                        <p:cTn id="47" dur="500"/>
                                        <p:tgtEl>
                                          <p:spTgt spid="717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77"/>
                                        </p:tgtEl>
                                        <p:attrNameLst>
                                          <p:attrName>style.visibility</p:attrName>
                                        </p:attrNameLst>
                                      </p:cBhvr>
                                      <p:to>
                                        <p:strVal val="visible"/>
                                      </p:to>
                                    </p:set>
                                    <p:animEffect transition="in" filter="barn(inVertical)">
                                      <p:cBhvr>
                                        <p:cTn id="52" dur="500"/>
                                        <p:tgtEl>
                                          <p:spTgt spid="717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90"/>
                                        </p:tgtEl>
                                        <p:attrNameLst>
                                          <p:attrName>style.visibility</p:attrName>
                                        </p:attrNameLst>
                                      </p:cBhvr>
                                      <p:to>
                                        <p:strVal val="visible"/>
                                      </p:to>
                                    </p:set>
                                    <p:animEffect transition="in" filter="barn(inVertical)">
                                      <p:cBhvr>
                                        <p:cTn id="57" dur="500"/>
                                        <p:tgtEl>
                                          <p:spTgt spid="719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7178"/>
                                        </p:tgtEl>
                                        <p:attrNameLst>
                                          <p:attrName>style.visibility</p:attrName>
                                        </p:attrNameLst>
                                      </p:cBhvr>
                                      <p:to>
                                        <p:strVal val="visible"/>
                                      </p:to>
                                    </p:set>
                                    <p:animEffect transition="in" filter="barn(inVertical)">
                                      <p:cBhvr>
                                        <p:cTn id="62" dur="500"/>
                                        <p:tgtEl>
                                          <p:spTgt spid="717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195"/>
                                        </p:tgtEl>
                                        <p:attrNameLst>
                                          <p:attrName>style.visibility</p:attrName>
                                        </p:attrNameLst>
                                      </p:cBhvr>
                                      <p:to>
                                        <p:strVal val="visible"/>
                                      </p:to>
                                    </p:set>
                                    <p:animEffect transition="in" filter="barn(inVertical)">
                                      <p:cBhvr>
                                        <p:cTn id="67" dur="500"/>
                                        <p:tgtEl>
                                          <p:spTgt spid="719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194"/>
                                        </p:tgtEl>
                                        <p:attrNameLst>
                                          <p:attrName>style.visibility</p:attrName>
                                        </p:attrNameLst>
                                      </p:cBhvr>
                                      <p:to>
                                        <p:strVal val="visible"/>
                                      </p:to>
                                    </p:set>
                                    <p:animEffect transition="in" filter="barn(inVertical)">
                                      <p:cBhvr>
                                        <p:cTn id="72" dur="500"/>
                                        <p:tgtEl>
                                          <p:spTgt spid="719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185"/>
                                        </p:tgtEl>
                                        <p:attrNameLst>
                                          <p:attrName>style.visibility</p:attrName>
                                        </p:attrNameLst>
                                      </p:cBhvr>
                                      <p:to>
                                        <p:strVal val="visible"/>
                                      </p:to>
                                    </p:set>
                                    <p:animEffect transition="in" filter="barn(inVertical)">
                                      <p:cBhvr>
                                        <p:cTn id="77" dur="500"/>
                                        <p:tgtEl>
                                          <p:spTgt spid="718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7186"/>
                                        </p:tgtEl>
                                        <p:attrNameLst>
                                          <p:attrName>style.visibility</p:attrName>
                                        </p:attrNameLst>
                                      </p:cBhvr>
                                      <p:to>
                                        <p:strVal val="visible"/>
                                      </p:to>
                                    </p:set>
                                    <p:animEffect transition="in" filter="barn(inVertical)">
                                      <p:cBhvr>
                                        <p:cTn id="82" dur="500"/>
                                        <p:tgtEl>
                                          <p:spTgt spid="718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7196"/>
                                        </p:tgtEl>
                                        <p:attrNameLst>
                                          <p:attrName>style.visibility</p:attrName>
                                        </p:attrNameLst>
                                      </p:cBhvr>
                                      <p:to>
                                        <p:strVal val="visible"/>
                                      </p:to>
                                    </p:set>
                                    <p:animEffect transition="in" filter="barn(inVertical)">
                                      <p:cBhvr>
                                        <p:cTn id="87" dur="500"/>
                                        <p:tgtEl>
                                          <p:spTgt spid="719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7198"/>
                                        </p:tgtEl>
                                        <p:attrNameLst>
                                          <p:attrName>style.visibility</p:attrName>
                                        </p:attrNameLst>
                                      </p:cBhvr>
                                      <p:to>
                                        <p:strVal val="visible"/>
                                      </p:to>
                                    </p:set>
                                    <p:animEffect transition="in" filter="barn(inVertical)">
                                      <p:cBhvr>
                                        <p:cTn id="92" dur="500"/>
                                        <p:tgtEl>
                                          <p:spTgt spid="719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7197"/>
                                        </p:tgtEl>
                                        <p:attrNameLst>
                                          <p:attrName>style.visibility</p:attrName>
                                        </p:attrNameLst>
                                      </p:cBhvr>
                                      <p:to>
                                        <p:strVal val="visible"/>
                                      </p:to>
                                    </p:set>
                                    <p:animEffect transition="in" filter="barn(inVertical)">
                                      <p:cBhvr>
                                        <p:cTn id="97" dur="500"/>
                                        <p:tgtEl>
                                          <p:spTgt spid="7197"/>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7199"/>
                                        </p:tgtEl>
                                        <p:attrNameLst>
                                          <p:attrName>style.visibility</p:attrName>
                                        </p:attrNameLst>
                                      </p:cBhvr>
                                      <p:to>
                                        <p:strVal val="visible"/>
                                      </p:to>
                                    </p:set>
                                    <p:animEffect transition="in" filter="barn(inVertical)">
                                      <p:cBhvr>
                                        <p:cTn id="102" dur="500"/>
                                        <p:tgtEl>
                                          <p:spTgt spid="7199"/>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7191"/>
                                        </p:tgtEl>
                                        <p:attrNameLst>
                                          <p:attrName>style.visibility</p:attrName>
                                        </p:attrNameLst>
                                      </p:cBhvr>
                                      <p:to>
                                        <p:strVal val="visible"/>
                                      </p:to>
                                    </p:set>
                                    <p:animEffect transition="in" filter="barn(inVertical)">
                                      <p:cBhvr>
                                        <p:cTn id="107" dur="500"/>
                                        <p:tgtEl>
                                          <p:spTgt spid="7191"/>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7179"/>
                                        </p:tgtEl>
                                        <p:attrNameLst>
                                          <p:attrName>style.visibility</p:attrName>
                                        </p:attrNameLst>
                                      </p:cBhvr>
                                      <p:to>
                                        <p:strVal val="visible"/>
                                      </p:to>
                                    </p:set>
                                    <p:animEffect transition="in" filter="barn(inVertical)">
                                      <p:cBhvr>
                                        <p:cTn id="112" dur="500"/>
                                        <p:tgtEl>
                                          <p:spTgt spid="717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7192"/>
                                        </p:tgtEl>
                                        <p:attrNameLst>
                                          <p:attrName>style.visibility</p:attrName>
                                        </p:attrNameLst>
                                      </p:cBhvr>
                                      <p:to>
                                        <p:strVal val="visible"/>
                                      </p:to>
                                    </p:set>
                                    <p:animEffect transition="in" filter="barn(inVertical)">
                                      <p:cBhvr>
                                        <p:cTn id="117" dur="500"/>
                                        <p:tgtEl>
                                          <p:spTgt spid="7192"/>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7193"/>
                                        </p:tgtEl>
                                        <p:attrNameLst>
                                          <p:attrName>style.visibility</p:attrName>
                                        </p:attrNameLst>
                                      </p:cBhvr>
                                      <p:to>
                                        <p:strVal val="visible"/>
                                      </p:to>
                                    </p:set>
                                    <p:animEffect transition="in" filter="barn(inVertical)">
                                      <p:cBhvr>
                                        <p:cTn id="122" dur="500"/>
                                        <p:tgtEl>
                                          <p:spTgt spid="7193"/>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7187"/>
                                        </p:tgtEl>
                                        <p:attrNameLst>
                                          <p:attrName>style.visibility</p:attrName>
                                        </p:attrNameLst>
                                      </p:cBhvr>
                                      <p:to>
                                        <p:strVal val="visible"/>
                                      </p:to>
                                    </p:set>
                                    <p:animEffect transition="in" filter="barn(inVertical)">
                                      <p:cBhvr>
                                        <p:cTn id="127" dur="500"/>
                                        <p:tgtEl>
                                          <p:spTgt spid="7187"/>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grpId="0" nodeType="clickEffect">
                                  <p:stCondLst>
                                    <p:cond delay="0"/>
                                  </p:stCondLst>
                                  <p:childTnLst>
                                    <p:set>
                                      <p:cBhvr>
                                        <p:cTn id="131" dur="1" fill="hold">
                                          <p:stCondLst>
                                            <p:cond delay="0"/>
                                          </p:stCondLst>
                                        </p:cTn>
                                        <p:tgtEl>
                                          <p:spTgt spid="7180"/>
                                        </p:tgtEl>
                                        <p:attrNameLst>
                                          <p:attrName>style.visibility</p:attrName>
                                        </p:attrNameLst>
                                      </p:cBhvr>
                                      <p:to>
                                        <p:strVal val="visible"/>
                                      </p:to>
                                    </p:set>
                                    <p:animEffect transition="in" filter="barn(inVertical)">
                                      <p:cBhvr>
                                        <p:cTn id="132" dur="500"/>
                                        <p:tgtEl>
                                          <p:spTgt spid="7180"/>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188"/>
                                        </p:tgtEl>
                                        <p:attrNameLst>
                                          <p:attrName>style.visibility</p:attrName>
                                        </p:attrNameLst>
                                      </p:cBhvr>
                                      <p:to>
                                        <p:strVal val="visible"/>
                                      </p:to>
                                    </p:set>
                                    <p:animEffect transition="in" filter="barn(inVertical)">
                                      <p:cBhvr>
                                        <p:cTn id="137" dur="500"/>
                                        <p:tgtEl>
                                          <p:spTgt spid="7188"/>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grpId="0" nodeType="clickEffect">
                                  <p:stCondLst>
                                    <p:cond delay="0"/>
                                  </p:stCondLst>
                                  <p:childTnLst>
                                    <p:set>
                                      <p:cBhvr>
                                        <p:cTn id="141" dur="1" fill="hold">
                                          <p:stCondLst>
                                            <p:cond delay="0"/>
                                          </p:stCondLst>
                                        </p:cTn>
                                        <p:tgtEl>
                                          <p:spTgt spid="7189"/>
                                        </p:tgtEl>
                                        <p:attrNameLst>
                                          <p:attrName>style.visibility</p:attrName>
                                        </p:attrNameLst>
                                      </p:cBhvr>
                                      <p:to>
                                        <p:strVal val="visible"/>
                                      </p:to>
                                    </p:set>
                                    <p:animEffect transition="in" filter="barn(inVertical)">
                                      <p:cBhvr>
                                        <p:cTn id="142" dur="500"/>
                                        <p:tgtEl>
                                          <p:spTgt spid="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p:bldP spid="7172" grpId="0"/>
      <p:bldP spid="7173" grpId="0"/>
      <p:bldP spid="7174" grpId="0"/>
      <p:bldP spid="7177" grpId="0"/>
      <p:bldP spid="7178" grpId="0"/>
      <p:bldP spid="7179" grpId="0"/>
      <p:bldP spid="7180" grpId="0"/>
      <p:bldP spid="7181" grpId="0" animBg="1"/>
      <p:bldP spid="7182" grpId="0" animBg="1"/>
      <p:bldP spid="7183" grpId="0" animBg="1"/>
      <p:bldP spid="7184" grpId="0" animBg="1"/>
      <p:bldP spid="7185" grpId="0"/>
      <p:bldP spid="7186" grpId="0"/>
      <p:bldP spid="7187" grpId="0" animBg="1"/>
      <p:bldP spid="7189" grpId="0"/>
      <p:bldP spid="7190" grpId="0" animBg="1"/>
      <p:bldP spid="7191" grpId="0" animBg="1"/>
      <p:bldP spid="7193" grpId="0"/>
      <p:bldP spid="7194" grpId="0" animBg="1"/>
      <p:bldP spid="7195" grpId="0" animBg="1"/>
      <p:bldP spid="7198" grpId="0"/>
      <p:bldP spid="719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achj sungf duooi saan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981200"/>
            <a:ext cx="365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406400" y="13716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Rắn</a:t>
            </a:r>
            <a:r>
              <a:rPr lang="en-US" altLang="en-US" dirty="0"/>
              <a:t> </a:t>
            </a:r>
            <a:r>
              <a:rPr lang="en-US" altLang="en-US" dirty="0" err="1"/>
              <a:t>cạp</a:t>
            </a:r>
            <a:r>
              <a:rPr lang="en-US" altLang="en-US" dirty="0"/>
              <a:t> </a:t>
            </a:r>
            <a:r>
              <a:rPr lang="en-US" altLang="en-US" dirty="0" err="1"/>
              <a:t>nong</a:t>
            </a:r>
            <a:endParaRPr lang="en-US" altLang="en-US" dirty="0"/>
          </a:p>
        </p:txBody>
      </p:sp>
      <p:sp>
        <p:nvSpPr>
          <p:cNvPr id="8196" name="Text Box 4"/>
          <p:cNvSpPr txBox="1">
            <a:spLocks noChangeArrowheads="1"/>
          </p:cNvSpPr>
          <p:nvPr/>
        </p:nvSpPr>
        <p:spPr bwMode="auto">
          <a:xfrm>
            <a:off x="101600" y="5257800"/>
            <a:ext cx="375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err="1"/>
              <a:t>Thằn</a:t>
            </a:r>
            <a:r>
              <a:rPr lang="en-US" altLang="en-US" sz="3200" dirty="0"/>
              <a:t> </a:t>
            </a:r>
            <a:r>
              <a:rPr lang="en-US" altLang="en-US" sz="3200" dirty="0" err="1"/>
              <a:t>lằn</a:t>
            </a:r>
            <a:r>
              <a:rPr lang="en-US" altLang="en-US" sz="3200" dirty="0"/>
              <a:t> </a:t>
            </a:r>
            <a:r>
              <a:rPr lang="en-US" altLang="en-US" sz="3200" dirty="0" err="1"/>
              <a:t>bóng</a:t>
            </a:r>
            <a:endParaRPr lang="en-US" altLang="en-US" sz="3200" dirty="0"/>
          </a:p>
        </p:txBody>
      </p:sp>
      <p:sp>
        <p:nvSpPr>
          <p:cNvPr id="8197" name="Text Box 5"/>
          <p:cNvSpPr txBox="1">
            <a:spLocks noChangeArrowheads="1"/>
          </p:cNvSpPr>
          <p:nvPr/>
        </p:nvSpPr>
        <p:spPr bwMode="auto">
          <a:xfrm>
            <a:off x="508000" y="3124200"/>
            <a:ext cx="233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Thạch</a:t>
            </a:r>
            <a:r>
              <a:rPr lang="en-US" altLang="en-US" dirty="0"/>
              <a:t> </a:t>
            </a:r>
            <a:r>
              <a:rPr lang="en-US" altLang="en-US" dirty="0" err="1"/>
              <a:t>sùng</a:t>
            </a:r>
            <a:endParaRPr lang="en-US" altLang="en-US" dirty="0"/>
          </a:p>
        </p:txBody>
      </p:sp>
      <p:pic>
        <p:nvPicPr>
          <p:cNvPr id="8198" name="Picture 6" descr="ca s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657600"/>
            <a:ext cx="3759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7"/>
          <p:cNvSpPr txBox="1">
            <a:spLocks noChangeArrowheads="1"/>
          </p:cNvSpPr>
          <p:nvPr/>
        </p:nvSpPr>
        <p:spPr bwMode="auto">
          <a:xfrm>
            <a:off x="4064000" y="5257800"/>
            <a:ext cx="355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err="1"/>
              <a:t>Cá</a:t>
            </a:r>
            <a:r>
              <a:rPr lang="en-US" altLang="en-US" sz="3200" dirty="0"/>
              <a:t> </a:t>
            </a:r>
            <a:r>
              <a:rPr lang="en-US" altLang="en-US" sz="3200" dirty="0" err="1"/>
              <a:t>sấu</a:t>
            </a:r>
            <a:r>
              <a:rPr lang="en-US" altLang="en-US" sz="3200" dirty="0"/>
              <a:t> </a:t>
            </a:r>
            <a:r>
              <a:rPr lang="en-US" altLang="en-US" sz="3200" dirty="0" err="1"/>
              <a:t>xiêm</a:t>
            </a:r>
            <a:endParaRPr lang="en-US" altLang="en-US" sz="3200" dirty="0"/>
          </a:p>
        </p:txBody>
      </p:sp>
      <p:sp>
        <p:nvSpPr>
          <p:cNvPr id="8201" name="Text Box 9"/>
          <p:cNvSpPr txBox="1">
            <a:spLocks noChangeArrowheads="1"/>
          </p:cNvSpPr>
          <p:nvPr/>
        </p:nvSpPr>
        <p:spPr bwMode="auto">
          <a:xfrm>
            <a:off x="9550400" y="3124200"/>
            <a:ext cx="162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a:t>Ba </a:t>
            </a:r>
            <a:r>
              <a:rPr lang="en-US" altLang="en-US" dirty="0" err="1"/>
              <a:t>ba</a:t>
            </a:r>
            <a:endParaRPr lang="en-US" altLang="en-US" dirty="0"/>
          </a:p>
        </p:txBody>
      </p:sp>
      <p:sp>
        <p:nvSpPr>
          <p:cNvPr id="8202" name="Line 10"/>
          <p:cNvSpPr>
            <a:spLocks noChangeShapeType="1"/>
          </p:cNvSpPr>
          <p:nvPr/>
        </p:nvSpPr>
        <p:spPr bwMode="auto">
          <a:xfrm>
            <a:off x="3860800" y="0"/>
            <a:ext cx="0" cy="6858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8203" name="Line 11"/>
          <p:cNvSpPr>
            <a:spLocks noChangeShapeType="1"/>
          </p:cNvSpPr>
          <p:nvPr/>
        </p:nvSpPr>
        <p:spPr bwMode="auto">
          <a:xfrm>
            <a:off x="7823200" y="0"/>
            <a:ext cx="0" cy="685800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pic>
        <p:nvPicPr>
          <p:cNvPr id="8204" name="Picture 12" descr="ran capj n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76200"/>
            <a:ext cx="3657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13" descr="cas saaaus hoa caf( booj cas saa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76200"/>
            <a:ext cx="3759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Text Box 14"/>
          <p:cNvSpPr txBox="1">
            <a:spLocks noChangeArrowheads="1"/>
          </p:cNvSpPr>
          <p:nvPr/>
        </p:nvSpPr>
        <p:spPr bwMode="auto">
          <a:xfrm>
            <a:off x="4064000" y="1371600"/>
            <a:ext cx="345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Cá</a:t>
            </a:r>
            <a:r>
              <a:rPr lang="en-US" altLang="en-US" dirty="0"/>
              <a:t> </a:t>
            </a:r>
            <a:r>
              <a:rPr lang="en-US" altLang="en-US" dirty="0" err="1"/>
              <a:t>sấu</a:t>
            </a:r>
            <a:r>
              <a:rPr lang="en-US" altLang="en-US" dirty="0"/>
              <a:t> </a:t>
            </a:r>
            <a:r>
              <a:rPr lang="en-US" altLang="en-US" dirty="0" err="1"/>
              <a:t>hoa</a:t>
            </a:r>
            <a:r>
              <a:rPr lang="en-US" altLang="en-US" dirty="0"/>
              <a:t> </a:t>
            </a:r>
            <a:r>
              <a:rPr lang="en-US" altLang="en-US" dirty="0" err="1"/>
              <a:t>cà</a:t>
            </a:r>
            <a:endParaRPr lang="en-US" altLang="en-US" dirty="0"/>
          </a:p>
        </p:txBody>
      </p:sp>
      <p:pic>
        <p:nvPicPr>
          <p:cNvPr id="8207" name="Picture 15" descr="cas xaaus xieem( booj cas saa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1981200"/>
            <a:ext cx="375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16"/>
          <p:cNvSpPr txBox="1">
            <a:spLocks noChangeArrowheads="1"/>
          </p:cNvSpPr>
          <p:nvPr/>
        </p:nvSpPr>
        <p:spPr bwMode="auto">
          <a:xfrm>
            <a:off x="4978400" y="3124200"/>
            <a:ext cx="193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Cá</a:t>
            </a:r>
            <a:r>
              <a:rPr lang="en-US" altLang="en-US" dirty="0"/>
              <a:t> </a:t>
            </a:r>
            <a:r>
              <a:rPr lang="en-US" altLang="en-US" dirty="0" err="1"/>
              <a:t>sấu</a:t>
            </a:r>
            <a:endParaRPr lang="en-US" altLang="en-US" dirty="0"/>
          </a:p>
        </p:txBody>
      </p:sp>
      <p:sp>
        <p:nvSpPr>
          <p:cNvPr id="8209" name="Line 17"/>
          <p:cNvSpPr>
            <a:spLocks noChangeShapeType="1"/>
          </p:cNvSpPr>
          <p:nvPr/>
        </p:nvSpPr>
        <p:spPr bwMode="auto">
          <a:xfrm>
            <a:off x="0" y="3581400"/>
            <a:ext cx="12192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sp>
        <p:nvSpPr>
          <p:cNvPr id="8210" name="Line 18"/>
          <p:cNvSpPr>
            <a:spLocks noChangeShapeType="1"/>
          </p:cNvSpPr>
          <p:nvPr/>
        </p:nvSpPr>
        <p:spPr bwMode="auto">
          <a:xfrm>
            <a:off x="0" y="1905000"/>
            <a:ext cx="121920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p>
        </p:txBody>
      </p:sp>
      <p:pic>
        <p:nvPicPr>
          <p:cNvPr id="8211" name="Picture 19" descr="ruaq ho gu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76200"/>
            <a:ext cx="3962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2" name="Text Box 20"/>
          <p:cNvSpPr txBox="1">
            <a:spLocks noChangeArrowheads="1"/>
          </p:cNvSpPr>
          <p:nvPr/>
        </p:nvSpPr>
        <p:spPr bwMode="auto">
          <a:xfrm>
            <a:off x="8737600" y="1371600"/>
            <a:ext cx="294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err="1"/>
              <a:t>Rùa</a:t>
            </a:r>
            <a:r>
              <a:rPr lang="en-US" altLang="en-US" dirty="0"/>
              <a:t> </a:t>
            </a:r>
            <a:r>
              <a:rPr lang="en-US" altLang="en-US" dirty="0" err="1" smtClean="0"/>
              <a:t>Hồ</a:t>
            </a:r>
            <a:r>
              <a:rPr lang="en-US" altLang="en-US" dirty="0" smtClean="0"/>
              <a:t> </a:t>
            </a:r>
            <a:r>
              <a:rPr lang="en-US" altLang="en-US" dirty="0" err="1" smtClean="0"/>
              <a:t>Gươm</a:t>
            </a:r>
            <a:endParaRPr lang="en-US" altLang="en-US" dirty="0"/>
          </a:p>
        </p:txBody>
      </p:sp>
      <p:pic>
        <p:nvPicPr>
          <p:cNvPr id="8213" name="Picture 21" descr="than lan bong hoa( bo co v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00" y="3657600"/>
            <a:ext cx="3657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 name="Text Box 22"/>
          <p:cNvSpPr txBox="1">
            <a:spLocks noChangeArrowheads="1"/>
          </p:cNvSpPr>
          <p:nvPr/>
        </p:nvSpPr>
        <p:spPr bwMode="auto">
          <a:xfrm>
            <a:off x="304800" y="6064250"/>
            <a:ext cx="294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600" dirty="0" err="1">
                <a:solidFill>
                  <a:srgbClr val="FF3300"/>
                </a:solidFill>
              </a:rPr>
              <a:t>Bộ</a:t>
            </a:r>
            <a:r>
              <a:rPr lang="en-US" altLang="en-US" sz="3600" dirty="0">
                <a:solidFill>
                  <a:srgbClr val="FF3300"/>
                </a:solidFill>
              </a:rPr>
              <a:t> </a:t>
            </a:r>
            <a:r>
              <a:rPr lang="en-US" altLang="en-US" sz="3600" dirty="0" err="1" smtClean="0">
                <a:solidFill>
                  <a:srgbClr val="FF3300"/>
                </a:solidFill>
              </a:rPr>
              <a:t>Có</a:t>
            </a:r>
            <a:r>
              <a:rPr lang="en-US" altLang="en-US" sz="3600" dirty="0" smtClean="0">
                <a:solidFill>
                  <a:srgbClr val="FF3300"/>
                </a:solidFill>
              </a:rPr>
              <a:t> </a:t>
            </a:r>
            <a:r>
              <a:rPr lang="en-US" altLang="en-US" sz="3600" dirty="0" err="1" smtClean="0">
                <a:solidFill>
                  <a:srgbClr val="FF3300"/>
                </a:solidFill>
              </a:rPr>
              <a:t>vảy</a:t>
            </a:r>
            <a:endParaRPr lang="en-US" altLang="en-US" sz="3600" dirty="0">
              <a:solidFill>
                <a:srgbClr val="FF3300"/>
              </a:solidFill>
            </a:endParaRPr>
          </a:p>
        </p:txBody>
      </p:sp>
      <p:sp>
        <p:nvSpPr>
          <p:cNvPr id="8215" name="Text Box 23"/>
          <p:cNvSpPr txBox="1">
            <a:spLocks noChangeArrowheads="1"/>
          </p:cNvSpPr>
          <p:nvPr/>
        </p:nvSpPr>
        <p:spPr bwMode="auto">
          <a:xfrm>
            <a:off x="4368800" y="6064250"/>
            <a:ext cx="3149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3600" dirty="0" err="1">
                <a:solidFill>
                  <a:srgbClr val="FF3300"/>
                </a:solidFill>
              </a:rPr>
              <a:t>Bộ</a:t>
            </a:r>
            <a:r>
              <a:rPr lang="en-US" altLang="en-US" sz="3600" dirty="0">
                <a:solidFill>
                  <a:srgbClr val="FF3300"/>
                </a:solidFill>
              </a:rPr>
              <a:t> </a:t>
            </a:r>
            <a:r>
              <a:rPr lang="en-US" altLang="en-US" sz="3600" dirty="0" err="1" smtClean="0">
                <a:solidFill>
                  <a:srgbClr val="FF3300"/>
                </a:solidFill>
              </a:rPr>
              <a:t>Cá</a:t>
            </a:r>
            <a:r>
              <a:rPr lang="en-US" altLang="en-US" sz="3600" dirty="0" smtClean="0">
                <a:solidFill>
                  <a:srgbClr val="FF3300"/>
                </a:solidFill>
              </a:rPr>
              <a:t> </a:t>
            </a:r>
            <a:r>
              <a:rPr lang="en-US" altLang="en-US" sz="3600" dirty="0" err="1" smtClean="0">
                <a:solidFill>
                  <a:srgbClr val="FF3300"/>
                </a:solidFill>
              </a:rPr>
              <a:t>sấu</a:t>
            </a:r>
            <a:endParaRPr lang="en-US" altLang="en-US" sz="3600" dirty="0">
              <a:solidFill>
                <a:srgbClr val="FF3300"/>
              </a:solidFill>
            </a:endParaRPr>
          </a:p>
        </p:txBody>
      </p:sp>
      <p:sp>
        <p:nvSpPr>
          <p:cNvPr id="8216" name="Text Box 24"/>
          <p:cNvSpPr txBox="1">
            <a:spLocks noChangeArrowheads="1"/>
          </p:cNvSpPr>
          <p:nvPr/>
        </p:nvSpPr>
        <p:spPr bwMode="auto">
          <a:xfrm>
            <a:off x="9042400" y="5988050"/>
            <a:ext cx="233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600" dirty="0" err="1">
                <a:solidFill>
                  <a:srgbClr val="FF3300"/>
                </a:solidFill>
              </a:rPr>
              <a:t>Bộ</a:t>
            </a:r>
            <a:r>
              <a:rPr lang="en-US" altLang="en-US" sz="3600" dirty="0">
                <a:solidFill>
                  <a:srgbClr val="FF3300"/>
                </a:solidFill>
              </a:rPr>
              <a:t> </a:t>
            </a:r>
            <a:r>
              <a:rPr lang="en-US" altLang="en-US" sz="3600" dirty="0" err="1" smtClean="0">
                <a:solidFill>
                  <a:srgbClr val="FF3300"/>
                </a:solidFill>
              </a:rPr>
              <a:t>Rùa</a:t>
            </a:r>
            <a:endParaRPr lang="en-US" altLang="en-US" sz="3600" dirty="0">
              <a:solidFill>
                <a:srgbClr val="FF3300"/>
              </a:solidFill>
            </a:endParaRPr>
          </a:p>
        </p:txBody>
      </p:sp>
      <p:pic>
        <p:nvPicPr>
          <p:cNvPr id="8217" name="Picture 25" descr="Ruac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26400" y="3657600"/>
            <a:ext cx="386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8" name="Text Box 26"/>
          <p:cNvSpPr txBox="1">
            <a:spLocks noChangeArrowheads="1"/>
          </p:cNvSpPr>
          <p:nvPr/>
        </p:nvSpPr>
        <p:spPr bwMode="auto">
          <a:xfrm>
            <a:off x="8534400" y="5334000"/>
            <a:ext cx="365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err="1"/>
              <a:t>Rùa</a:t>
            </a:r>
            <a:r>
              <a:rPr lang="en-US" altLang="en-US" sz="3200" dirty="0"/>
              <a:t> </a:t>
            </a:r>
            <a:r>
              <a:rPr lang="en-US" altLang="en-US" sz="3200" dirty="0" err="1"/>
              <a:t>núi</a:t>
            </a:r>
            <a:r>
              <a:rPr lang="en-US" altLang="en-US" sz="3200" dirty="0"/>
              <a:t> </a:t>
            </a:r>
            <a:r>
              <a:rPr lang="en-US" altLang="en-US" sz="3200" dirty="0" err="1"/>
              <a:t>vàng</a:t>
            </a:r>
            <a:endParaRPr lang="en-US" altLang="en-US" sz="3200" dirty="0"/>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12667" y="2070102"/>
            <a:ext cx="3674533" cy="1054099"/>
          </a:xfrm>
          <a:prstGeom prst="rect">
            <a:avLst/>
          </a:prstGeom>
        </p:spPr>
      </p:pic>
    </p:spTree>
    <p:extLst>
      <p:ext uri="{BB962C8B-B14F-4D97-AF65-F5344CB8AC3E}">
        <p14:creationId xmlns:p14="http://schemas.microsoft.com/office/powerpoint/2010/main" val="21064883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14"/>
                                        </p:tgtEl>
                                        <p:attrNameLst>
                                          <p:attrName>style.visibility</p:attrName>
                                        </p:attrNameLst>
                                      </p:cBhvr>
                                      <p:to>
                                        <p:strVal val="visible"/>
                                      </p:to>
                                    </p:set>
                                    <p:animEffect transition="in" filter="barn(inVertical)">
                                      <p:cBhvr>
                                        <p:cTn id="7" dur="500"/>
                                        <p:tgtEl>
                                          <p:spTgt spid="82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215"/>
                                        </p:tgtEl>
                                        <p:attrNameLst>
                                          <p:attrName>style.visibility</p:attrName>
                                        </p:attrNameLst>
                                      </p:cBhvr>
                                      <p:to>
                                        <p:strVal val="visible"/>
                                      </p:to>
                                    </p:set>
                                    <p:animEffect transition="in" filter="barn(inVertical)">
                                      <p:cBhvr>
                                        <p:cTn id="12" dur="500"/>
                                        <p:tgtEl>
                                          <p:spTgt spid="82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216"/>
                                        </p:tgtEl>
                                        <p:attrNameLst>
                                          <p:attrName>style.visibility</p:attrName>
                                        </p:attrNameLst>
                                      </p:cBhvr>
                                      <p:to>
                                        <p:strVal val="visible"/>
                                      </p:to>
                                    </p:set>
                                    <p:animEffect transition="in" filter="barn(inVertical)">
                                      <p:cBhvr>
                                        <p:cTn id="17" dur="500"/>
                                        <p:tgtEl>
                                          <p:spTgt spid="82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202"/>
                                        </p:tgtEl>
                                        <p:attrNameLst>
                                          <p:attrName>style.visibility</p:attrName>
                                        </p:attrNameLst>
                                      </p:cBhvr>
                                      <p:to>
                                        <p:strVal val="visible"/>
                                      </p:to>
                                    </p:set>
                                    <p:animEffect transition="in" filter="barn(inVertical)">
                                      <p:cBhvr>
                                        <p:cTn id="22" dur="500"/>
                                        <p:tgtEl>
                                          <p:spTgt spid="820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203"/>
                                        </p:tgtEl>
                                        <p:attrNameLst>
                                          <p:attrName>style.visibility</p:attrName>
                                        </p:attrNameLst>
                                      </p:cBhvr>
                                      <p:to>
                                        <p:strVal val="visible"/>
                                      </p:to>
                                    </p:set>
                                    <p:animEffect transition="in" filter="barn(inVertical)">
                                      <p:cBhvr>
                                        <p:cTn id="27" dur="500"/>
                                        <p:tgtEl>
                                          <p:spTgt spid="820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209"/>
                                        </p:tgtEl>
                                        <p:attrNameLst>
                                          <p:attrName>style.visibility</p:attrName>
                                        </p:attrNameLst>
                                      </p:cBhvr>
                                      <p:to>
                                        <p:strVal val="visible"/>
                                      </p:to>
                                    </p:set>
                                    <p:animEffect transition="in" filter="barn(inVertical)">
                                      <p:cBhvr>
                                        <p:cTn id="32" dur="500"/>
                                        <p:tgtEl>
                                          <p:spTgt spid="820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210"/>
                                        </p:tgtEl>
                                        <p:attrNameLst>
                                          <p:attrName>style.visibility</p:attrName>
                                        </p:attrNameLst>
                                      </p:cBhvr>
                                      <p:to>
                                        <p:strVal val="visible"/>
                                      </p:to>
                                    </p:set>
                                    <p:animEffect transition="in" filter="barn(inVertical)">
                                      <p:cBhvr>
                                        <p:cTn id="37" dur="500"/>
                                        <p:tgtEl>
                                          <p:spTgt spid="82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213"/>
                                        </p:tgtEl>
                                        <p:attrNameLst>
                                          <p:attrName>style.visibility</p:attrName>
                                        </p:attrNameLst>
                                      </p:cBhvr>
                                      <p:to>
                                        <p:strVal val="visible"/>
                                      </p:to>
                                    </p:set>
                                    <p:animEffect transition="in" filter="barn(inVertical)">
                                      <p:cBhvr>
                                        <p:cTn id="42" dur="500"/>
                                        <p:tgtEl>
                                          <p:spTgt spid="82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196"/>
                                        </p:tgtEl>
                                        <p:attrNameLst>
                                          <p:attrName>style.visibility</p:attrName>
                                        </p:attrNameLst>
                                      </p:cBhvr>
                                      <p:to>
                                        <p:strVal val="visible"/>
                                      </p:to>
                                    </p:set>
                                    <p:animEffect transition="in" filter="barn(inVertical)">
                                      <p:cBhvr>
                                        <p:cTn id="47" dur="500"/>
                                        <p:tgtEl>
                                          <p:spTgt spid="819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194"/>
                                        </p:tgtEl>
                                        <p:attrNameLst>
                                          <p:attrName>style.visibility</p:attrName>
                                        </p:attrNameLst>
                                      </p:cBhvr>
                                      <p:to>
                                        <p:strVal val="visible"/>
                                      </p:to>
                                    </p:set>
                                    <p:animEffect transition="in" filter="barn(inVertical)">
                                      <p:cBhvr>
                                        <p:cTn id="52" dur="500"/>
                                        <p:tgtEl>
                                          <p:spTgt spid="819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197"/>
                                        </p:tgtEl>
                                        <p:attrNameLst>
                                          <p:attrName>style.visibility</p:attrName>
                                        </p:attrNameLst>
                                      </p:cBhvr>
                                      <p:to>
                                        <p:strVal val="visible"/>
                                      </p:to>
                                    </p:set>
                                    <p:animEffect transition="in" filter="barn(inVertical)">
                                      <p:cBhvr>
                                        <p:cTn id="57" dur="500"/>
                                        <p:tgtEl>
                                          <p:spTgt spid="819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8204"/>
                                        </p:tgtEl>
                                        <p:attrNameLst>
                                          <p:attrName>style.visibility</p:attrName>
                                        </p:attrNameLst>
                                      </p:cBhvr>
                                      <p:to>
                                        <p:strVal val="visible"/>
                                      </p:to>
                                    </p:set>
                                    <p:animEffect transition="in" filter="barn(inVertical)">
                                      <p:cBhvr>
                                        <p:cTn id="62" dur="500"/>
                                        <p:tgtEl>
                                          <p:spTgt spid="820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195"/>
                                        </p:tgtEl>
                                        <p:attrNameLst>
                                          <p:attrName>style.visibility</p:attrName>
                                        </p:attrNameLst>
                                      </p:cBhvr>
                                      <p:to>
                                        <p:strVal val="visible"/>
                                      </p:to>
                                    </p:set>
                                    <p:animEffect transition="in" filter="barn(inVertical)">
                                      <p:cBhvr>
                                        <p:cTn id="67" dur="500"/>
                                        <p:tgtEl>
                                          <p:spTgt spid="819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8198"/>
                                        </p:tgtEl>
                                        <p:attrNameLst>
                                          <p:attrName>style.visibility</p:attrName>
                                        </p:attrNameLst>
                                      </p:cBhvr>
                                      <p:to>
                                        <p:strVal val="visible"/>
                                      </p:to>
                                    </p:set>
                                    <p:animEffect transition="in" filter="barn(inVertical)">
                                      <p:cBhvr>
                                        <p:cTn id="72" dur="500"/>
                                        <p:tgtEl>
                                          <p:spTgt spid="819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8199"/>
                                        </p:tgtEl>
                                        <p:attrNameLst>
                                          <p:attrName>style.visibility</p:attrName>
                                        </p:attrNameLst>
                                      </p:cBhvr>
                                      <p:to>
                                        <p:strVal val="visible"/>
                                      </p:to>
                                    </p:set>
                                    <p:animEffect transition="in" filter="barn(inVertical)">
                                      <p:cBhvr>
                                        <p:cTn id="77" dur="500"/>
                                        <p:tgtEl>
                                          <p:spTgt spid="819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8207"/>
                                        </p:tgtEl>
                                        <p:attrNameLst>
                                          <p:attrName>style.visibility</p:attrName>
                                        </p:attrNameLst>
                                      </p:cBhvr>
                                      <p:to>
                                        <p:strVal val="visible"/>
                                      </p:to>
                                    </p:set>
                                    <p:animEffect transition="in" filter="barn(inVertical)">
                                      <p:cBhvr>
                                        <p:cTn id="82" dur="500"/>
                                        <p:tgtEl>
                                          <p:spTgt spid="820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8208"/>
                                        </p:tgtEl>
                                        <p:attrNameLst>
                                          <p:attrName>style.visibility</p:attrName>
                                        </p:attrNameLst>
                                      </p:cBhvr>
                                      <p:to>
                                        <p:strVal val="visible"/>
                                      </p:to>
                                    </p:set>
                                    <p:animEffect transition="in" filter="barn(inVertical)">
                                      <p:cBhvr>
                                        <p:cTn id="87" dur="500"/>
                                        <p:tgtEl>
                                          <p:spTgt spid="820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8205"/>
                                        </p:tgtEl>
                                        <p:attrNameLst>
                                          <p:attrName>style.visibility</p:attrName>
                                        </p:attrNameLst>
                                      </p:cBhvr>
                                      <p:to>
                                        <p:strVal val="visible"/>
                                      </p:to>
                                    </p:set>
                                    <p:animEffect transition="in" filter="barn(inVertical)">
                                      <p:cBhvr>
                                        <p:cTn id="92" dur="500"/>
                                        <p:tgtEl>
                                          <p:spTgt spid="820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206"/>
                                        </p:tgtEl>
                                        <p:attrNameLst>
                                          <p:attrName>style.visibility</p:attrName>
                                        </p:attrNameLst>
                                      </p:cBhvr>
                                      <p:to>
                                        <p:strVal val="visible"/>
                                      </p:to>
                                    </p:set>
                                    <p:animEffect transition="in" filter="barn(inVertical)">
                                      <p:cBhvr>
                                        <p:cTn id="97" dur="500"/>
                                        <p:tgtEl>
                                          <p:spTgt spid="820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8217"/>
                                        </p:tgtEl>
                                        <p:attrNameLst>
                                          <p:attrName>style.visibility</p:attrName>
                                        </p:attrNameLst>
                                      </p:cBhvr>
                                      <p:to>
                                        <p:strVal val="visible"/>
                                      </p:to>
                                    </p:set>
                                    <p:animEffect transition="in" filter="barn(inVertical)">
                                      <p:cBhvr>
                                        <p:cTn id="102" dur="500"/>
                                        <p:tgtEl>
                                          <p:spTgt spid="821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8218"/>
                                        </p:tgtEl>
                                        <p:attrNameLst>
                                          <p:attrName>style.visibility</p:attrName>
                                        </p:attrNameLst>
                                      </p:cBhvr>
                                      <p:to>
                                        <p:strVal val="visible"/>
                                      </p:to>
                                    </p:set>
                                    <p:animEffect transition="in" filter="barn(inVertical)">
                                      <p:cBhvr>
                                        <p:cTn id="107" dur="500"/>
                                        <p:tgtEl>
                                          <p:spTgt spid="821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barn(inVertical)">
                                      <p:cBhvr>
                                        <p:cTn id="112" dur="500"/>
                                        <p:tgtEl>
                                          <p:spTgt spid="2"/>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8201"/>
                                        </p:tgtEl>
                                        <p:attrNameLst>
                                          <p:attrName>style.visibility</p:attrName>
                                        </p:attrNameLst>
                                      </p:cBhvr>
                                      <p:to>
                                        <p:strVal val="visible"/>
                                      </p:to>
                                    </p:set>
                                    <p:animEffect transition="in" filter="barn(inVertical)">
                                      <p:cBhvr>
                                        <p:cTn id="117" dur="500"/>
                                        <p:tgtEl>
                                          <p:spTgt spid="8201"/>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8211"/>
                                        </p:tgtEl>
                                        <p:attrNameLst>
                                          <p:attrName>style.visibility</p:attrName>
                                        </p:attrNameLst>
                                      </p:cBhvr>
                                      <p:to>
                                        <p:strVal val="visible"/>
                                      </p:to>
                                    </p:set>
                                    <p:animEffect transition="in" filter="barn(inVertical)">
                                      <p:cBhvr>
                                        <p:cTn id="122" dur="500"/>
                                        <p:tgtEl>
                                          <p:spTgt spid="821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8212"/>
                                        </p:tgtEl>
                                        <p:attrNameLst>
                                          <p:attrName>style.visibility</p:attrName>
                                        </p:attrNameLst>
                                      </p:cBhvr>
                                      <p:to>
                                        <p:strVal val="visible"/>
                                      </p:to>
                                    </p:set>
                                    <p:animEffect transition="in" filter="barn(inVertical)">
                                      <p:cBhvr>
                                        <p:cTn id="127" dur="500"/>
                                        <p:tgtEl>
                                          <p:spTgt spid="8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6" grpId="0"/>
      <p:bldP spid="8197" grpId="0"/>
      <p:bldP spid="8199" grpId="0"/>
      <p:bldP spid="8201" grpId="0"/>
      <p:bldP spid="8202" grpId="0" animBg="1"/>
      <p:bldP spid="8203" grpId="0" animBg="1"/>
      <p:bldP spid="8206" grpId="0"/>
      <p:bldP spid="8208" grpId="0"/>
      <p:bldP spid="8209" grpId="0" animBg="1"/>
      <p:bldP spid="8210" grpId="0" animBg="1"/>
      <p:bldP spid="8212" grpId="0"/>
      <p:bldP spid="8214" grpId="0"/>
      <p:bldP spid="8215" grpId="0"/>
      <p:bldP spid="8216" grpId="0"/>
      <p:bldP spid="82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2338466" y="237129"/>
            <a:ext cx="7779894" cy="887134"/>
          </a:xfrm>
          <a:solidFill>
            <a:schemeClr val="bg1"/>
          </a:solidFill>
        </p:spPr>
        <p:txBody>
          <a:bodyPr/>
          <a:lstStyle/>
          <a:p>
            <a:pPr algn="ctr"/>
            <a:r>
              <a:rPr lang="en-US" sz="4000" dirty="0" err="1" smtClean="0">
                <a:latin typeface="Times New Roman" pitchFamily="18" charset="0"/>
                <a:cs typeface="Times New Roman" pitchFamily="18" charset="0"/>
              </a:rPr>
              <a:t>Một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số</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loài</a:t>
            </a:r>
            <a:r>
              <a:rPr lang="en-US" sz="4000" dirty="0" smtClean="0">
                <a:latin typeface="Times New Roman" pitchFamily="18" charset="0"/>
                <a:cs typeface="Times New Roman" pitchFamily="18" charset="0"/>
              </a:rPr>
              <a:t> ĐV </a:t>
            </a:r>
            <a:r>
              <a:rPr lang="en-US" sz="4000" dirty="0" err="1" smtClean="0">
                <a:latin typeface="Times New Roman" pitchFamily="18" charset="0"/>
                <a:cs typeface="Times New Roman" pitchFamily="18" charset="0"/>
              </a:rPr>
              <a:t>Bò</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sát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cổ</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đại</a:t>
            </a:r>
            <a:endParaRPr lang="en-US" sz="4000" dirty="0">
              <a:latin typeface="Times New Roman" pitchFamily="18" charset="0"/>
              <a:cs typeface="Times New Roman" pitchFamily="18" charset="0"/>
            </a:endParaRPr>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46</a:t>
            </a:fld>
            <a:endParaRPr lang="en-US" noProof="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76412"/>
            <a:ext cx="5226569" cy="4046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32084" y="5460578"/>
            <a:ext cx="4554513"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800" b="1" dirty="0" err="1" smtClean="0">
                <a:latin typeface="Times New Roman" pitchFamily="18" charset="0"/>
                <a:cs typeface="Times New Roman" pitchFamily="18" charset="0"/>
              </a:rPr>
              <a:t>Khủng</a:t>
            </a:r>
            <a:r>
              <a:rPr lang="en-US" sz="2800" b="1" dirty="0" smtClean="0">
                <a:latin typeface="Times New Roman" pitchFamily="18" charset="0"/>
                <a:cs typeface="Times New Roman" pitchFamily="18" charset="0"/>
              </a:rPr>
              <a:t> long </a:t>
            </a:r>
            <a:r>
              <a:rPr lang="en-US" sz="2800" b="1" dirty="0" err="1" smtClean="0">
                <a:latin typeface="Times New Roman" pitchFamily="18" charset="0"/>
                <a:cs typeface="Times New Roman" pitchFamily="18" charset="0"/>
              </a:rPr>
              <a:t>cá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dài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tới</a:t>
            </a:r>
            <a:r>
              <a:rPr lang="en-US" sz="2800" b="1" dirty="0" smtClean="0">
                <a:latin typeface="Times New Roman" pitchFamily="18" charset="0"/>
                <a:cs typeface="Times New Roman" pitchFamily="18" charset="0"/>
              </a:rPr>
              <a:t> 14m, chi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dạng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vây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bơi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giỏi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bạch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tuột</a:t>
            </a:r>
            <a:r>
              <a:rPr lang="en-US" sz="2800" b="1" dirty="0" smtClean="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sp>
        <p:nvSpPr>
          <p:cNvPr id="7" name="Cloud Callout 6"/>
          <p:cNvSpPr/>
          <p:nvPr/>
        </p:nvSpPr>
        <p:spPr>
          <a:xfrm>
            <a:off x="7270228" y="2177755"/>
            <a:ext cx="3912433" cy="2443397"/>
          </a:xfrm>
          <a:prstGeom prst="cloudCallou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err="1" smtClean="0">
                <a:latin typeface="Times New Roman" pitchFamily="18" charset="0"/>
                <a:cs typeface="Times New Roman" pitchFamily="18" charset="0"/>
              </a:rPr>
              <a:t>Bò</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cổ</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tồn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cách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lâu</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9" name="Rectangle 8"/>
          <p:cNvSpPr/>
          <p:nvPr/>
        </p:nvSpPr>
        <p:spPr>
          <a:xfrm>
            <a:off x="6355946" y="1387176"/>
            <a:ext cx="5441311" cy="5509200"/>
          </a:xfrm>
          <a:prstGeom prst="rect">
            <a:avLst/>
          </a:prstGeom>
        </p:spPr>
        <p:txBody>
          <a:bodyPr wrap="square">
            <a:spAutoFit/>
          </a:bodyPr>
          <a:lstStyle/>
          <a:p>
            <a:r>
              <a:rPr lang="en-AU" sz="3200" dirty="0" smtClean="0">
                <a:latin typeface="Times New Roman" pitchFamily="18" charset="0"/>
                <a:cs typeface="Times New Roman" pitchFamily="18" charset="0"/>
                <a:sym typeface="Wingdings"/>
              </a:rPr>
              <a:t> - </a:t>
            </a:r>
            <a:r>
              <a:rPr lang="en-AU" sz="3200" dirty="0" err="1" smtClean="0">
                <a:latin typeface="Times New Roman" pitchFamily="18" charset="0"/>
                <a:cs typeface="Times New Roman" pitchFamily="18" charset="0"/>
              </a:rPr>
              <a:t>Bò</a:t>
            </a:r>
            <a:r>
              <a:rPr lang="en-AU" sz="3200" dirty="0" smtClean="0">
                <a:latin typeface="Times New Roman" pitchFamily="18" charset="0"/>
                <a:cs typeface="Times New Roman" pitchFamily="18" charset="0"/>
              </a:rPr>
              <a:t> </a:t>
            </a:r>
            <a:r>
              <a:rPr lang="en-AU" sz="3200" dirty="0" err="1">
                <a:latin typeface="Times New Roman" pitchFamily="18" charset="0"/>
                <a:cs typeface="Times New Roman" pitchFamily="18" charset="0"/>
              </a:rPr>
              <a:t>sát</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cổ</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hình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thành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cách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đây</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khoảng</a:t>
            </a:r>
            <a:r>
              <a:rPr lang="en-AU" sz="3200" dirty="0">
                <a:latin typeface="Times New Roman" pitchFamily="18" charset="0"/>
                <a:cs typeface="Times New Roman" pitchFamily="18" charset="0"/>
              </a:rPr>
              <a:t> 280 – 230 </a:t>
            </a:r>
            <a:r>
              <a:rPr lang="en-AU" sz="3200" dirty="0" err="1">
                <a:latin typeface="Times New Roman" pitchFamily="18" charset="0"/>
                <a:cs typeface="Times New Roman" pitchFamily="18" charset="0"/>
              </a:rPr>
              <a:t>triệu</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năm</a:t>
            </a:r>
            <a:r>
              <a:rPr lang="en-AU" sz="3200" dirty="0" smtClean="0">
                <a:latin typeface="Times New Roman" pitchFamily="18" charset="0"/>
                <a:cs typeface="Times New Roman" pitchFamily="18" charset="0"/>
              </a:rPr>
              <a:t>.</a:t>
            </a:r>
          </a:p>
          <a:p>
            <a:r>
              <a:rPr lang="en-AU" sz="3200" dirty="0">
                <a:latin typeface="Times New Roman" pitchFamily="18" charset="0"/>
                <a:cs typeface="Times New Roman" pitchFamily="18" charset="0"/>
                <a:sym typeface="Wingdings"/>
              </a:rPr>
              <a:t>- </a:t>
            </a:r>
            <a:r>
              <a:rPr lang="en-AU" sz="3200" dirty="0" err="1">
                <a:latin typeface="Times New Roman" pitchFamily="18" charset="0"/>
                <a:cs typeface="Times New Roman" pitchFamily="18" charset="0"/>
              </a:rPr>
              <a:t>Thời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gian</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phồn</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thịnh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nhất</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là</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thời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đại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có</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nhiều</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loài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bò</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sát</a:t>
            </a:r>
            <a:r>
              <a:rPr lang="en-AU" sz="3200" dirty="0">
                <a:latin typeface="Times New Roman" pitchFamily="18" charset="0"/>
                <a:cs typeface="Times New Roman" pitchFamily="18" charset="0"/>
              </a:rPr>
              <a:t> to </a:t>
            </a:r>
            <a:r>
              <a:rPr lang="en-AU" sz="3200" dirty="0" err="1">
                <a:latin typeface="Times New Roman" pitchFamily="18" charset="0"/>
                <a:cs typeface="Times New Roman" pitchFamily="18" charset="0"/>
              </a:rPr>
              <a:t>lớn</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thích</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nghi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với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nhiều</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môi</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trường</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sống</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khác</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nhau</a:t>
            </a:r>
            <a:r>
              <a:rPr lang="en-AU" sz="3200" dirty="0">
                <a:latin typeface="Times New Roman" pitchFamily="18" charset="0"/>
                <a:cs typeface="Times New Roman" pitchFamily="18" charset="0"/>
              </a:rPr>
              <a:t>. (VD: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chúa</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sấm</a:t>
            </a:r>
            <a:r>
              <a:rPr lang="en-AU" sz="3200" dirty="0">
                <a:latin typeface="Times New Roman" pitchFamily="18" charset="0"/>
                <a:cs typeface="Times New Roman" pitchFamily="18" charset="0"/>
              </a:rPr>
              <a:t>, </a:t>
            </a:r>
            <a:r>
              <a:rPr lang="en-AU" sz="3200" dirty="0" err="1">
                <a:latin typeface="Times New Roman" pitchFamily="18" charset="0"/>
                <a:cs typeface="Times New Roman" pitchFamily="18" charset="0"/>
              </a:rPr>
              <a:t>khủng</a:t>
            </a:r>
            <a:r>
              <a:rPr lang="en-AU" sz="3200" dirty="0">
                <a:latin typeface="Times New Roman" pitchFamily="18" charset="0"/>
                <a:cs typeface="Times New Roman" pitchFamily="18" charset="0"/>
              </a:rPr>
              <a:t> long </a:t>
            </a:r>
            <a:r>
              <a:rPr lang="en-AU" sz="3200" dirty="0" err="1">
                <a:latin typeface="Times New Roman" pitchFamily="18" charset="0"/>
                <a:cs typeface="Times New Roman" pitchFamily="18" charset="0"/>
              </a:rPr>
              <a:t>cá</a:t>
            </a:r>
            <a:r>
              <a:rPr lang="en-AU"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a:p>
            <a:endParaRPr lang="en-AU" sz="3200" dirty="0" smtClean="0">
              <a:latin typeface="Times New Roman" pitchFamily="18" charset="0"/>
              <a:cs typeface="Times New Roman" pitchFamily="18" charset="0"/>
            </a:endParaRPr>
          </a:p>
          <a:p>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8176800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7" grpId="1" animBg="1"/>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136">
            <a:extLst>
              <a:ext uri="{FF2B5EF4-FFF2-40B4-BE49-F238E27FC236}">
                <a16:creationId xmlns:a16="http://schemas.microsoft.com/office/drawing/2014/main" id="{9D3A9E89-033E-4C4A-8C41-416DABFFD3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Rectangle 138">
            <a:extLst>
              <a:ext uri="{FF2B5EF4-FFF2-40B4-BE49-F238E27FC236}">
                <a16:creationId xmlns:a16="http://schemas.microsoft.com/office/drawing/2014/main" id="{86293361-111E-427D-8E5B-256944AC83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8764C8-2288-4BC2-9389-1FD09EE95F1B}"/>
              </a:ext>
            </a:extLst>
          </p:cNvPr>
          <p:cNvSpPr>
            <a:spLocks noGrp="1"/>
          </p:cNvSpPr>
          <p:nvPr>
            <p:ph idx="1"/>
          </p:nvPr>
        </p:nvSpPr>
        <p:spPr>
          <a:xfrm>
            <a:off x="594360" y="3155626"/>
            <a:ext cx="3444240" cy="2935176"/>
          </a:xfrm>
        </p:spPr>
        <p:txBody>
          <a:bodyPr anchor="ctr">
            <a:normAutofit/>
          </a:bodyPr>
          <a:lstStyle/>
          <a:p>
            <a:endParaRPr lang="en-US" sz="1600"/>
          </a:p>
          <a:p>
            <a:endParaRPr lang="en-US" sz="1600"/>
          </a:p>
        </p:txBody>
      </p:sp>
      <p:sp>
        <p:nvSpPr>
          <p:cNvPr id="2" name="Title 1">
            <a:extLst>
              <a:ext uri="{FF2B5EF4-FFF2-40B4-BE49-F238E27FC236}">
                <a16:creationId xmlns:a16="http://schemas.microsoft.com/office/drawing/2014/main" id="{47227EB2-CA76-440C-9C20-C27E01847E55}"/>
              </a:ext>
            </a:extLst>
          </p:cNvPr>
          <p:cNvSpPr>
            <a:spLocks noGrp="1"/>
          </p:cNvSpPr>
          <p:nvPr>
            <p:ph type="title"/>
          </p:nvPr>
        </p:nvSpPr>
        <p:spPr>
          <a:xfrm>
            <a:off x="594360" y="687479"/>
            <a:ext cx="3444240" cy="1574874"/>
          </a:xfrm>
        </p:spPr>
        <p:txBody>
          <a:bodyPr anchor="b">
            <a:normAutofit/>
          </a:bodyPr>
          <a:lstStyle/>
          <a:p>
            <a:r>
              <a:rPr lang="en-US" sz="3000"/>
              <a:t/>
            </a:r>
            <a:br>
              <a:rPr lang="en-US" sz="3000"/>
            </a:br>
            <a:endParaRPr lang="en-US" sz="3000"/>
          </a:p>
        </p:txBody>
      </p:sp>
      <p:grpSp>
        <p:nvGrpSpPr>
          <p:cNvPr id="141" name="Group 140">
            <a:extLst>
              <a:ext uri="{FF2B5EF4-FFF2-40B4-BE49-F238E27FC236}">
                <a16:creationId xmlns:a16="http://schemas.microsoft.com/office/drawing/2014/main" id="{A41D73DD-160B-4885-A9CF-94EADD70D42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51" y="73153"/>
            <a:ext cx="1178964" cy="232963"/>
            <a:chOff x="7763256" y="73152"/>
            <a:chExt cx="1178966" cy="232963"/>
          </a:xfrm>
        </p:grpSpPr>
        <p:sp>
          <p:nvSpPr>
            <p:cNvPr id="142"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close up of a sign&#10;&#10;Description automatically generated">
            <a:extLst>
              <a:ext uri="{FF2B5EF4-FFF2-40B4-BE49-F238E27FC236}">
                <a16:creationId xmlns:a16="http://schemas.microsoft.com/office/drawing/2014/main" id="{7B4AC74B-FC59-4E29-8345-744E5197B80B}"/>
              </a:ext>
            </a:extLst>
          </p:cNvPr>
          <p:cNvPicPr>
            <a:picLocks noChangeAspect="1"/>
          </p:cNvPicPr>
          <p:nvPr/>
        </p:nvPicPr>
        <p:blipFill rotWithShape="1">
          <a:blip r:embed="rId2">
            <a:extLst>
              <a:ext uri="{28A0092B-C50C-407E-A947-70E740481C1C}">
                <a14:useLocalDpi xmlns:a14="http://schemas.microsoft.com/office/drawing/2010/main" val="0"/>
              </a:ext>
            </a:extLst>
          </a:blip>
          <a:srcRect l="22467" r="10226" b="1"/>
          <a:stretch/>
        </p:blipFill>
        <p:spPr>
          <a:xfrm>
            <a:off x="406400" y="2263924"/>
            <a:ext cx="4416789" cy="5119904"/>
          </a:xfrm>
          <a:prstGeom prst="rect">
            <a:avLst/>
          </a:prstGeom>
        </p:spPr>
      </p:pic>
      <p:sp>
        <p:nvSpPr>
          <p:cNvPr id="163" name="Rectangle 162">
            <a:extLst>
              <a:ext uri="{FF2B5EF4-FFF2-40B4-BE49-F238E27FC236}">
                <a16:creationId xmlns:a16="http://schemas.microsoft.com/office/drawing/2014/main" id="{78907291-9D6D-4740-81DB-441477BCA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hought Bubble: Cloud 3">
            <a:extLst>
              <a:ext uri="{FF2B5EF4-FFF2-40B4-BE49-F238E27FC236}">
                <a16:creationId xmlns:a16="http://schemas.microsoft.com/office/drawing/2014/main" id="{EE6E569A-D709-4768-B9C2-6D4B7AD213DC}"/>
              </a:ext>
            </a:extLst>
          </p:cNvPr>
          <p:cNvSpPr/>
          <p:nvPr/>
        </p:nvSpPr>
        <p:spPr>
          <a:xfrm>
            <a:off x="3556000" y="484119"/>
            <a:ext cx="7823200" cy="236220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US" sz="3200" dirty="0" err="1" smtClean="0">
                <a:latin typeface="Times New Roman" panose="02020603050405020304" pitchFamily="18" charset="0"/>
                <a:cs typeface="Times New Roman" panose="02020603050405020304" pitchFamily="18" charset="0"/>
              </a:rPr>
              <a:t>Vai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trò</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lớp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Bò</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đối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với</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226531"/>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48</a:t>
            </a:fld>
            <a:endParaRPr lang="en-US" noProof="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56" y="472659"/>
            <a:ext cx="4419600" cy="2752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56" y="3225384"/>
            <a:ext cx="4419600" cy="3055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6280199" y="800938"/>
            <a:ext cx="5562031" cy="1200329"/>
          </a:xfrm>
          <a:prstGeom prst="rect">
            <a:avLst/>
          </a:prstGeom>
        </p:spPr>
        <p:txBody>
          <a:bodyPr wrap="square">
            <a:spAutoFit/>
          </a:bodyPr>
          <a:lstStyle/>
          <a:p>
            <a:r>
              <a:rPr lang="pt-BR" sz="3600" dirty="0" smtClean="0">
                <a:latin typeface="Times New Roman" pitchFamily="18" charset="0"/>
                <a:cs typeface="Times New Roman" pitchFamily="18" charset="0"/>
              </a:rPr>
              <a:t>- Vai trò:</a:t>
            </a:r>
          </a:p>
          <a:p>
            <a:r>
              <a:rPr lang="pt-BR" sz="3600" dirty="0" smtClean="0">
                <a:latin typeface="Times New Roman" pitchFamily="18" charset="0"/>
                <a:cs typeface="Times New Roman" pitchFamily="18" charset="0"/>
              </a:rPr>
              <a:t>+ Có </a:t>
            </a:r>
            <a:r>
              <a:rPr lang="pt-BR" sz="3600" dirty="0">
                <a:latin typeface="Times New Roman" pitchFamily="18" charset="0"/>
                <a:cs typeface="Times New Roman" pitchFamily="18" charset="0"/>
              </a:rPr>
              <a:t>giá trị thực phẩm.</a:t>
            </a:r>
            <a:endParaRPr lang="en-US" sz="3600" dirty="0">
              <a:latin typeface="Times New Roman" pitchFamily="18" charset="0"/>
              <a:cs typeface="Times New Roman" pitchFamily="18" charset="0"/>
            </a:endParaRPr>
          </a:p>
        </p:txBody>
      </p:sp>
      <p:sp>
        <p:nvSpPr>
          <p:cNvPr id="8" name="Rectangle 7"/>
          <p:cNvSpPr/>
          <p:nvPr/>
        </p:nvSpPr>
        <p:spPr>
          <a:xfrm>
            <a:off x="5476961" y="631661"/>
            <a:ext cx="803238" cy="769441"/>
          </a:xfrm>
          <a:prstGeom prst="rect">
            <a:avLst/>
          </a:prstGeom>
        </p:spPr>
        <p:txBody>
          <a:bodyPr wrap="squar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55" y="533868"/>
            <a:ext cx="4476531" cy="2691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56" y="3225384"/>
            <a:ext cx="4476530" cy="2905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6280199" y="2025055"/>
            <a:ext cx="5562031" cy="646331"/>
          </a:xfrm>
          <a:prstGeom prst="rect">
            <a:avLst/>
          </a:prstGeom>
        </p:spPr>
        <p:txBody>
          <a:bodyPr wrap="square">
            <a:spAutoFit/>
          </a:bodyPr>
          <a:lstStyle/>
          <a:p>
            <a:r>
              <a:rPr lang="pt-BR" sz="3600" dirty="0" smtClean="0">
                <a:latin typeface="Times New Roman" pitchFamily="18" charset="0"/>
                <a:cs typeface="Times New Roman" pitchFamily="18" charset="0"/>
              </a:rPr>
              <a:t>+ Nguyên liệu dược phẩm.</a:t>
            </a:r>
            <a:endParaRPr lang="en-US" sz="3600" dirty="0">
              <a:latin typeface="Times New Roman" pitchFamily="18" charset="0"/>
              <a:cs typeface="Times New Roman" pitchFamily="18" charset="0"/>
            </a:endParaRPr>
          </a:p>
        </p:txBody>
      </p:sp>
      <p:sp>
        <p:nvSpPr>
          <p:cNvPr id="12" name="Rectangle 11"/>
          <p:cNvSpPr/>
          <p:nvPr/>
        </p:nvSpPr>
        <p:spPr>
          <a:xfrm>
            <a:off x="6311601" y="2614837"/>
            <a:ext cx="5562031" cy="2308324"/>
          </a:xfrm>
          <a:prstGeom prst="rect">
            <a:avLst/>
          </a:prstGeom>
        </p:spPr>
        <p:txBody>
          <a:bodyPr wrap="square">
            <a:spAutoFit/>
          </a:bodyPr>
          <a:lstStyle/>
          <a:p>
            <a:pPr>
              <a:lnSpc>
                <a:spcPct val="150000"/>
              </a:lnSpc>
            </a:pPr>
            <a:r>
              <a:rPr lang="pt-BR" sz="3600" dirty="0" smtClean="0">
                <a:latin typeface="Times New Roman" pitchFamily="18" charset="0"/>
                <a:cs typeface="Times New Roman" pitchFamily="18" charset="0"/>
              </a:rPr>
              <a:t>+ Sản phẩm mỹ nghệ.</a:t>
            </a:r>
          </a:p>
          <a:p>
            <a:pPr>
              <a:lnSpc>
                <a:spcPct val="150000"/>
              </a:lnSpc>
            </a:pPr>
            <a:r>
              <a:rPr lang="en-US" sz="3600" dirty="0">
                <a:latin typeface="Times New Roman" panose="02020603050405020304" pitchFamily="18" charset="0"/>
                <a:cs typeface="Times New Roman" panose="02020603050405020304" pitchFamily="18" charset="0"/>
              </a:rPr>
              <a:t>+</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a:t>
            </a:r>
          </a:p>
          <a:p>
            <a:endParaRPr lang="en-US" sz="36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368" y="800938"/>
            <a:ext cx="5060303" cy="2545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5090" y="3411748"/>
            <a:ext cx="2869131" cy="2869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p:cNvSpPr/>
          <p:nvPr/>
        </p:nvSpPr>
        <p:spPr>
          <a:xfrm>
            <a:off x="6389134" y="4144243"/>
            <a:ext cx="5562031" cy="1754326"/>
          </a:xfrm>
          <a:prstGeom prst="rect">
            <a:avLst/>
          </a:prstGeom>
        </p:spPr>
        <p:txBody>
          <a:bodyPr wrap="square">
            <a:spAutoFit/>
          </a:bodyPr>
          <a:lstStyle/>
          <a:p>
            <a:r>
              <a:rPr lang="pt-BR" sz="3600" dirty="0" smtClean="0">
                <a:latin typeface="Times New Roman" pitchFamily="18" charset="0"/>
                <a:cs typeface="Times New Roman" pitchFamily="18" charset="0"/>
              </a:rPr>
              <a:t>- Tác hại:</a:t>
            </a:r>
          </a:p>
          <a:p>
            <a:r>
              <a:rPr lang="pt-BR" sz="3600" dirty="0" smtClean="0">
                <a:latin typeface="Times New Roman" pitchFamily="18" charset="0"/>
                <a:cs typeface="Times New Roman" pitchFamily="18" charset="0"/>
              </a:rPr>
              <a:t>+ Gây độc cho con người và động vật khác.</a:t>
            </a:r>
            <a:endParaRPr lang="en-US" sz="3600" dirty="0">
              <a:latin typeface="Times New Roman" pitchFamily="18" charset="0"/>
              <a:cs typeface="Times New Roman"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719" y="562664"/>
            <a:ext cx="4631600" cy="2877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719" y="3483356"/>
            <a:ext cx="4631600" cy="3022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2971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5"/>
                                        </p:tgtEl>
                                      </p:cBhvr>
                                    </p:animEffect>
                                    <p:anim calcmode="lin" valueType="num">
                                      <p:cBhvr>
                                        <p:cTn id="27" dur="1000"/>
                                        <p:tgtEl>
                                          <p:spTgt spid="5"/>
                                        </p:tgtEl>
                                        <p:attrNameLst>
                                          <p:attrName>ppt_x</p:attrName>
                                        </p:attrNameLst>
                                      </p:cBhvr>
                                      <p:tavLst>
                                        <p:tav tm="0">
                                          <p:val>
                                            <p:strVal val="ppt_x"/>
                                          </p:val>
                                        </p:tav>
                                        <p:tav tm="100000">
                                          <p:val>
                                            <p:strVal val="ppt_x"/>
                                          </p:val>
                                        </p:tav>
                                      </p:tavLst>
                                    </p:anim>
                                    <p:anim calcmode="lin" valueType="num">
                                      <p:cBhvr>
                                        <p:cTn id="28" dur="1000"/>
                                        <p:tgtEl>
                                          <p:spTgt spid="5"/>
                                        </p:tgtEl>
                                        <p:attrNameLst>
                                          <p:attrName>ppt_y</p:attrName>
                                        </p:attrNameLst>
                                      </p:cBhvr>
                                      <p:tavLst>
                                        <p:tav tm="0">
                                          <p:val>
                                            <p:strVal val="ppt_y"/>
                                          </p:val>
                                        </p:tav>
                                        <p:tav tm="100000">
                                          <p:val>
                                            <p:strVal val="ppt_y+.1"/>
                                          </p:val>
                                        </p:tav>
                                      </p:tavLst>
                                    </p:anim>
                                    <p:set>
                                      <p:cBhvr>
                                        <p:cTn id="29" dur="1" fill="hold">
                                          <p:stCondLst>
                                            <p:cond delay="9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6"/>
                                        </p:tgtEl>
                                      </p:cBhvr>
                                    </p:animEffect>
                                    <p:anim calcmode="lin" valueType="num">
                                      <p:cBhvr>
                                        <p:cTn id="34" dur="1000"/>
                                        <p:tgtEl>
                                          <p:spTgt spid="6"/>
                                        </p:tgtEl>
                                        <p:attrNameLst>
                                          <p:attrName>ppt_x</p:attrName>
                                        </p:attrNameLst>
                                      </p:cBhvr>
                                      <p:tavLst>
                                        <p:tav tm="0">
                                          <p:val>
                                            <p:strVal val="ppt_x"/>
                                          </p:val>
                                        </p:tav>
                                        <p:tav tm="100000">
                                          <p:val>
                                            <p:strVal val="ppt_x"/>
                                          </p:val>
                                        </p:tav>
                                      </p:tavLst>
                                    </p:anim>
                                    <p:anim calcmode="lin" valueType="num">
                                      <p:cBhvr>
                                        <p:cTn id="35" dur="1000"/>
                                        <p:tgtEl>
                                          <p:spTgt spid="6"/>
                                        </p:tgtEl>
                                        <p:attrNameLst>
                                          <p:attrName>ppt_y</p:attrName>
                                        </p:attrNameLst>
                                      </p:cBhvr>
                                      <p:tavLst>
                                        <p:tav tm="0">
                                          <p:val>
                                            <p:strVal val="ppt_y"/>
                                          </p:val>
                                        </p:tav>
                                        <p:tav tm="100000">
                                          <p:val>
                                            <p:strVal val="ppt_y+.1"/>
                                          </p:val>
                                        </p:tav>
                                      </p:tavLst>
                                    </p:anim>
                                    <p:set>
                                      <p:cBhvr>
                                        <p:cTn id="36" dur="1" fill="hold">
                                          <p:stCondLst>
                                            <p:cond delay="9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arn(inVertical)">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in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9"/>
                                        </p:tgtEl>
                                      </p:cBhvr>
                                    </p:animEffect>
                                    <p:anim calcmode="lin" valueType="num">
                                      <p:cBhvr>
                                        <p:cTn id="56" dur="1000"/>
                                        <p:tgtEl>
                                          <p:spTgt spid="9"/>
                                        </p:tgtEl>
                                        <p:attrNameLst>
                                          <p:attrName>ppt_x</p:attrName>
                                        </p:attrNameLst>
                                      </p:cBhvr>
                                      <p:tavLst>
                                        <p:tav tm="0">
                                          <p:val>
                                            <p:strVal val="ppt_x"/>
                                          </p:val>
                                        </p:tav>
                                        <p:tav tm="100000">
                                          <p:val>
                                            <p:strVal val="ppt_x"/>
                                          </p:val>
                                        </p:tav>
                                      </p:tavLst>
                                    </p:anim>
                                    <p:anim calcmode="lin" valueType="num">
                                      <p:cBhvr>
                                        <p:cTn id="57" dur="1000"/>
                                        <p:tgtEl>
                                          <p:spTgt spid="9"/>
                                        </p:tgtEl>
                                        <p:attrNameLst>
                                          <p:attrName>ppt_y</p:attrName>
                                        </p:attrNameLst>
                                      </p:cBhvr>
                                      <p:tavLst>
                                        <p:tav tm="0">
                                          <p:val>
                                            <p:strVal val="ppt_y"/>
                                          </p:val>
                                        </p:tav>
                                        <p:tav tm="100000">
                                          <p:val>
                                            <p:strVal val="ppt_y+.1"/>
                                          </p:val>
                                        </p:tav>
                                      </p:tavLst>
                                    </p:anim>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barn(inVertical)">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barn(inVertical)">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xit" presetSubtype="0" fill="hold" nodeType="clickEffect">
                                  <p:stCondLst>
                                    <p:cond delay="0"/>
                                  </p:stCondLst>
                                  <p:childTnLst>
                                    <p:animEffect transition="out" filter="fade">
                                      <p:cBhvr>
                                        <p:cTn id="84" dur="1000"/>
                                        <p:tgtEl>
                                          <p:spTgt spid="13"/>
                                        </p:tgtEl>
                                      </p:cBhvr>
                                    </p:animEffect>
                                    <p:anim calcmode="lin" valueType="num">
                                      <p:cBhvr>
                                        <p:cTn id="85" dur="1000"/>
                                        <p:tgtEl>
                                          <p:spTgt spid="13"/>
                                        </p:tgtEl>
                                        <p:attrNameLst>
                                          <p:attrName>ppt_x</p:attrName>
                                        </p:attrNameLst>
                                      </p:cBhvr>
                                      <p:tavLst>
                                        <p:tav tm="0">
                                          <p:val>
                                            <p:strVal val="ppt_x"/>
                                          </p:val>
                                        </p:tav>
                                        <p:tav tm="100000">
                                          <p:val>
                                            <p:strVal val="ppt_x"/>
                                          </p:val>
                                        </p:tav>
                                      </p:tavLst>
                                    </p:anim>
                                    <p:anim calcmode="lin" valueType="num">
                                      <p:cBhvr>
                                        <p:cTn id="86" dur="1000"/>
                                        <p:tgtEl>
                                          <p:spTgt spid="13"/>
                                        </p:tgtEl>
                                        <p:attrNameLst>
                                          <p:attrName>ppt_y</p:attrName>
                                        </p:attrNameLst>
                                      </p:cBhvr>
                                      <p:tavLst>
                                        <p:tav tm="0">
                                          <p:val>
                                            <p:strVal val="ppt_y"/>
                                          </p:val>
                                        </p:tav>
                                        <p:tav tm="100000">
                                          <p:val>
                                            <p:strVal val="ppt_y+.1"/>
                                          </p:val>
                                        </p:tav>
                                      </p:tavLst>
                                    </p:anim>
                                    <p:set>
                                      <p:cBhvr>
                                        <p:cTn id="87" dur="1" fill="hold">
                                          <p:stCondLst>
                                            <p:cond delay="999"/>
                                          </p:stCondLst>
                                        </p:cTn>
                                        <p:tgtEl>
                                          <p:spTgt spid="1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14"/>
                                        </p:tgtEl>
                                      </p:cBhvr>
                                    </p:animEffect>
                                    <p:anim calcmode="lin" valueType="num">
                                      <p:cBhvr>
                                        <p:cTn id="92" dur="1000"/>
                                        <p:tgtEl>
                                          <p:spTgt spid="14"/>
                                        </p:tgtEl>
                                        <p:attrNameLst>
                                          <p:attrName>ppt_x</p:attrName>
                                        </p:attrNameLst>
                                      </p:cBhvr>
                                      <p:tavLst>
                                        <p:tav tm="0">
                                          <p:val>
                                            <p:strVal val="ppt_x"/>
                                          </p:val>
                                        </p:tav>
                                        <p:tav tm="100000">
                                          <p:val>
                                            <p:strVal val="ppt_x"/>
                                          </p:val>
                                        </p:tav>
                                      </p:tavLst>
                                    </p:anim>
                                    <p:anim calcmode="lin" valueType="num">
                                      <p:cBhvr>
                                        <p:cTn id="93" dur="1000"/>
                                        <p:tgtEl>
                                          <p:spTgt spid="14"/>
                                        </p:tgtEl>
                                        <p:attrNameLst>
                                          <p:attrName>ppt_y</p:attrName>
                                        </p:attrNameLst>
                                      </p:cBhvr>
                                      <p:tavLst>
                                        <p:tav tm="0">
                                          <p:val>
                                            <p:strVal val="ppt_y"/>
                                          </p:val>
                                        </p:tav>
                                        <p:tav tm="100000">
                                          <p:val>
                                            <p:strVal val="ppt_y+.1"/>
                                          </p:val>
                                        </p:tav>
                                      </p:tavLst>
                                    </p:anim>
                                    <p:set>
                                      <p:cBhvr>
                                        <p:cTn id="94" dur="1" fill="hold">
                                          <p:stCondLst>
                                            <p:cond delay="999"/>
                                          </p:stCondLst>
                                        </p:cTn>
                                        <p:tgtEl>
                                          <p:spTgt spid="1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barn(inVertical)">
                                      <p:cBhvr>
                                        <p:cTn id="99" dur="5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barn(inVertical)">
                                      <p:cBhvr>
                                        <p:cTn id="104" dur="500"/>
                                        <p:tgtEl>
                                          <p:spTgt spid="16"/>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barn(inVertical)">
                                      <p:cBhvr>
                                        <p:cTn id="10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0395" y="929391"/>
            <a:ext cx="3887755" cy="367467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15" y="783771"/>
            <a:ext cx="3747525" cy="38434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640" y="929391"/>
            <a:ext cx="3887755" cy="3697879"/>
          </a:xfrm>
          <a:prstGeom prst="rect">
            <a:avLst/>
          </a:prstGeom>
        </p:spPr>
      </p:pic>
      <p:sp>
        <p:nvSpPr>
          <p:cNvPr id="6" name="TextBox 5"/>
          <p:cNvSpPr txBox="1"/>
          <p:nvPr/>
        </p:nvSpPr>
        <p:spPr>
          <a:xfrm>
            <a:off x="305115" y="1"/>
            <a:ext cx="4422098" cy="929390"/>
          </a:xfrm>
          <a:prstGeom prst="rect">
            <a:avLst/>
          </a:prstGeom>
          <a:solidFill>
            <a:schemeClr val="bg1"/>
          </a:solidFill>
        </p:spPr>
        <p:txBody>
          <a:bodyPr wrap="square" lIns="0" tIns="0" rIns="0" bIns="0" rtlCol="0">
            <a:noAutofit/>
          </a:bodyPr>
          <a:lstStyle/>
          <a:p>
            <a:pPr algn="l"/>
            <a:r>
              <a:rPr lang="en-US" sz="4000" b="1" dirty="0" smtClean="0">
                <a:solidFill>
                  <a:schemeClr val="tx1">
                    <a:lumMod val="75000"/>
                    <a:lumOff val="25000"/>
                  </a:schemeClr>
                </a:solidFill>
                <a:latin typeface="Times New Roman" pitchFamily="18" charset="0"/>
                <a:cs typeface="Times New Roman" pitchFamily="18" charset="0"/>
              </a:rPr>
              <a:t>4. </a:t>
            </a:r>
            <a:r>
              <a:rPr lang="en-US" sz="4000" b="1" dirty="0" err="1" smtClean="0">
                <a:solidFill>
                  <a:schemeClr val="tx1">
                    <a:lumMod val="75000"/>
                    <a:lumOff val="25000"/>
                  </a:schemeClr>
                </a:solidFill>
                <a:latin typeface="Times New Roman" pitchFamily="18" charset="0"/>
                <a:cs typeface="Times New Roman" pitchFamily="18" charset="0"/>
              </a:rPr>
              <a:t>Các</a:t>
            </a:r>
            <a:r>
              <a:rPr lang="en-US" sz="4000" b="1" dirty="0" smtClean="0">
                <a:solidFill>
                  <a:schemeClr val="tx1">
                    <a:lumMod val="75000"/>
                    <a:lumOff val="25000"/>
                  </a:schemeClr>
                </a:solidFill>
                <a:latin typeface="Times New Roman" pitchFamily="18" charset="0"/>
                <a:cs typeface="Times New Roman" pitchFamily="18" charset="0"/>
              </a:rPr>
              <a:t> </a:t>
            </a:r>
            <a:r>
              <a:rPr lang="en-US" sz="4000" b="1" dirty="0" err="1" smtClean="0">
                <a:solidFill>
                  <a:schemeClr val="tx1">
                    <a:lumMod val="75000"/>
                    <a:lumOff val="25000"/>
                  </a:schemeClr>
                </a:solidFill>
                <a:latin typeface="Times New Roman" pitchFamily="18" charset="0"/>
                <a:cs typeface="Times New Roman" pitchFamily="18" charset="0"/>
              </a:rPr>
              <a:t>loài</a:t>
            </a:r>
            <a:r>
              <a:rPr lang="en-US" sz="4000" b="1" dirty="0" smtClean="0">
                <a:solidFill>
                  <a:schemeClr val="tx1">
                    <a:lumMod val="75000"/>
                    <a:lumOff val="25000"/>
                  </a:schemeClr>
                </a:solidFill>
                <a:latin typeface="Times New Roman" pitchFamily="18" charset="0"/>
                <a:cs typeface="Times New Roman" pitchFamily="18" charset="0"/>
              </a:rPr>
              <a:t> </a:t>
            </a:r>
            <a:r>
              <a:rPr lang="en-US" sz="4000" b="1" dirty="0" err="1" smtClean="0">
                <a:solidFill>
                  <a:schemeClr val="tx1">
                    <a:lumMod val="75000"/>
                    <a:lumOff val="25000"/>
                  </a:schemeClr>
                </a:solidFill>
                <a:latin typeface="Times New Roman" pitchFamily="18" charset="0"/>
                <a:cs typeface="Times New Roman" pitchFamily="18" charset="0"/>
              </a:rPr>
              <a:t>Chim</a:t>
            </a:r>
            <a:endParaRPr lang="en-US" sz="4000" b="1" dirty="0" smtClean="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68945639"/>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ập.JPG"/>
          <p:cNvPicPr>
            <a:picLocks noChangeAspect="1"/>
          </p:cNvPicPr>
          <p:nvPr/>
        </p:nvPicPr>
        <p:blipFill>
          <a:blip r:embed="rId2"/>
          <a:stretch>
            <a:fillRect/>
          </a:stretch>
        </p:blipFill>
        <p:spPr>
          <a:xfrm>
            <a:off x="6019800" y="3733800"/>
            <a:ext cx="3886200" cy="2362200"/>
          </a:xfrm>
          <a:prstGeom prst="rect">
            <a:avLst/>
          </a:prstGeom>
        </p:spPr>
      </p:pic>
      <p:pic>
        <p:nvPicPr>
          <p:cNvPr id="4" name="Picture 3" descr="rô.JPG"/>
          <p:cNvPicPr>
            <a:picLocks noChangeAspect="1"/>
          </p:cNvPicPr>
          <p:nvPr/>
        </p:nvPicPr>
        <p:blipFill>
          <a:blip r:embed="rId3"/>
          <a:stretch>
            <a:fillRect/>
          </a:stretch>
        </p:blipFill>
        <p:spPr>
          <a:xfrm>
            <a:off x="5715001" y="381000"/>
            <a:ext cx="4267199" cy="2615380"/>
          </a:xfrm>
          <a:prstGeom prst="rect">
            <a:avLst/>
          </a:prstGeom>
        </p:spPr>
      </p:pic>
      <p:pic>
        <p:nvPicPr>
          <p:cNvPr id="5" name="Picture 4" descr="ezgifcomgifmaker-1-1616933100542-1616981455333-161698145533460232580.gif"/>
          <p:cNvPicPr>
            <a:picLocks noChangeAspect="1"/>
          </p:cNvPicPr>
          <p:nvPr/>
        </p:nvPicPr>
        <p:blipFill>
          <a:blip r:embed="rId4"/>
          <a:stretch>
            <a:fillRect/>
          </a:stretch>
        </p:blipFill>
        <p:spPr>
          <a:xfrm>
            <a:off x="1905000" y="3733800"/>
            <a:ext cx="3886200" cy="2293596"/>
          </a:xfrm>
          <a:prstGeom prst="rect">
            <a:avLst/>
          </a:prstGeom>
        </p:spPr>
      </p:pic>
      <p:pic>
        <p:nvPicPr>
          <p:cNvPr id="6" name="Picture 5" descr="Ca-Chep-Song-Da-445x445.jpg"/>
          <p:cNvPicPr>
            <a:picLocks noChangeAspect="1"/>
          </p:cNvPicPr>
          <p:nvPr/>
        </p:nvPicPr>
        <p:blipFill>
          <a:blip r:embed="rId5"/>
          <a:stretch>
            <a:fillRect/>
          </a:stretch>
        </p:blipFill>
        <p:spPr>
          <a:xfrm>
            <a:off x="1828800" y="457200"/>
            <a:ext cx="3810000" cy="2559978"/>
          </a:xfrm>
          <a:prstGeom prst="rect">
            <a:avLst/>
          </a:prstGeom>
        </p:spPr>
      </p:pic>
      <p:sp>
        <p:nvSpPr>
          <p:cNvPr id="7" name="TextBox 6"/>
          <p:cNvSpPr txBox="1"/>
          <p:nvPr/>
        </p:nvSpPr>
        <p:spPr>
          <a:xfrm>
            <a:off x="4648200" y="3048001"/>
            <a:ext cx="3733800" cy="461665"/>
          </a:xfrm>
          <a:prstGeom prst="rect">
            <a:avLst/>
          </a:prstGeom>
          <a:noFill/>
        </p:spPr>
        <p:txBody>
          <a:bodyPr wrap="square" rtlCol="0">
            <a:spAutoFit/>
          </a:bodyPr>
          <a:lstStyle/>
          <a:p>
            <a:r>
              <a:rPr lang="en-US" sz="2400" b="1" dirty="0" err="1">
                <a:solidFill>
                  <a:prstClr val="black"/>
                </a:solidFill>
                <a:latin typeface="Times New Roman" pitchFamily="18" charset="0"/>
                <a:cs typeface="Times New Roman" pitchFamily="18" charset="0"/>
              </a:rPr>
              <a:t>Lớp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xương</a:t>
            </a:r>
            <a:endParaRPr lang="en-US" sz="2400" b="1" dirty="0">
              <a:solidFill>
                <a:prstClr val="black"/>
              </a:solidFill>
              <a:latin typeface="Times New Roman" pitchFamily="18" charset="0"/>
              <a:cs typeface="Times New Roman" pitchFamily="18" charset="0"/>
            </a:endParaRPr>
          </a:p>
        </p:txBody>
      </p:sp>
      <p:sp>
        <p:nvSpPr>
          <p:cNvPr id="8" name="TextBox 7"/>
          <p:cNvSpPr txBox="1"/>
          <p:nvPr/>
        </p:nvSpPr>
        <p:spPr>
          <a:xfrm>
            <a:off x="4495800" y="6172201"/>
            <a:ext cx="3200400" cy="461665"/>
          </a:xfrm>
          <a:prstGeom prst="rect">
            <a:avLst/>
          </a:prstGeom>
          <a:noFill/>
        </p:spPr>
        <p:txBody>
          <a:bodyPr wrap="square" rtlCol="0">
            <a:spAutoFit/>
          </a:bodyPr>
          <a:lstStyle/>
          <a:p>
            <a:pPr algn="ctr"/>
            <a:r>
              <a:rPr lang="en-US" sz="2400" b="1" dirty="0" err="1">
                <a:solidFill>
                  <a:prstClr val="black"/>
                </a:solidFill>
                <a:latin typeface="Times New Roman" pitchFamily="18" charset="0"/>
                <a:cs typeface="Times New Roman" pitchFamily="18" charset="0"/>
              </a:rPr>
              <a:t>Lớp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Sụn</a:t>
            </a:r>
            <a:endParaRPr lang="en-US" sz="2400" b="1" dirty="0">
              <a:solidFill>
                <a:prstClr val="black"/>
              </a:solidFill>
              <a:latin typeface="Times New Roman" pitchFamily="18" charset="0"/>
              <a:cs typeface="Times New Roman" pitchFamily="18" charset="0"/>
            </a:endParaRPr>
          </a:p>
        </p:txBody>
      </p:sp>
      <p:sp>
        <p:nvSpPr>
          <p:cNvPr id="9" name="TextBox 8"/>
          <p:cNvSpPr txBox="1"/>
          <p:nvPr/>
        </p:nvSpPr>
        <p:spPr>
          <a:xfrm>
            <a:off x="1828800" y="2590800"/>
            <a:ext cx="1295400" cy="400110"/>
          </a:xfrm>
          <a:prstGeom prst="rect">
            <a:avLst/>
          </a:prstGeom>
          <a:noFill/>
        </p:spPr>
        <p:txBody>
          <a:bodyPr wrap="square" rtlCol="0">
            <a:spAutoFit/>
          </a:bodyPr>
          <a:lstStyle/>
          <a:p>
            <a:r>
              <a:rPr lang="en-US" sz="2000" dirty="0" err="1">
                <a:solidFill>
                  <a:prstClr val="black"/>
                </a:solidFill>
                <a:latin typeface="Times New Roman" pitchFamily="18" charset="0"/>
                <a:cs typeface="Times New Roman" pitchFamily="18" charset="0"/>
              </a:rPr>
              <a:t>Cá</a:t>
            </a:r>
            <a:r>
              <a:rPr lang="en-US" sz="2000" dirty="0">
                <a:solidFill>
                  <a:prstClr val="black"/>
                </a:solidFill>
                <a:latin typeface="Times New Roman" pitchFamily="18" charset="0"/>
                <a:cs typeface="Times New Roman" pitchFamily="18" charset="0"/>
              </a:rPr>
              <a:t> </a:t>
            </a:r>
            <a:r>
              <a:rPr lang="en-US" sz="2000" dirty="0" err="1">
                <a:solidFill>
                  <a:prstClr val="black"/>
                </a:solidFill>
                <a:latin typeface="Times New Roman" pitchFamily="18" charset="0"/>
                <a:cs typeface="Times New Roman" pitchFamily="18" charset="0"/>
              </a:rPr>
              <a:t>chép</a:t>
            </a:r>
            <a:endParaRPr lang="en-US" sz="2000" dirty="0">
              <a:solidFill>
                <a:prstClr val="black"/>
              </a:solidFill>
              <a:latin typeface="Times New Roman" pitchFamily="18" charset="0"/>
              <a:cs typeface="Times New Roman" pitchFamily="18" charset="0"/>
            </a:endParaRPr>
          </a:p>
        </p:txBody>
      </p:sp>
      <p:sp>
        <p:nvSpPr>
          <p:cNvPr id="10" name="TextBox 9"/>
          <p:cNvSpPr txBox="1"/>
          <p:nvPr/>
        </p:nvSpPr>
        <p:spPr>
          <a:xfrm>
            <a:off x="1905000" y="5715000"/>
            <a:ext cx="1752600" cy="400110"/>
          </a:xfrm>
          <a:prstGeom prst="rect">
            <a:avLst/>
          </a:prstGeom>
          <a:noFill/>
        </p:spPr>
        <p:txBody>
          <a:bodyPr wrap="square" rtlCol="0">
            <a:spAutoFit/>
          </a:bodyPr>
          <a:lstStyle/>
          <a:p>
            <a:r>
              <a:rPr lang="en-US" sz="2000" dirty="0" err="1">
                <a:solidFill>
                  <a:prstClr val="white"/>
                </a:solidFill>
                <a:latin typeface="Times New Roman" pitchFamily="18" charset="0"/>
                <a:cs typeface="Times New Roman" pitchFamily="18" charset="0"/>
              </a:rPr>
              <a:t>Cá</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đuối</a:t>
            </a:r>
            <a:endParaRPr lang="en-US" sz="20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579698174"/>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500"/>
                                        <p:tgtEl>
                                          <p:spTgt spid="6"/>
                                        </p:tgtEl>
                                      </p:cBhvr>
                                    </p:animEffect>
                                  </p:childTnLst>
                                </p:cTn>
                              </p:par>
                              <p:par>
                                <p:cTn id="8" presetID="2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500"/>
                                        <p:tgtEl>
                                          <p:spTgt spid="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edge">
                                      <p:cBhvr>
                                        <p:cTn id="13" dur="500"/>
                                        <p:tgtEl>
                                          <p:spTgt spid="7"/>
                                        </p:tgtEl>
                                      </p:cBhvr>
                                    </p:animEffect>
                                  </p:childTnLst>
                                </p:cTn>
                              </p:par>
                              <p:par>
                                <p:cTn id="14" presetID="16" presetClass="entr" presetSubtype="2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amond(in)">
                                      <p:cBhvr>
                                        <p:cTn id="21" dur="500"/>
                                        <p:tgtEl>
                                          <p:spTgt spid="5"/>
                                        </p:tgtEl>
                                      </p:cBhvr>
                                    </p:animEffect>
                                  </p:childTnLst>
                                </p:cTn>
                              </p:par>
                              <p:par>
                                <p:cTn id="22" presetID="8"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amond(in)">
                                      <p:cBhvr>
                                        <p:cTn id="24" dur="500"/>
                                        <p:tgtEl>
                                          <p:spTgt spid="3"/>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3417043"/>
            <a:ext cx="6095997" cy="344095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424"/>
            <a:ext cx="6096000" cy="33866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0424"/>
            <a:ext cx="6096000" cy="338661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3417042"/>
            <a:ext cx="6096000" cy="3440957"/>
          </a:xfrm>
          <a:prstGeom prst="rect">
            <a:avLst/>
          </a:prstGeom>
        </p:spPr>
      </p:pic>
    </p:spTree>
    <p:extLst>
      <p:ext uri="{BB962C8B-B14F-4D97-AF65-F5344CB8AC3E}">
        <p14:creationId xmlns:p14="http://schemas.microsoft.com/office/powerpoint/2010/main" val="1579736671"/>
      </p:ext>
    </p:extLst>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sz="half" idx="1"/>
          </p:nvPr>
        </p:nvSpPr>
        <p:spPr>
          <a:xfrm>
            <a:off x="609600" y="1487488"/>
            <a:ext cx="3454400" cy="3840162"/>
          </a:xfrm>
        </p:spPr>
        <p:txBody>
          <a:bodyPr/>
          <a:lstStyle/>
          <a:p>
            <a:pPr eaLnBrk="1" hangingPunct="1">
              <a:buFontTx/>
              <a:buNone/>
            </a:pPr>
            <a:r>
              <a:rPr lang="en-US" altLang="en-US" sz="2800" smtClean="0">
                <a:latin typeface="VNtimes new roman" panose="020B7200000000000000" pitchFamily="34" charset="0"/>
              </a:rPr>
              <a:t>   </a:t>
            </a:r>
          </a:p>
        </p:txBody>
      </p:sp>
      <p:sp>
        <p:nvSpPr>
          <p:cNvPr id="4099" name="Rectangle 8"/>
          <p:cNvSpPr>
            <a:spLocks noChangeArrowheads="1"/>
          </p:cNvSpPr>
          <p:nvPr/>
        </p:nvSpPr>
        <p:spPr bwMode="auto">
          <a:xfrm>
            <a:off x="3602567" y="908050"/>
            <a:ext cx="8940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a:p>
            <a:pPr marL="342900" indent="-342900">
              <a:lnSpc>
                <a:spcPct val="90000"/>
              </a:lnSpc>
              <a:spcBef>
                <a:spcPct val="20000"/>
              </a:spcBef>
            </a:pPr>
            <a:endParaRPr lang="en-US" altLang="en-US" sz="2800">
              <a:latin typeface="VNtimes new roman" panose="020B7200000000000000" pitchFamily="34" charset="0"/>
            </a:endParaRPr>
          </a:p>
        </p:txBody>
      </p:sp>
      <p:sp>
        <p:nvSpPr>
          <p:cNvPr id="4100" name="Rectangle 9"/>
          <p:cNvSpPr>
            <a:spLocks noChangeArrowheads="1"/>
          </p:cNvSpPr>
          <p:nvPr/>
        </p:nvSpPr>
        <p:spPr bwMode="auto">
          <a:xfrm>
            <a:off x="0" y="2921000"/>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en-US"/>
          </a:p>
        </p:txBody>
      </p:sp>
      <p:sp>
        <p:nvSpPr>
          <p:cNvPr id="4101" name="Text Box 10"/>
          <p:cNvSpPr txBox="1">
            <a:spLocks noChangeArrowheads="1"/>
          </p:cNvSpPr>
          <p:nvPr/>
        </p:nvSpPr>
        <p:spPr bwMode="auto">
          <a:xfrm>
            <a:off x="7416801" y="5692776"/>
            <a:ext cx="477308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sz="1800"/>
          </a:p>
        </p:txBody>
      </p:sp>
      <p:sp>
        <p:nvSpPr>
          <p:cNvPr id="4102" name="Text Box 11"/>
          <p:cNvSpPr txBox="1">
            <a:spLocks noChangeArrowheads="1"/>
          </p:cNvSpPr>
          <p:nvPr/>
        </p:nvSpPr>
        <p:spPr bwMode="auto">
          <a:xfrm>
            <a:off x="508000" y="1182689"/>
            <a:ext cx="2641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4103" name="Text Box 12"/>
          <p:cNvSpPr txBox="1">
            <a:spLocks noChangeArrowheads="1"/>
          </p:cNvSpPr>
          <p:nvPr/>
        </p:nvSpPr>
        <p:spPr bwMode="auto">
          <a:xfrm>
            <a:off x="406400" y="1106489"/>
            <a:ext cx="2844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sp>
        <p:nvSpPr>
          <p:cNvPr id="4104" name="Text Box 13"/>
          <p:cNvSpPr txBox="1">
            <a:spLocks noChangeArrowheads="1"/>
          </p:cNvSpPr>
          <p:nvPr/>
        </p:nvSpPr>
        <p:spPr bwMode="auto">
          <a:xfrm>
            <a:off x="609600" y="1182689"/>
            <a:ext cx="2540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anose="020B0604020202020204" pitchFamily="34" charset="0"/>
              </a:defRPr>
            </a:lvl1pPr>
            <a:lvl2pPr>
              <a:defRPr sz="2800">
                <a:solidFill>
                  <a:schemeClr val="tx1"/>
                </a:solidFill>
                <a:latin typeface="Arial" panose="020B0604020202020204" pitchFamily="34" charset="0"/>
              </a:defRPr>
            </a:lvl2pPr>
            <a:lvl3pPr>
              <a:defRPr sz="2400">
                <a:solidFill>
                  <a:schemeClr val="tx1"/>
                </a:solidFill>
                <a:latin typeface="Arial" panose="020B0604020202020204" pitchFamily="34" charset="0"/>
              </a:defRPr>
            </a:lvl3pPr>
            <a:lvl4pPr>
              <a:defRPr sz="2000">
                <a:solidFill>
                  <a:schemeClr val="tx1"/>
                </a:solidFill>
                <a:latin typeface="Arial" panose="020B0604020202020204" pitchFamily="34" charset="0"/>
              </a:defRPr>
            </a:lvl4pPr>
            <a:lvl5pPr>
              <a:defRPr sz="2000">
                <a:solidFill>
                  <a:schemeClr val="tx1"/>
                </a:solidFill>
                <a:latin typeface="Arial" panose="020B0604020202020204" pitchFamily="34" charset="0"/>
              </a:defRPr>
            </a:lvl5pPr>
            <a:lvl6pPr eaLnBrk="0" hangingPunct="0">
              <a:defRPr sz="2000">
                <a:solidFill>
                  <a:schemeClr val="tx1"/>
                </a:solidFill>
                <a:latin typeface="Arial" panose="020B0604020202020204" pitchFamily="34" charset="0"/>
              </a:defRPr>
            </a:lvl6pPr>
            <a:lvl7pPr eaLnBrk="0" hangingPunct="0">
              <a:defRPr sz="2000">
                <a:solidFill>
                  <a:schemeClr val="tx1"/>
                </a:solidFill>
                <a:latin typeface="Arial" panose="020B0604020202020204" pitchFamily="34" charset="0"/>
              </a:defRPr>
            </a:lvl7pPr>
            <a:lvl8pPr eaLnBrk="0" hangingPunct="0">
              <a:defRPr sz="2000">
                <a:solidFill>
                  <a:schemeClr val="tx1"/>
                </a:solidFill>
                <a:latin typeface="Arial" panose="020B0604020202020204" pitchFamily="34" charset="0"/>
              </a:defRPr>
            </a:lvl8pPr>
            <a:lvl9pPr eaLnBrk="0" hangingPunct="0">
              <a:defRPr sz="2000">
                <a:solidFill>
                  <a:schemeClr val="tx1"/>
                </a:solidFill>
                <a:latin typeface="Arial" panose="020B0604020202020204" pitchFamily="34" charset="0"/>
              </a:defRPr>
            </a:lvl9pPr>
          </a:lstStyle>
          <a:p>
            <a:pPr>
              <a:spcBef>
                <a:spcPct val="50000"/>
              </a:spcBef>
            </a:pPr>
            <a:endParaRPr lang="en-US" altLang="en-US">
              <a:latin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5" y="3347120"/>
            <a:ext cx="6329211" cy="34645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16" y="1"/>
            <a:ext cx="5945605" cy="3322857"/>
          </a:xfrm>
          <a:prstGeom prst="rect">
            <a:avLst/>
          </a:prstGeom>
        </p:spPr>
      </p:pic>
      <p:pic>
        <p:nvPicPr>
          <p:cNvPr id="1026" name="Picture 2" descr="Kết quả hình ảnh cho CHIM CÁNH C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314205" cy="33228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CHIM CÁNH C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4206" y="3322858"/>
            <a:ext cx="5875679" cy="348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12516"/>
      </p:ext>
    </p:extLst>
  </p:cSld>
  <p:clrMapOvr>
    <a:masterClrMapping/>
  </p:clrMapOvr>
  <p:transition advTm="5000">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16" y="0"/>
            <a:ext cx="6384032" cy="334712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879" y="3322858"/>
            <a:ext cx="5884005" cy="353514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879" y="0"/>
            <a:ext cx="5884005" cy="334712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47120"/>
            <a:ext cx="6305879" cy="3551932"/>
          </a:xfrm>
          <a:prstGeom prst="rect">
            <a:avLst/>
          </a:prstGeom>
        </p:spPr>
      </p:pic>
    </p:spTree>
    <p:extLst>
      <p:ext uri="{BB962C8B-B14F-4D97-AF65-F5344CB8AC3E}">
        <p14:creationId xmlns:p14="http://schemas.microsoft.com/office/powerpoint/2010/main" val="108159394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6096000" cy="34713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347138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 y="3528874"/>
            <a:ext cx="6103956" cy="330606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71382"/>
            <a:ext cx="6096000" cy="3363561"/>
          </a:xfrm>
          <a:prstGeom prst="rect">
            <a:avLst/>
          </a:prstGeom>
        </p:spPr>
      </p:pic>
    </p:spTree>
    <p:extLst>
      <p:ext uri="{BB962C8B-B14F-4D97-AF65-F5344CB8AC3E}">
        <p14:creationId xmlns:p14="http://schemas.microsoft.com/office/powerpoint/2010/main" val="3445861536"/>
      </p:ext>
    </p:extLst>
  </p:cSld>
  <p:clrMapOvr>
    <a:masterClrMapping/>
  </p:clrMapOvr>
  <p:transition advClick="0" advTm="2000">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1"/>
          </p:nvPr>
        </p:nvSpPr>
        <p:spPr/>
        <p:txBody>
          <a:bodyPr/>
          <a:lstStyle/>
          <a:p>
            <a:fld id="{19B51A1E-902D-48AF-9020-955120F399B6}" type="slidenum">
              <a:rPr lang="en-US" noProof="0" smtClean="0"/>
              <a:pPr/>
              <a:t>54</a:t>
            </a:fld>
            <a:endParaRPr lang="en-US" noProof="0" dirty="0"/>
          </a:p>
        </p:txBody>
      </p:sp>
      <p:sp>
        <p:nvSpPr>
          <p:cNvPr id="5" name="Content Placeholder 2"/>
          <p:cNvSpPr>
            <a:spLocks noGrp="1"/>
          </p:cNvSpPr>
          <p:nvPr/>
        </p:nvSpPr>
        <p:spPr>
          <a:xfrm>
            <a:off x="467703" y="846674"/>
            <a:ext cx="1128458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400" dirty="0" err="1" smtClean="0"/>
              <a:t>Số</a:t>
            </a:r>
            <a:r>
              <a:rPr lang="en-US" sz="4400" dirty="0" smtClean="0"/>
              <a:t> </a:t>
            </a:r>
            <a:r>
              <a:rPr lang="en-US" sz="4400" dirty="0" err="1" smtClean="0"/>
              <a:t>lượng</a:t>
            </a:r>
            <a:r>
              <a:rPr lang="en-US" sz="4400" dirty="0" smtClean="0"/>
              <a:t> </a:t>
            </a:r>
            <a:r>
              <a:rPr lang="en-US" sz="4400" dirty="0" err="1" smtClean="0"/>
              <a:t>loài</a:t>
            </a:r>
            <a:r>
              <a:rPr lang="en-US" sz="4400" dirty="0" smtClean="0"/>
              <a:t>: khoảng 9600 loài xếp trong 27 bộ. Ở Việt Nam phát hiện 830 loài</a:t>
            </a:r>
          </a:p>
          <a:p>
            <a:r>
              <a:rPr lang="en-US" sz="4400" dirty="0" err="1" smtClean="0"/>
              <a:t>Môi</a:t>
            </a:r>
            <a:r>
              <a:rPr lang="en-US" sz="4400" dirty="0" smtClean="0"/>
              <a:t> </a:t>
            </a:r>
            <a:r>
              <a:rPr lang="en-US" sz="4400" dirty="0" err="1" smtClean="0"/>
              <a:t>trường</a:t>
            </a:r>
            <a:r>
              <a:rPr lang="en-US" sz="4400" dirty="0" smtClean="0"/>
              <a:t> </a:t>
            </a:r>
            <a:r>
              <a:rPr lang="en-US" sz="4400" dirty="0" err="1" smtClean="0"/>
              <a:t>sống</a:t>
            </a:r>
            <a:r>
              <a:rPr lang="en-US" sz="4400" dirty="0" smtClean="0"/>
              <a:t>: đa dạng, phong phú</a:t>
            </a:r>
          </a:p>
          <a:p>
            <a:r>
              <a:rPr lang="en-US" sz="4400" dirty="0" err="1" smtClean="0"/>
              <a:t>Kích</a:t>
            </a:r>
            <a:r>
              <a:rPr lang="en-US" sz="4400" dirty="0" smtClean="0"/>
              <a:t> </a:t>
            </a:r>
            <a:r>
              <a:rPr lang="en-US" sz="4400" dirty="0" err="1" smtClean="0"/>
              <a:t>thước</a:t>
            </a:r>
            <a:r>
              <a:rPr lang="en-US" sz="4400" dirty="0" smtClean="0"/>
              <a:t> </a:t>
            </a:r>
            <a:r>
              <a:rPr lang="en-US" sz="4400" dirty="0" err="1" smtClean="0"/>
              <a:t>cơ</a:t>
            </a:r>
            <a:r>
              <a:rPr lang="en-US" sz="4400" dirty="0" smtClean="0"/>
              <a:t> </a:t>
            </a:r>
            <a:r>
              <a:rPr lang="en-US" sz="4400" dirty="0" err="1" smtClean="0"/>
              <a:t>thể</a:t>
            </a:r>
            <a:r>
              <a:rPr lang="en-US" sz="4400" dirty="0" smtClean="0"/>
              <a:t>: đa dạng</a:t>
            </a:r>
          </a:p>
        </p:txBody>
      </p:sp>
    </p:spTree>
    <p:extLst>
      <p:ext uri="{BB962C8B-B14F-4D97-AF65-F5344CB8AC3E}">
        <p14:creationId xmlns:p14="http://schemas.microsoft.com/office/powerpoint/2010/main" val="2809839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55</a:t>
            </a:fld>
            <a:endParaRPr lang="en-US" noProof="0" dirty="0"/>
          </a:p>
        </p:txBody>
      </p:sp>
      <p:sp>
        <p:nvSpPr>
          <p:cNvPr id="6" name="TextBox 5"/>
          <p:cNvSpPr txBox="1"/>
          <p:nvPr/>
        </p:nvSpPr>
        <p:spPr>
          <a:xfrm>
            <a:off x="5846165" y="1873770"/>
            <a:ext cx="3297836" cy="1918741"/>
          </a:xfrm>
          <a:prstGeom prst="rect">
            <a:avLst/>
          </a:prstGeom>
          <a:noFill/>
        </p:spPr>
        <p:txBody>
          <a:bodyPr wrap="square" lIns="0" tIns="0" rIns="0" bIns="0" rtlCol="0">
            <a:noAutofit/>
          </a:bodyPr>
          <a:lstStyle/>
          <a:p>
            <a:pPr algn="l"/>
            <a:endParaRPr lang="en-US" sz="3200" dirty="0" smtClean="0">
              <a:solidFill>
                <a:schemeClr val="tx1">
                  <a:lumMod val="75000"/>
                  <a:lumOff val="25000"/>
                </a:schemeClr>
              </a:solidFill>
              <a:latin typeface="Times New Roman" pitchFamily="18" charset="0"/>
              <a:cs typeface="Times New Roman" pitchFamily="18" charset="0"/>
            </a:endParaRPr>
          </a:p>
        </p:txBody>
      </p:sp>
      <p:sp>
        <p:nvSpPr>
          <p:cNvPr id="7" name="Cloud Callout 6"/>
          <p:cNvSpPr/>
          <p:nvPr/>
        </p:nvSpPr>
        <p:spPr>
          <a:xfrm>
            <a:off x="734518" y="284813"/>
            <a:ext cx="4152275" cy="2668249"/>
          </a:xfrm>
          <a:prstGeom prst="cloudCallou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err="1">
                <a:solidFill>
                  <a:schemeClr val="tx1">
                    <a:lumMod val="75000"/>
                    <a:lumOff val="25000"/>
                  </a:schemeClr>
                </a:solidFill>
                <a:latin typeface="Times New Roman" pitchFamily="18" charset="0"/>
                <a:cs typeface="Times New Roman" pitchFamily="18" charset="0"/>
              </a:rPr>
              <a:t>Đặc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điểm</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nhận</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biết</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các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loài</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động</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vật</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thuộc</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lớp</a:t>
            </a:r>
            <a:r>
              <a:rPr lang="en-US" sz="2800" dirty="0">
                <a:solidFill>
                  <a:schemeClr val="tx1">
                    <a:lumMod val="75000"/>
                    <a:lumOff val="25000"/>
                  </a:schemeClr>
                </a:solidFill>
                <a:latin typeface="Times New Roman" pitchFamily="18" charset="0"/>
                <a:cs typeface="Times New Roman" pitchFamily="18" charset="0"/>
              </a:rPr>
              <a:t> </a:t>
            </a:r>
            <a:r>
              <a:rPr lang="en-US" sz="2800" dirty="0" err="1">
                <a:solidFill>
                  <a:schemeClr val="tx1">
                    <a:lumMod val="75000"/>
                    <a:lumOff val="25000"/>
                  </a:schemeClr>
                </a:solidFill>
                <a:latin typeface="Times New Roman" pitchFamily="18" charset="0"/>
                <a:cs typeface="Times New Roman" pitchFamily="18" charset="0"/>
              </a:rPr>
              <a:t>Chim</a:t>
            </a:r>
            <a:r>
              <a:rPr lang="en-US" sz="2800" dirty="0" smtClean="0">
                <a:solidFill>
                  <a:schemeClr val="tx1">
                    <a:lumMod val="75000"/>
                    <a:lumOff val="25000"/>
                  </a:schemeClr>
                </a:solidFill>
                <a:latin typeface="Times New Roman" pitchFamily="18" charset="0"/>
                <a:cs typeface="Times New Roman" pitchFamily="18" charset="0"/>
              </a:rPr>
              <a:t>?</a:t>
            </a:r>
            <a:endParaRPr lang="en-US" sz="2800" dirty="0">
              <a:solidFill>
                <a:schemeClr val="tx1">
                  <a:lumMod val="75000"/>
                  <a:lumOff val="25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321" y="284813"/>
            <a:ext cx="4070711" cy="2708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032" y="284813"/>
            <a:ext cx="3627618" cy="271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2650" y="284812"/>
            <a:ext cx="3139560" cy="266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932721" y="3493079"/>
            <a:ext cx="11157679" cy="2878111"/>
          </a:xfrm>
          <a:prstGeom prst="rect">
            <a:avLst/>
          </a:prstGeom>
          <a:noFill/>
        </p:spPr>
        <p:txBody>
          <a:bodyPr wrap="square" lIns="0" tIns="0" rIns="0" bIns="0" rtlCol="0">
            <a:noAutofit/>
          </a:bodyPr>
          <a:lstStyle/>
          <a:p>
            <a:pPr algn="just"/>
            <a:r>
              <a:rPr lang="en-US" sz="4000" dirty="0" err="1" smtClean="0">
                <a:latin typeface="Times New Roman" pitchFamily="18" charset="0"/>
                <a:cs typeface="Times New Roman" pitchFamily="18" charset="0"/>
              </a:rPr>
              <a:t>Đặc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điểm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nhận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biết</a:t>
            </a:r>
            <a:r>
              <a:rPr lang="en-US" sz="4000" dirty="0" smtClean="0">
                <a:latin typeface="Times New Roman" pitchFamily="18" charset="0"/>
                <a:cs typeface="Times New Roman" pitchFamily="18" charset="0"/>
              </a:rPr>
              <a:t>:</a:t>
            </a:r>
          </a:p>
          <a:p>
            <a:pPr algn="just"/>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lớp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lông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vũ</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bao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phủ</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a:t>
            </a:r>
          </a:p>
          <a:p>
            <a:pPr algn="just"/>
            <a:r>
              <a:rPr lang="en-US" sz="4000" dirty="0" smtClean="0">
                <a:latin typeface="Times New Roman" pitchFamily="18" charset="0"/>
                <a:cs typeface="Times New Roman" pitchFamily="18" charset="0"/>
              </a:rPr>
              <a:t>+ Di </a:t>
            </a:r>
            <a:r>
              <a:rPr lang="en-US" sz="4000" dirty="0" err="1" smtClean="0">
                <a:latin typeface="Times New Roman" pitchFamily="18" charset="0"/>
                <a:cs typeface="Times New Roman" pitchFamily="18" charset="0"/>
              </a:rPr>
              <a:t>chuyển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bằng</a:t>
            </a:r>
            <a:r>
              <a:rPr lang="en-US" sz="4000" dirty="0" smtClean="0">
                <a:latin typeface="Times New Roman" pitchFamily="18" charset="0"/>
                <a:cs typeface="Times New Roman" pitchFamily="18" charset="0"/>
              </a:rPr>
              <a:t> 2 </a:t>
            </a:r>
            <a:r>
              <a:rPr lang="en-US" sz="4000" dirty="0" err="1" smtClean="0">
                <a:latin typeface="Times New Roman" pitchFamily="18" charset="0"/>
                <a:cs typeface="Times New Roman" pitchFamily="18" charset="0"/>
              </a:rPr>
              <a:t>chân</a:t>
            </a:r>
            <a:r>
              <a:rPr lang="en-US" sz="4000" dirty="0" smtClean="0">
                <a:latin typeface="Times New Roman" pitchFamily="18" charset="0"/>
                <a:cs typeface="Times New Roman" pitchFamily="18" charset="0"/>
              </a:rPr>
              <a:t>, chi </a:t>
            </a:r>
            <a:r>
              <a:rPr lang="en-US" sz="4000" dirty="0" err="1" smtClean="0">
                <a:latin typeface="Times New Roman" pitchFamily="18" charset="0"/>
                <a:cs typeface="Times New Roman" pitchFamily="18" charset="0"/>
              </a:rPr>
              <a:t>trước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biến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đổi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thành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cánh</a:t>
            </a:r>
            <a:r>
              <a:rPr lang="en-US" sz="4000" dirty="0" smtClean="0">
                <a:latin typeface="Times New Roman" pitchFamily="18" charset="0"/>
                <a:cs typeface="Times New Roman" pitchFamily="18" charset="0"/>
              </a:rPr>
              <a:t>.</a:t>
            </a:r>
          </a:p>
          <a:p>
            <a:pPr algn="just"/>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Đẻ</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38045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7"/>
                                        </p:tgtEl>
                                        <p:attrNameLst>
                                          <p:attrName>ppt_x</p:attrName>
                                        </p:attrNameLst>
                                      </p:cBhvr>
                                      <p:tavLst>
                                        <p:tav tm="0">
                                          <p:val>
                                            <p:strVal val="ppt_x"/>
                                          </p:val>
                                        </p:tav>
                                        <p:tav tm="100000">
                                          <p:val>
                                            <p:strVal val="ppt_x"/>
                                          </p:val>
                                        </p:tav>
                                      </p:tavLst>
                                    </p:anim>
                                    <p:anim calcmode="lin" valueType="num">
                                      <p:cBhvr additive="base">
                                        <p:cTn id="12" dur="500"/>
                                        <p:tgtEl>
                                          <p:spTgt spid="7"/>
                                        </p:tgtEl>
                                        <p:attrNameLst>
                                          <p:attrName>ppt_y</p:attrName>
                                        </p:attrNameLst>
                                      </p:cBhvr>
                                      <p:tavLst>
                                        <p:tav tm="0">
                                          <p:val>
                                            <p:strVal val="ppt_y"/>
                                          </p:val>
                                        </p:tav>
                                        <p:tav tm="100000">
                                          <p:val>
                                            <p:strVal val="1+ppt_h/2"/>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barn(inVertical)">
                                      <p:cBhvr>
                                        <p:cTn id="23" dur="500"/>
                                        <p:tgtEl>
                                          <p:spTgt spid="205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52"/>
                                        </p:tgtEl>
                                        <p:attrNameLst>
                                          <p:attrName>style.visibility</p:attrName>
                                        </p:attrNameLst>
                                      </p:cBhvr>
                                      <p:to>
                                        <p:strVal val="visible"/>
                                      </p:to>
                                    </p:set>
                                    <p:animEffect transition="in" filter="barn(inVertical)">
                                      <p:cBhvr>
                                        <p:cTn id="28" dur="500"/>
                                        <p:tgtEl>
                                          <p:spTgt spid="205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Kết quả hình ảnh cho đà điểu châu 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6" y="-34033"/>
            <a:ext cx="6076624" cy="3451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05" y="3347120"/>
            <a:ext cx="6111005" cy="34645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370178"/>
            <a:ext cx="6096000" cy="3487822"/>
          </a:xfrm>
          <a:prstGeom prst="rect">
            <a:avLst/>
          </a:prstGeom>
        </p:spPr>
      </p:pic>
      <p:sp>
        <p:nvSpPr>
          <p:cNvPr id="2" name="TextBox 1"/>
          <p:cNvSpPr txBox="1"/>
          <p:nvPr/>
        </p:nvSpPr>
        <p:spPr>
          <a:xfrm>
            <a:off x="6850505" y="344774"/>
            <a:ext cx="4871803" cy="2593298"/>
          </a:xfrm>
          <a:prstGeom prst="rect">
            <a:avLst/>
          </a:prstGeom>
          <a:noFill/>
        </p:spPr>
        <p:txBody>
          <a:bodyPr wrap="square" lIns="0" tIns="0" rIns="0" bIns="0" rtlCol="0">
            <a:noAutofit/>
          </a:bodyPr>
          <a:lstStyle/>
          <a:p>
            <a:pPr algn="l"/>
            <a:r>
              <a:rPr lang="en-US" sz="3600" dirty="0" err="1" smtClean="0">
                <a:solidFill>
                  <a:schemeClr val="tx1">
                    <a:lumMod val="75000"/>
                    <a:lumOff val="25000"/>
                  </a:schemeClr>
                </a:solidFill>
                <a:latin typeface="Times New Roman" pitchFamily="18" charset="0"/>
                <a:cs typeface="Times New Roman" pitchFamily="18" charset="0"/>
              </a:rPr>
              <a:t>Quan</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sát</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hình</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ảnh</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và</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cho</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biết</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cho</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Lớp</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Chim</a:t>
            </a:r>
            <a:r>
              <a:rPr lang="en-US" sz="3600" dirty="0" smtClean="0">
                <a:solidFill>
                  <a:schemeClr val="tx1">
                    <a:lumMod val="75000"/>
                    <a:lumOff val="25000"/>
                  </a:schemeClr>
                </a:solidFill>
                <a:latin typeface="Times New Roman" pitchFamily="18" charset="0"/>
                <a:cs typeface="Times New Roman" pitchFamily="18" charset="0"/>
              </a:rPr>
              <a:t> chia </a:t>
            </a:r>
            <a:r>
              <a:rPr lang="en-US" sz="3600" dirty="0" err="1" smtClean="0">
                <a:solidFill>
                  <a:schemeClr val="tx1">
                    <a:lumMod val="75000"/>
                    <a:lumOff val="25000"/>
                  </a:schemeClr>
                </a:solidFill>
                <a:latin typeface="Times New Roman" pitchFamily="18" charset="0"/>
                <a:cs typeface="Times New Roman" pitchFamily="18" charset="0"/>
              </a:rPr>
              <a:t>làm</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mấy</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loại</a:t>
            </a:r>
            <a:r>
              <a:rPr lang="en-US" sz="3600" dirty="0" smtClean="0">
                <a:solidFill>
                  <a:schemeClr val="tx1">
                    <a:lumMod val="75000"/>
                    <a:lumOff val="25000"/>
                  </a:schemeClr>
                </a:solidFill>
                <a:latin typeface="Times New Roman" pitchFamily="18" charset="0"/>
                <a:cs typeface="Times New Roman" pitchFamily="18" charset="0"/>
              </a:rPr>
              <a:t>?</a:t>
            </a:r>
          </a:p>
        </p:txBody>
      </p:sp>
      <p:sp>
        <p:nvSpPr>
          <p:cNvPr id="3" name="Rectangle 2"/>
          <p:cNvSpPr/>
          <p:nvPr/>
        </p:nvSpPr>
        <p:spPr>
          <a:xfrm>
            <a:off x="1139252" y="3627620"/>
            <a:ext cx="11052748" cy="31840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Đa</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số</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các</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loài</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chim</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có</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khả</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năng</a:t>
            </a:r>
            <a:r>
              <a:rPr lang="en-US" sz="4000" dirty="0" smtClean="0">
                <a:solidFill>
                  <a:schemeClr val="tx1"/>
                </a:solidFill>
                <a:latin typeface="Times New Roman" pitchFamily="18" charset="0"/>
                <a:cs typeface="Times New Roman" pitchFamily="18" charset="0"/>
              </a:rPr>
              <a:t> bay </a:t>
            </a:r>
            <a:r>
              <a:rPr lang="en-US" sz="4000" dirty="0" err="1" smtClean="0">
                <a:solidFill>
                  <a:schemeClr val="tx1"/>
                </a:solidFill>
                <a:latin typeface="Times New Roman" pitchFamily="18" charset="0"/>
                <a:cs typeface="Times New Roman" pitchFamily="18" charset="0"/>
              </a:rPr>
              <a:t>lượn</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tuy</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nhiên</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một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số</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loài</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Chim</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không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có</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khả</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năng</a:t>
            </a:r>
            <a:r>
              <a:rPr lang="en-US" sz="4000" dirty="0" smtClean="0">
                <a:solidFill>
                  <a:schemeClr val="tx1"/>
                </a:solidFill>
                <a:latin typeface="Times New Roman" pitchFamily="18" charset="0"/>
                <a:cs typeface="Times New Roman" pitchFamily="18" charset="0"/>
              </a:rPr>
              <a:t> bay </a:t>
            </a:r>
            <a:r>
              <a:rPr lang="en-US" sz="4000" dirty="0" err="1" smtClean="0">
                <a:solidFill>
                  <a:schemeClr val="tx1"/>
                </a:solidFill>
                <a:latin typeface="Times New Roman" pitchFamily="18" charset="0"/>
                <a:cs typeface="Times New Roman" pitchFamily="18" charset="0"/>
              </a:rPr>
              <a:t>nhưng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lại</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chạy</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nhanh</a:t>
            </a:r>
            <a:r>
              <a:rPr lang="en-US" sz="4000" dirty="0">
                <a:solidFill>
                  <a:schemeClr val="tx1"/>
                </a:solidFill>
                <a:latin typeface="Times New Roman" pitchFamily="18" charset="0"/>
                <a:cs typeface="Times New Roman" pitchFamily="18" charset="0"/>
              </a:rPr>
              <a:t> </a:t>
            </a:r>
            <a:r>
              <a:rPr lang="en-US" sz="4000" dirty="0" smtClean="0">
                <a:solidFill>
                  <a:schemeClr val="tx1"/>
                </a:solidFill>
                <a:latin typeface="Times New Roman" pitchFamily="18" charset="0"/>
                <a:cs typeface="Times New Roman" pitchFamily="18" charset="0"/>
              </a:rPr>
              <a:t>(</a:t>
            </a:r>
            <a:r>
              <a:rPr lang="en-US" sz="4000" dirty="0" err="1" smtClean="0">
                <a:solidFill>
                  <a:schemeClr val="tx1"/>
                </a:solidFill>
                <a:latin typeface="Times New Roman" pitchFamily="18" charset="0"/>
                <a:cs typeface="Times New Roman" pitchFamily="18" charset="0"/>
              </a:rPr>
              <a:t>ví</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dụ</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đà</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điểu</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và</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một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số</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loài</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có</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khả</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năng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bơi</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lặn</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ví</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dụ</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chim</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cánh</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cụt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vịt</a:t>
            </a:r>
            <a:r>
              <a:rPr lang="en-US" sz="4000" dirty="0" smtClean="0">
                <a:solidFill>
                  <a:schemeClr val="tx1"/>
                </a:solidFill>
                <a:latin typeface="Times New Roman" pitchFamily="18" charset="0"/>
                <a:cs typeface="Times New Roman" pitchFamily="18" charset="0"/>
              </a:rPr>
              <a:t>.)</a:t>
            </a:r>
            <a:endParaRPr lang="en-US" sz="4000" dirty="0">
              <a:solidFill>
                <a:schemeClr val="tx1"/>
              </a:solidFill>
              <a:latin typeface="Times New Roman" pitchFamily="18" charset="0"/>
              <a:cs typeface="Times New Roman" pitchFamily="18" charset="0"/>
            </a:endParaRPr>
          </a:p>
        </p:txBody>
      </p:sp>
      <p:sp>
        <p:nvSpPr>
          <p:cNvPr id="9" name="Rectangle 8"/>
          <p:cNvSpPr/>
          <p:nvPr/>
        </p:nvSpPr>
        <p:spPr>
          <a:xfrm>
            <a:off x="385234" y="3812523"/>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1139439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7"/>
                                        </p:tgtEl>
                                      </p:cBhvr>
                                    </p:animEffect>
                                    <p:anim calcmode="lin" valueType="num">
                                      <p:cBhvr>
                                        <p:cTn id="27" dur="1000"/>
                                        <p:tgtEl>
                                          <p:spTgt spid="7"/>
                                        </p:tgtEl>
                                        <p:attrNameLst>
                                          <p:attrName>ppt_x</p:attrName>
                                        </p:attrNameLst>
                                      </p:cBhvr>
                                      <p:tavLst>
                                        <p:tav tm="0">
                                          <p:val>
                                            <p:strVal val="ppt_x"/>
                                          </p:val>
                                        </p:tav>
                                        <p:tav tm="100000">
                                          <p:val>
                                            <p:strVal val="ppt_x"/>
                                          </p:val>
                                        </p:tav>
                                      </p:tavLst>
                                    </p:anim>
                                    <p:anim calcmode="lin" valueType="num">
                                      <p:cBhvr>
                                        <p:cTn id="28" dur="1000"/>
                                        <p:tgtEl>
                                          <p:spTgt spid="7"/>
                                        </p:tgtEl>
                                        <p:attrNameLst>
                                          <p:attrName>ppt_y</p:attrName>
                                        </p:attrNameLst>
                                      </p:cBhvr>
                                      <p:tavLst>
                                        <p:tav tm="0">
                                          <p:val>
                                            <p:strVal val="ppt_y"/>
                                          </p:val>
                                        </p:tav>
                                        <p:tav tm="100000">
                                          <p:val>
                                            <p:strVal val="ppt_y+.1"/>
                                          </p:val>
                                        </p:tav>
                                      </p:tavLst>
                                    </p:anim>
                                    <p:set>
                                      <p:cBhvr>
                                        <p:cTn id="29" dur="1" fill="hold">
                                          <p:stCondLst>
                                            <p:cond delay="9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Đà điểu chạy.mp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0800000" flipV="1">
            <a:off x="683706" y="1223564"/>
            <a:ext cx="5978061" cy="533400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623" y="1033065"/>
            <a:ext cx="6096000" cy="5715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31" y="1033066"/>
            <a:ext cx="6192011" cy="5735955"/>
          </a:xfrm>
          <a:prstGeom prst="rect">
            <a:avLst/>
          </a:prstGeom>
        </p:spPr>
      </p:pic>
      <p:sp>
        <p:nvSpPr>
          <p:cNvPr id="10" name="TextBox 9"/>
          <p:cNvSpPr txBox="1"/>
          <p:nvPr/>
        </p:nvSpPr>
        <p:spPr>
          <a:xfrm>
            <a:off x="3461772" y="1033065"/>
            <a:ext cx="3303848" cy="369332"/>
          </a:xfrm>
          <a:prstGeom prst="rect">
            <a:avLst/>
          </a:prstGeom>
          <a:noFill/>
        </p:spPr>
        <p:txBody>
          <a:bodyPr wrap="square" rtlCol="0">
            <a:spAutoFit/>
          </a:bodyPr>
          <a:lstStyle/>
          <a:p>
            <a:r>
              <a:rPr lang="en-GB" b="1" dirty="0" smtClean="0">
                <a:solidFill>
                  <a:srgbClr val="FFFF00"/>
                </a:solidFill>
                <a:latin typeface="Times New Roman" panose="02020603050405020304" pitchFamily="18" charset="0"/>
                <a:cs typeface="Times New Roman" panose="02020603050405020304" pitchFamily="18" charset="0"/>
              </a:rPr>
              <a:t>ĐÀ ĐIỂU CHÂU PHI</a:t>
            </a:r>
            <a:endParaRPr lang="en-GB" b="1" dirty="0">
              <a:solidFill>
                <a:srgbClr val="FFFF00"/>
              </a:solidFill>
              <a:latin typeface="Times New Roman" panose="02020603050405020304" pitchFamily="18" charset="0"/>
              <a:cs typeface="Times New Roman" panose="02020603050405020304" pitchFamily="18" charset="0"/>
            </a:endParaRPr>
          </a:p>
        </p:txBody>
      </p:sp>
      <p:pic>
        <p:nvPicPr>
          <p:cNvPr id="1030" name="Picture 6" descr="Kết quả hình ảnh cho ĐÀ ĐIỂU CHÂU MỸ"/>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731" y="929601"/>
            <a:ext cx="6210892" cy="581846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467143" y="949569"/>
            <a:ext cx="4320480" cy="477054"/>
          </a:xfrm>
          <a:prstGeom prst="rect">
            <a:avLst/>
          </a:prstGeom>
          <a:noFill/>
        </p:spPr>
        <p:txBody>
          <a:bodyPr wrap="square" rtlCol="0">
            <a:spAutoFit/>
          </a:bodyPr>
          <a:lstStyle/>
          <a:p>
            <a:r>
              <a:rPr lang="en-GB" sz="2500" b="1" dirty="0" smtClean="0">
                <a:solidFill>
                  <a:srgbClr val="FF0000"/>
                </a:solidFill>
                <a:latin typeface="Times New Roman" panose="02020603050405020304" pitchFamily="18" charset="0"/>
                <a:cs typeface="Times New Roman" panose="02020603050405020304" pitchFamily="18" charset="0"/>
              </a:rPr>
              <a:t>ĐÀ ĐIỂU CHÂU MĨ</a:t>
            </a:r>
            <a:endParaRPr lang="en-GB" sz="2500" b="1" dirty="0">
              <a:solidFill>
                <a:srgbClr val="FF0000"/>
              </a:solidFill>
              <a:latin typeface="Times New Roman" panose="02020603050405020304" pitchFamily="18" charset="0"/>
              <a:cs typeface="Times New Roman" panose="02020603050405020304" pitchFamily="18" charset="0"/>
            </a:endParaRPr>
          </a:p>
        </p:txBody>
      </p:sp>
      <p:pic>
        <p:nvPicPr>
          <p:cNvPr id="1032" name="Picture 8" descr="Kết quả hình ảnh cho đà điểu châu ú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623" y="920206"/>
            <a:ext cx="6350000" cy="58118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3061" y="987361"/>
            <a:ext cx="5258584" cy="553998"/>
          </a:xfrm>
          <a:prstGeom prst="rect">
            <a:avLst/>
          </a:prstGeom>
          <a:noFill/>
        </p:spPr>
        <p:txBody>
          <a:bodyPr wrap="square" rtlCol="0">
            <a:spAutoFit/>
          </a:bodyPr>
          <a:lstStyle/>
          <a:p>
            <a:r>
              <a:rPr lang="en-GB" sz="3000" b="1" dirty="0" smtClean="0">
                <a:solidFill>
                  <a:srgbClr val="FF0000"/>
                </a:solidFill>
                <a:latin typeface="Times New Roman" panose="02020603050405020304" pitchFamily="18" charset="0"/>
                <a:cs typeface="Times New Roman" panose="02020603050405020304" pitchFamily="18" charset="0"/>
              </a:rPr>
              <a:t>ĐÀ ĐIỂU CHÂU ÚC</a:t>
            </a:r>
            <a:endParaRPr lang="en-GB" sz="30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89955" y="5810687"/>
            <a:ext cx="4107304" cy="746880"/>
          </a:xfrm>
          <a:prstGeom prst="rect">
            <a:avLst/>
          </a:prstGeom>
          <a:solidFill>
            <a:schemeClr val="accent2"/>
          </a:solidFill>
        </p:spPr>
        <p:txBody>
          <a:bodyPr wrap="square" lIns="0" tIns="0" rIns="0" bIns="0" rtlCol="0">
            <a:noAutofit/>
          </a:bodyPr>
          <a:lstStyle/>
          <a:p>
            <a:pPr algn="l"/>
            <a:r>
              <a:rPr lang="en-US" sz="4000" dirty="0" err="1" smtClean="0">
                <a:solidFill>
                  <a:schemeClr val="tx1">
                    <a:lumMod val="75000"/>
                    <a:lumOff val="25000"/>
                  </a:schemeClr>
                </a:solidFill>
                <a:latin typeface="Times New Roman" pitchFamily="18" charset="0"/>
                <a:cs typeface="Times New Roman" pitchFamily="18" charset="0"/>
              </a:rPr>
              <a:t>Nhóm</a:t>
            </a:r>
            <a:r>
              <a:rPr lang="en-US" sz="4000" dirty="0" smtClean="0">
                <a:solidFill>
                  <a:schemeClr val="tx1">
                    <a:lumMod val="75000"/>
                    <a:lumOff val="25000"/>
                  </a:schemeClr>
                </a:solidFill>
                <a:latin typeface="Times New Roman" pitchFamily="18" charset="0"/>
                <a:cs typeface="Times New Roman" pitchFamily="18" charset="0"/>
              </a:rPr>
              <a:t> </a:t>
            </a:r>
            <a:r>
              <a:rPr lang="en-US" sz="4000" dirty="0" err="1" smtClean="0">
                <a:solidFill>
                  <a:schemeClr val="tx1">
                    <a:lumMod val="75000"/>
                    <a:lumOff val="25000"/>
                  </a:schemeClr>
                </a:solidFill>
                <a:latin typeface="Times New Roman" pitchFamily="18" charset="0"/>
                <a:cs typeface="Times New Roman" pitchFamily="18" charset="0"/>
              </a:rPr>
              <a:t>Chim</a:t>
            </a:r>
            <a:r>
              <a:rPr lang="en-US" sz="4000" dirty="0" smtClean="0">
                <a:solidFill>
                  <a:schemeClr val="tx1">
                    <a:lumMod val="75000"/>
                    <a:lumOff val="25000"/>
                  </a:schemeClr>
                </a:solidFill>
                <a:latin typeface="Times New Roman" pitchFamily="18" charset="0"/>
                <a:cs typeface="Times New Roman" pitchFamily="18" charset="0"/>
              </a:rPr>
              <a:t> </a:t>
            </a:r>
            <a:r>
              <a:rPr lang="en-US" sz="4000" dirty="0" err="1" smtClean="0">
                <a:solidFill>
                  <a:schemeClr val="tx1">
                    <a:lumMod val="75000"/>
                    <a:lumOff val="25000"/>
                  </a:schemeClr>
                </a:solidFill>
                <a:latin typeface="Times New Roman" pitchFamily="18" charset="0"/>
                <a:cs typeface="Times New Roman" pitchFamily="18" charset="0"/>
              </a:rPr>
              <a:t>chạy</a:t>
            </a:r>
            <a:endParaRPr lang="en-US" sz="4000" dirty="0" smtClean="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0244394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additive="base">
                                        <p:cTn id="25" dur="500" fill="hold"/>
                                        <p:tgtEl>
                                          <p:spTgt spid="1030"/>
                                        </p:tgtEl>
                                        <p:attrNameLst>
                                          <p:attrName>ppt_x</p:attrName>
                                        </p:attrNameLst>
                                      </p:cBhvr>
                                      <p:tavLst>
                                        <p:tav tm="0">
                                          <p:val>
                                            <p:strVal val="#ppt_x"/>
                                          </p:val>
                                        </p:tav>
                                        <p:tav tm="100000">
                                          <p:val>
                                            <p:strVal val="#ppt_x"/>
                                          </p:val>
                                        </p:tav>
                                      </p:tavLst>
                                    </p:anim>
                                    <p:anim calcmode="lin" valueType="num">
                                      <p:cBhvr additive="base">
                                        <p:cTn id="26"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additive="base">
                                        <p:cTn id="36" dur="500" fill="hold"/>
                                        <p:tgtEl>
                                          <p:spTgt spid="1032"/>
                                        </p:tgtEl>
                                        <p:attrNameLst>
                                          <p:attrName>ppt_x</p:attrName>
                                        </p:attrNameLst>
                                      </p:cBhvr>
                                      <p:tavLst>
                                        <p:tav tm="0">
                                          <p:val>
                                            <p:strVal val="#ppt_x"/>
                                          </p:val>
                                        </p:tav>
                                        <p:tav tm="100000">
                                          <p:val>
                                            <p:strVal val="#ppt_x"/>
                                          </p:val>
                                        </p:tav>
                                      </p:tavLst>
                                    </p:anim>
                                    <p:anim calcmode="lin" valueType="num">
                                      <p:cBhvr additive="base">
                                        <p:cTn id="37"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video>
              <p:cMediaNode vol="80000">
                <p:cTn id="48" fill="hold" display="0">
                  <p:stCondLst>
                    <p:cond delay="indefinite"/>
                  </p:stCondLst>
                </p:cTn>
                <p:tgtEl>
                  <p:spTgt spid="2"/>
                </p:tgtEl>
              </p:cMediaNode>
            </p:video>
          </p:childTnLst>
        </p:cTn>
      </p:par>
    </p:tnLst>
    <p:bldLst>
      <p:bldP spid="10" grpId="0"/>
      <p:bldP spid="14"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19" name="Text Box 51"/>
          <p:cNvSpPr txBox="1">
            <a:spLocks noChangeArrowheads="1"/>
          </p:cNvSpPr>
          <p:nvPr/>
        </p:nvSpPr>
        <p:spPr bwMode="auto">
          <a:xfrm>
            <a:off x="7416800" y="6019801"/>
            <a:ext cx="345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p>
        </p:txBody>
      </p:sp>
      <p:pic>
        <p:nvPicPr>
          <p:cNvPr id="12" name="Chim cánh cụt bơ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78895" y="1120536"/>
            <a:ext cx="6144683" cy="5620832"/>
          </a:xfrm>
          <a:prstGeom prst="rect">
            <a:avLst/>
          </a:prstGeom>
        </p:spPr>
      </p:pic>
      <p:sp>
        <p:nvSpPr>
          <p:cNvPr id="2" name="TextBox 1"/>
          <p:cNvSpPr txBox="1"/>
          <p:nvPr/>
        </p:nvSpPr>
        <p:spPr>
          <a:xfrm>
            <a:off x="3003737" y="1901848"/>
            <a:ext cx="3234432" cy="1311128"/>
          </a:xfrm>
          <a:prstGeom prst="rect">
            <a:avLst/>
          </a:prstGeom>
          <a:noFill/>
        </p:spPr>
        <p:txBody>
          <a:bodyPr wrap="square" rtlCol="0">
            <a:spAutoFit/>
          </a:bodyPr>
          <a:lstStyle/>
          <a:p>
            <a:pPr lvl="0" fontAlgn="base">
              <a:spcBef>
                <a:spcPct val="20000"/>
              </a:spcBef>
              <a:spcAft>
                <a:spcPct val="0"/>
              </a:spcAft>
            </a:pPr>
            <a:r>
              <a:rPr lang="en-US" dirty="0" err="1">
                <a:latin typeface="Arial" panose="020B0604020202020204" pitchFamily="34" charset="0"/>
              </a:rPr>
              <a:t>Không</a:t>
            </a:r>
            <a:r>
              <a:rPr lang="en-US" b="1" dirty="0">
                <a:latin typeface="Arial" panose="020B0604020202020204" pitchFamily="34" charset="0"/>
              </a:rPr>
              <a:t> </a:t>
            </a:r>
            <a:r>
              <a:rPr lang="en-US" dirty="0" err="1">
                <a:latin typeface="Arial" panose="020B0604020202020204" pitchFamily="34" charset="0"/>
              </a:rPr>
              <a:t>biết</a:t>
            </a:r>
            <a:r>
              <a:rPr lang="en-US" dirty="0">
                <a:latin typeface="Arial" panose="020B0604020202020204" pitchFamily="34" charset="0"/>
              </a:rPr>
              <a:t> bay</a:t>
            </a:r>
            <a:r>
              <a:rPr lang="en-US" b="1" dirty="0">
                <a:latin typeface="Arial" panose="020B0604020202020204" pitchFamily="34" charset="0"/>
              </a:rPr>
              <a:t> </a:t>
            </a:r>
            <a:r>
              <a:rPr lang="en-US" dirty="0">
                <a:latin typeface="Arial" panose="020B0604020202020204" pitchFamily="34" charset="0"/>
              </a:rPr>
              <a:t>,</a:t>
            </a:r>
          </a:p>
          <a:p>
            <a:pPr lvl="0" fontAlgn="base">
              <a:spcBef>
                <a:spcPct val="20000"/>
              </a:spcBef>
              <a:spcAft>
                <a:spcPct val="0"/>
              </a:spcAft>
            </a:pPr>
            <a:r>
              <a:rPr lang="en-US" dirty="0">
                <a:latin typeface="Arial" panose="020B0604020202020204" pitchFamily="34" charset="0"/>
              </a:rPr>
              <a:t>     </a:t>
            </a:r>
            <a:r>
              <a:rPr lang="en-US" dirty="0" err="1">
                <a:latin typeface="Arial" panose="020B0604020202020204" pitchFamily="34" charset="0"/>
              </a:rPr>
              <a:t>Đi</a:t>
            </a:r>
            <a:r>
              <a:rPr lang="en-US" dirty="0">
                <a:latin typeface="Arial" panose="020B0604020202020204" pitchFamily="34" charset="0"/>
              </a:rPr>
              <a:t> </a:t>
            </a:r>
            <a:r>
              <a:rPr lang="en-US" dirty="0" err="1">
                <a:latin typeface="Arial" panose="020B0604020202020204" pitchFamily="34" charset="0"/>
              </a:rPr>
              <a:t>vụng</a:t>
            </a:r>
            <a:r>
              <a:rPr lang="en-US" dirty="0">
                <a:latin typeface="Arial" panose="020B0604020202020204" pitchFamily="34" charset="0"/>
              </a:rPr>
              <a:t> </a:t>
            </a:r>
            <a:r>
              <a:rPr lang="en-US" dirty="0" err="1">
                <a:latin typeface="Arial" panose="020B0604020202020204" pitchFamily="34" charset="0"/>
              </a:rPr>
              <a:t>về</a:t>
            </a:r>
            <a:r>
              <a:rPr lang="en-US" dirty="0">
                <a:latin typeface="Arial" panose="020B0604020202020204" pitchFamily="34" charset="0"/>
              </a:rPr>
              <a:t>, </a:t>
            </a:r>
          </a:p>
          <a:p>
            <a:pPr lvl="0" fontAlgn="base">
              <a:spcBef>
                <a:spcPct val="20000"/>
              </a:spcBef>
              <a:spcAft>
                <a:spcPct val="0"/>
              </a:spcAft>
            </a:pPr>
            <a:r>
              <a:rPr lang="en-US" dirty="0">
                <a:latin typeface="Arial" panose="020B0604020202020204" pitchFamily="34" charset="0"/>
              </a:rPr>
              <a:t>     </a:t>
            </a:r>
            <a:r>
              <a:rPr lang="en-US" dirty="0" err="1">
                <a:latin typeface="Arial" panose="020B0604020202020204" pitchFamily="34" charset="0"/>
              </a:rPr>
              <a:t>Bơi</a:t>
            </a:r>
            <a:r>
              <a:rPr lang="en-US" dirty="0">
                <a:latin typeface="Arial" panose="020B0604020202020204" pitchFamily="34" charset="0"/>
              </a:rPr>
              <a:t> </a:t>
            </a:r>
            <a:r>
              <a:rPr lang="en-US" dirty="0" err="1">
                <a:latin typeface="Arial" panose="020B0604020202020204" pitchFamily="34" charset="0"/>
              </a:rPr>
              <a:t>lội</a:t>
            </a:r>
            <a:r>
              <a:rPr lang="en-US" dirty="0">
                <a:latin typeface="Arial" panose="020B0604020202020204" pitchFamily="34" charset="0"/>
              </a:rPr>
              <a:t> </a:t>
            </a:r>
            <a:r>
              <a:rPr lang="en-US" dirty="0" err="1">
                <a:latin typeface="Arial" panose="020B0604020202020204" pitchFamily="34" charset="0"/>
              </a:rPr>
              <a:t>giỏi</a:t>
            </a:r>
            <a:r>
              <a:rPr lang="en-US" dirty="0">
                <a:latin typeface="Arial" panose="020B0604020202020204" pitchFamily="34" charset="0"/>
              </a:rPr>
              <a:t> </a:t>
            </a:r>
          </a:p>
          <a:p>
            <a:endParaRPr lang="en-GB" dirty="0"/>
          </a:p>
        </p:txBody>
      </p:sp>
      <p:sp>
        <p:nvSpPr>
          <p:cNvPr id="3" name="TextBox 2"/>
          <p:cNvSpPr txBox="1"/>
          <p:nvPr/>
        </p:nvSpPr>
        <p:spPr>
          <a:xfrm>
            <a:off x="2975128" y="3212977"/>
            <a:ext cx="3201392" cy="1206484"/>
          </a:xfrm>
          <a:prstGeom prst="rect">
            <a:avLst/>
          </a:prstGeom>
          <a:noFill/>
        </p:spPr>
        <p:txBody>
          <a:bodyPr wrap="square" rtlCol="0">
            <a:spAutoFit/>
          </a:bodyPr>
          <a:lstStyle/>
          <a:p>
            <a:pPr lvl="0" fontAlgn="base">
              <a:spcBef>
                <a:spcPct val="20000"/>
              </a:spcBef>
              <a:spcAft>
                <a:spcPct val="0"/>
              </a:spcAft>
            </a:pPr>
            <a:r>
              <a:rPr lang="en-US" sz="1600" dirty="0" err="1">
                <a:latin typeface="Arial" panose="020B0604020202020204" pitchFamily="34" charset="0"/>
              </a:rPr>
              <a:t>Cánh</a:t>
            </a:r>
            <a:r>
              <a:rPr lang="en-US" sz="1600" dirty="0">
                <a:latin typeface="Arial" panose="020B0604020202020204" pitchFamily="34" charset="0"/>
              </a:rPr>
              <a:t> </a:t>
            </a:r>
            <a:r>
              <a:rPr lang="en-US" sz="1600" dirty="0" err="1">
                <a:latin typeface="Arial" panose="020B0604020202020204" pitchFamily="34" charset="0"/>
              </a:rPr>
              <a:t>dài</a:t>
            </a:r>
            <a:r>
              <a:rPr lang="en-US" sz="1600" dirty="0">
                <a:latin typeface="Arial" panose="020B0604020202020204" pitchFamily="34" charset="0"/>
              </a:rPr>
              <a:t> </a:t>
            </a:r>
            <a:r>
              <a:rPr lang="en-US" sz="1600" dirty="0" err="1">
                <a:latin typeface="Arial" panose="020B0604020202020204" pitchFamily="34" charset="0"/>
              </a:rPr>
              <a:t>khỏe</a:t>
            </a:r>
            <a:r>
              <a:rPr lang="en-US" sz="1600" dirty="0">
                <a:latin typeface="Arial" panose="020B0604020202020204" pitchFamily="34" charset="0"/>
              </a:rPr>
              <a:t> </a:t>
            </a:r>
            <a:r>
              <a:rPr lang="en-US" sz="1600" dirty="0" err="1">
                <a:latin typeface="Arial" panose="020B0604020202020204" pitchFamily="34" charset="0"/>
              </a:rPr>
              <a:t>có</a:t>
            </a:r>
            <a:endParaRPr lang="en-US" sz="1600" dirty="0">
              <a:latin typeface="Arial" panose="020B0604020202020204" pitchFamily="34" charset="0"/>
            </a:endParaRPr>
          </a:p>
          <a:p>
            <a:pPr lvl="0" fontAlgn="base">
              <a:spcBef>
                <a:spcPct val="20000"/>
              </a:spcBef>
              <a:spcAft>
                <a:spcPct val="0"/>
              </a:spcAft>
            </a:pPr>
            <a:r>
              <a:rPr lang="en-US" sz="1600" dirty="0" err="1">
                <a:latin typeface="Arial" panose="020B0604020202020204" pitchFamily="34" charset="0"/>
              </a:rPr>
              <a:t>Lông</a:t>
            </a:r>
            <a:r>
              <a:rPr lang="en-US" sz="1600" dirty="0">
                <a:latin typeface="Arial" panose="020B0604020202020204" pitchFamily="34" charset="0"/>
              </a:rPr>
              <a:t> </a:t>
            </a:r>
            <a:r>
              <a:rPr lang="en-US" sz="1600" dirty="0" err="1">
                <a:latin typeface="Arial" panose="020B0604020202020204" pitchFamily="34" charset="0"/>
              </a:rPr>
              <a:t>nhỏ</a:t>
            </a:r>
            <a:r>
              <a:rPr lang="en-US" sz="1600" dirty="0">
                <a:latin typeface="Arial" panose="020B0604020202020204" pitchFamily="34" charset="0"/>
              </a:rPr>
              <a:t>, </a:t>
            </a:r>
            <a:r>
              <a:rPr lang="en-US" sz="1600" dirty="0" err="1" smtClean="0">
                <a:latin typeface="Arial" panose="020B0604020202020204" pitchFamily="34" charset="0"/>
              </a:rPr>
              <a:t>dày,Không</a:t>
            </a:r>
            <a:r>
              <a:rPr lang="en-US" sz="1600" dirty="0" smtClean="0">
                <a:latin typeface="Arial" panose="020B0604020202020204" pitchFamily="34" charset="0"/>
              </a:rPr>
              <a:t> </a:t>
            </a:r>
            <a:r>
              <a:rPr lang="en-US" sz="1600" dirty="0" err="1">
                <a:latin typeface="Arial" panose="020B0604020202020204" pitchFamily="34" charset="0"/>
              </a:rPr>
              <a:t>thấm</a:t>
            </a:r>
            <a:r>
              <a:rPr lang="en-US" sz="1600" dirty="0">
                <a:latin typeface="Arial" panose="020B0604020202020204" pitchFamily="34" charset="0"/>
              </a:rPr>
              <a:t> </a:t>
            </a:r>
            <a:r>
              <a:rPr lang="en-US" sz="1600" dirty="0" err="1">
                <a:latin typeface="Arial" panose="020B0604020202020204" pitchFamily="34" charset="0"/>
              </a:rPr>
              <a:t>nước</a:t>
            </a:r>
            <a:endParaRPr lang="en-US" sz="1600" dirty="0">
              <a:latin typeface="Arial" panose="020B0604020202020204" pitchFamily="34" charset="0"/>
            </a:endParaRPr>
          </a:p>
          <a:p>
            <a:pPr lvl="0" fontAlgn="base">
              <a:spcBef>
                <a:spcPct val="20000"/>
              </a:spcBef>
              <a:spcAft>
                <a:spcPct val="0"/>
              </a:spcAft>
            </a:pPr>
            <a:r>
              <a:rPr lang="en-US" sz="1600" dirty="0" err="1">
                <a:latin typeface="Arial" panose="020B0604020202020204" pitchFamily="34" charset="0"/>
              </a:rPr>
              <a:t>Chân</a:t>
            </a:r>
            <a:r>
              <a:rPr lang="en-US" sz="1600" dirty="0">
                <a:latin typeface="Arial" panose="020B0604020202020204" pitchFamily="34" charset="0"/>
              </a:rPr>
              <a:t> 4 </a:t>
            </a:r>
            <a:r>
              <a:rPr lang="en-US" sz="1600" dirty="0" err="1">
                <a:latin typeface="Arial" panose="020B0604020202020204" pitchFamily="34" charset="0"/>
              </a:rPr>
              <a:t>ngón</a:t>
            </a:r>
            <a:r>
              <a:rPr lang="en-US" sz="1600" dirty="0">
                <a:latin typeface="Arial" panose="020B0604020202020204" pitchFamily="34" charset="0"/>
              </a:rPr>
              <a:t> </a:t>
            </a:r>
            <a:r>
              <a:rPr lang="en-US" sz="1600" dirty="0" err="1">
                <a:latin typeface="Arial" panose="020B0604020202020204" pitchFamily="34" charset="0"/>
              </a:rPr>
              <a:t>có</a:t>
            </a:r>
            <a:r>
              <a:rPr lang="en-US" sz="1600" dirty="0">
                <a:latin typeface="Arial" panose="020B0604020202020204" pitchFamily="34" charset="0"/>
              </a:rPr>
              <a:t> </a:t>
            </a:r>
            <a:r>
              <a:rPr lang="en-US" sz="1600" dirty="0" err="1">
                <a:latin typeface="Arial" panose="020B0604020202020204" pitchFamily="34" charset="0"/>
              </a:rPr>
              <a:t>màng</a:t>
            </a:r>
            <a:r>
              <a:rPr lang="en-US" sz="1600" dirty="0">
                <a:latin typeface="Arial" panose="020B0604020202020204" pitchFamily="34" charset="0"/>
              </a:rPr>
              <a:t> </a:t>
            </a:r>
            <a:r>
              <a:rPr lang="en-US" sz="1600" dirty="0" err="1">
                <a:latin typeface="Arial" panose="020B0604020202020204" pitchFamily="34" charset="0"/>
              </a:rPr>
              <a:t>bơi</a:t>
            </a:r>
            <a:r>
              <a:rPr lang="en-US" sz="1600" dirty="0">
                <a:latin typeface="Arial" panose="020B0604020202020204" pitchFamily="34" charset="0"/>
              </a:rPr>
              <a:t>  </a:t>
            </a:r>
          </a:p>
          <a:p>
            <a:endParaRPr lang="en-GB" dirty="0"/>
          </a:p>
        </p:txBody>
      </p:sp>
      <p:sp>
        <p:nvSpPr>
          <p:cNvPr id="5" name="TextBox 4"/>
          <p:cNvSpPr txBox="1"/>
          <p:nvPr/>
        </p:nvSpPr>
        <p:spPr>
          <a:xfrm>
            <a:off x="3157227" y="5206866"/>
            <a:ext cx="2692400" cy="646331"/>
          </a:xfrm>
          <a:prstGeom prst="rect">
            <a:avLst/>
          </a:prstGeom>
          <a:noFill/>
        </p:spPr>
        <p:txBody>
          <a:bodyPr wrap="square" rtlCol="0">
            <a:spAutoFit/>
          </a:bodyPr>
          <a:lstStyle/>
          <a:p>
            <a:pPr lvl="0"/>
            <a:r>
              <a:rPr lang="en-US" b="1" dirty="0" err="1">
                <a:latin typeface="Arial" panose="020B0604020202020204" pitchFamily="34" charset="0"/>
              </a:rPr>
              <a:t>Chim</a:t>
            </a:r>
            <a:r>
              <a:rPr lang="en-US" b="1" dirty="0">
                <a:latin typeface="Arial" panose="020B0604020202020204" pitchFamily="34" charset="0"/>
              </a:rPr>
              <a:t> </a:t>
            </a:r>
            <a:r>
              <a:rPr lang="en-US" b="1" dirty="0" err="1">
                <a:latin typeface="Arial" panose="020B0604020202020204" pitchFamily="34" charset="0"/>
              </a:rPr>
              <a:t>cánh</a:t>
            </a:r>
            <a:r>
              <a:rPr lang="en-US" b="1" dirty="0">
                <a:latin typeface="Arial" panose="020B0604020202020204" pitchFamily="34" charset="0"/>
              </a:rPr>
              <a:t> </a:t>
            </a:r>
            <a:r>
              <a:rPr lang="en-US" b="1" dirty="0" err="1">
                <a:latin typeface="Arial" panose="020B0604020202020204" pitchFamily="34" charset="0"/>
              </a:rPr>
              <a:t>cụt</a:t>
            </a:r>
            <a:r>
              <a:rPr lang="en-US" dirty="0">
                <a:latin typeface="Arial" panose="020B0604020202020204" pitchFamily="34" charset="0"/>
              </a:rPr>
              <a:t> </a:t>
            </a:r>
          </a:p>
          <a:p>
            <a:endParaRPr lang="en-GB" dirty="0"/>
          </a:p>
        </p:txBody>
      </p:sp>
      <p:sp>
        <p:nvSpPr>
          <p:cNvPr id="6" name="TextBox 5"/>
          <p:cNvSpPr txBox="1"/>
          <p:nvPr/>
        </p:nvSpPr>
        <p:spPr>
          <a:xfrm>
            <a:off x="342890" y="332656"/>
            <a:ext cx="3419641" cy="630942"/>
          </a:xfrm>
          <a:prstGeom prst="rect">
            <a:avLst/>
          </a:prstGeom>
          <a:solidFill>
            <a:schemeClr val="accent2"/>
          </a:solidFill>
        </p:spPr>
        <p:txBody>
          <a:bodyPr wrap="square" rtlCol="0">
            <a:spAutoFit/>
          </a:bodyPr>
          <a:lstStyle/>
          <a:p>
            <a:r>
              <a:rPr lang="en-GB" sz="3500" b="1" dirty="0" err="1" smtClean="0">
                <a:latin typeface="Times New Roman" panose="02020603050405020304" pitchFamily="18" charset="0"/>
                <a:cs typeface="Times New Roman" panose="02020603050405020304" pitchFamily="18" charset="0"/>
              </a:rPr>
              <a:t>Nhóm</a:t>
            </a:r>
            <a:r>
              <a:rPr lang="en-GB" sz="3500" b="1" dirty="0" smtClean="0">
                <a:latin typeface="Times New Roman" panose="02020603050405020304" pitchFamily="18" charset="0"/>
                <a:cs typeface="Times New Roman" panose="02020603050405020304" pitchFamily="18" charset="0"/>
              </a:rPr>
              <a:t> </a:t>
            </a:r>
            <a:r>
              <a:rPr lang="en-GB" sz="3500" b="1" dirty="0" err="1" smtClean="0">
                <a:latin typeface="Times New Roman" panose="02020603050405020304" pitchFamily="18" charset="0"/>
                <a:cs typeface="Times New Roman" panose="02020603050405020304" pitchFamily="18" charset="0"/>
              </a:rPr>
              <a:t>chim</a:t>
            </a:r>
            <a:r>
              <a:rPr lang="en-GB" sz="3500" b="1" dirty="0" smtClean="0">
                <a:latin typeface="Times New Roman" panose="02020603050405020304" pitchFamily="18" charset="0"/>
                <a:cs typeface="Times New Roman" panose="02020603050405020304" pitchFamily="18" charset="0"/>
              </a:rPr>
              <a:t> </a:t>
            </a:r>
            <a:r>
              <a:rPr lang="en-GB" sz="3500" b="1" dirty="0" err="1" smtClean="0">
                <a:latin typeface="Times New Roman" panose="02020603050405020304" pitchFamily="18" charset="0"/>
                <a:cs typeface="Times New Roman" panose="02020603050405020304" pitchFamily="18" charset="0"/>
              </a:rPr>
              <a:t>bơi</a:t>
            </a:r>
            <a:r>
              <a:rPr lang="en-GB" sz="3500" b="1" dirty="0" smtClean="0">
                <a:latin typeface="Times New Roman" panose="02020603050405020304" pitchFamily="18" charset="0"/>
                <a:cs typeface="Times New Roman" panose="02020603050405020304" pitchFamily="18" charset="0"/>
              </a:rPr>
              <a:t>.</a:t>
            </a:r>
            <a:endParaRPr lang="en-GB" sz="3500" b="1"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895" y="1120537"/>
            <a:ext cx="6323616" cy="5620832"/>
          </a:xfrm>
          <a:prstGeom prst="rect">
            <a:avLst/>
          </a:prstGeom>
        </p:spPr>
      </p:pic>
      <p:pic>
        <p:nvPicPr>
          <p:cNvPr id="2050" name="Picture 2" descr="Kết quả hình ảnh cho CHIM CÁNH C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090" y="1120536"/>
            <a:ext cx="9105911" cy="56208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ết quả hình ảnh cho CHIM CÁNH CỤ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090" y="1120537"/>
            <a:ext cx="9116420" cy="56208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ết quả hình ảnh cho CHIM CÁNH C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601" y="1136096"/>
            <a:ext cx="9105911" cy="560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6182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nodePh="1">
                                  <p:stCondLst>
                                    <p:cond delay="0"/>
                                  </p:stCondLst>
                                  <p:endCondLst>
                                    <p:cond evt="begin" delay="0">
                                      <p:tn val="5"/>
                                    </p:cond>
                                  </p:endCondLst>
                                  <p:childTnLst>
                                    <p:set>
                                      <p:cBhvr>
                                        <p:cTn id="6" dur="1" fill="hold">
                                          <p:stCondLst>
                                            <p:cond delay="0"/>
                                          </p:stCondLst>
                                        </p:cTn>
                                        <p:tgtEl>
                                          <p:spTgt spid="58419"/>
                                        </p:tgtEl>
                                        <p:attrNameLst>
                                          <p:attrName>style.visibility</p:attrName>
                                        </p:attrNameLst>
                                      </p:cBhvr>
                                      <p:to>
                                        <p:strVal val="visible"/>
                                      </p:to>
                                    </p:set>
                                    <p:animEffect transition="in" filter="wedge">
                                      <p:cBhvr>
                                        <p:cTn id="7" dur="2000"/>
                                        <p:tgtEl>
                                          <p:spTgt spid="584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50"/>
                                        </p:tgtEl>
                                        <p:attrNameLst>
                                          <p:attrName>style.visibility</p:attrName>
                                        </p:attrNameLst>
                                      </p:cBhvr>
                                      <p:to>
                                        <p:strVal val="visible"/>
                                      </p:to>
                                    </p:set>
                                    <p:anim calcmode="lin" valueType="num">
                                      <p:cBhvr additive="base">
                                        <p:cTn id="36" dur="500" fill="hold"/>
                                        <p:tgtEl>
                                          <p:spTgt spid="2050"/>
                                        </p:tgtEl>
                                        <p:attrNameLst>
                                          <p:attrName>ppt_x</p:attrName>
                                        </p:attrNameLst>
                                      </p:cBhvr>
                                      <p:tavLst>
                                        <p:tav tm="0">
                                          <p:val>
                                            <p:strVal val="#ppt_x"/>
                                          </p:val>
                                        </p:tav>
                                        <p:tav tm="100000">
                                          <p:val>
                                            <p:strVal val="#ppt_x"/>
                                          </p:val>
                                        </p:tav>
                                      </p:tavLst>
                                    </p:anim>
                                    <p:anim calcmode="lin" valueType="num">
                                      <p:cBhvr additive="base">
                                        <p:cTn id="3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52"/>
                                        </p:tgtEl>
                                        <p:attrNameLst>
                                          <p:attrName>style.visibility</p:attrName>
                                        </p:attrNameLst>
                                      </p:cBhvr>
                                      <p:to>
                                        <p:strVal val="visible"/>
                                      </p:to>
                                    </p:set>
                                    <p:anim calcmode="lin" valueType="num">
                                      <p:cBhvr additive="base">
                                        <p:cTn id="42" dur="500" fill="hold"/>
                                        <p:tgtEl>
                                          <p:spTgt spid="2052"/>
                                        </p:tgtEl>
                                        <p:attrNameLst>
                                          <p:attrName>ppt_x</p:attrName>
                                        </p:attrNameLst>
                                      </p:cBhvr>
                                      <p:tavLst>
                                        <p:tav tm="0">
                                          <p:val>
                                            <p:strVal val="#ppt_x"/>
                                          </p:val>
                                        </p:tav>
                                        <p:tav tm="100000">
                                          <p:val>
                                            <p:strVal val="#ppt_x"/>
                                          </p:val>
                                        </p:tav>
                                      </p:tavLst>
                                    </p:anim>
                                    <p:anim calcmode="lin" valueType="num">
                                      <p:cBhvr additive="base">
                                        <p:cTn id="4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056"/>
                                        </p:tgtEl>
                                        <p:attrNameLst>
                                          <p:attrName>style.visibility</p:attrName>
                                        </p:attrNameLst>
                                      </p:cBhvr>
                                      <p:to>
                                        <p:strVal val="visible"/>
                                      </p:to>
                                    </p:set>
                                    <p:anim calcmode="lin" valueType="num">
                                      <p:cBhvr additive="base">
                                        <p:cTn id="48" dur="500" fill="hold"/>
                                        <p:tgtEl>
                                          <p:spTgt spid="2056"/>
                                        </p:tgtEl>
                                        <p:attrNameLst>
                                          <p:attrName>ppt_x</p:attrName>
                                        </p:attrNameLst>
                                      </p:cBhvr>
                                      <p:tavLst>
                                        <p:tav tm="0">
                                          <p:val>
                                            <p:strVal val="#ppt_x"/>
                                          </p:val>
                                        </p:tav>
                                        <p:tav tm="100000">
                                          <p:val>
                                            <p:strVal val="#ppt_x"/>
                                          </p:val>
                                        </p:tav>
                                      </p:tavLst>
                                    </p:anim>
                                    <p:anim calcmode="lin" valueType="num">
                                      <p:cBhvr additive="base">
                                        <p:cTn id="49"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2"/>
                                        </p:tgtEl>
                                      </p:cBhvr>
                                    </p:cmd>
                                  </p:childTnLst>
                                </p:cTn>
                              </p:par>
                            </p:childTnLst>
                          </p:cTn>
                        </p:par>
                      </p:childTnLst>
                    </p:cTn>
                  </p:par>
                </p:childTnLst>
              </p:cTn>
              <p:nextCondLst>
                <p:cond evt="onClick" delay="0">
                  <p:tgtEl>
                    <p:spTgt spid="12"/>
                  </p:tgtEl>
                </p:cond>
              </p:nextCondLst>
            </p:seq>
            <p:video>
              <p:cMediaNode vol="80000">
                <p:cTn id="55" fill="hold" display="0">
                  <p:stCondLst>
                    <p:cond delay="indefinite"/>
                  </p:stCondLst>
                </p:cTn>
                <p:tgtEl>
                  <p:spTgt spid="12"/>
                </p:tgtEl>
              </p:cMediaNode>
            </p:video>
          </p:childTnLst>
        </p:cTn>
      </p:par>
    </p:tnLst>
    <p:bldLst>
      <p:bldP spid="58419" grpId="0"/>
      <p:bldP spid="2" grpId="0"/>
      <p:bldP spid="3"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mca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H="1">
            <a:off x="815413" y="445241"/>
            <a:ext cx="9164641" cy="5026172"/>
          </a:xfrm>
          <a:prstGeom prst="rect">
            <a:avLst/>
          </a:prstGeom>
        </p:spPr>
      </p:pic>
      <p:pic>
        <p:nvPicPr>
          <p:cNvPr id="3" name="chimcu.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rot="10800000" flipH="1" flipV="1">
            <a:off x="815415" y="445241"/>
            <a:ext cx="9164638" cy="5026170"/>
          </a:xfrm>
          <a:prstGeom prst="rect">
            <a:avLst/>
          </a:prstGeom>
        </p:spPr>
      </p:pic>
      <p:sp>
        <p:nvSpPr>
          <p:cNvPr id="4" name="TextBox 3"/>
          <p:cNvSpPr txBox="1"/>
          <p:nvPr/>
        </p:nvSpPr>
        <p:spPr>
          <a:xfrm>
            <a:off x="2653260" y="5906125"/>
            <a:ext cx="3087974" cy="689547"/>
          </a:xfrm>
          <a:prstGeom prst="rect">
            <a:avLst/>
          </a:prstGeom>
          <a:solidFill>
            <a:schemeClr val="accent2"/>
          </a:solidFill>
        </p:spPr>
        <p:txBody>
          <a:bodyPr wrap="square" lIns="0" tIns="0" rIns="0" bIns="0" rtlCol="0">
            <a:noAutofit/>
          </a:bodyPr>
          <a:lstStyle/>
          <a:p>
            <a:pPr algn="l"/>
            <a:r>
              <a:rPr lang="en-US" sz="3600" dirty="0" err="1" smtClean="0">
                <a:solidFill>
                  <a:schemeClr val="tx1">
                    <a:lumMod val="75000"/>
                    <a:lumOff val="25000"/>
                  </a:schemeClr>
                </a:solidFill>
                <a:latin typeface="Times New Roman" pitchFamily="18" charset="0"/>
                <a:cs typeface="Times New Roman" pitchFamily="18" charset="0"/>
              </a:rPr>
              <a:t>Nhóm</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Chim</a:t>
            </a:r>
            <a:r>
              <a:rPr lang="en-US" sz="3600" dirty="0" smtClean="0">
                <a:solidFill>
                  <a:schemeClr val="tx1">
                    <a:lumMod val="75000"/>
                    <a:lumOff val="25000"/>
                  </a:schemeClr>
                </a:solidFill>
                <a:latin typeface="Times New Roman" pitchFamily="18" charset="0"/>
                <a:cs typeface="Times New Roman" pitchFamily="18" charset="0"/>
              </a:rPr>
              <a:t> bay</a:t>
            </a:r>
          </a:p>
        </p:txBody>
      </p:sp>
    </p:spTree>
    <p:extLst>
      <p:ext uri="{BB962C8B-B14F-4D97-AF65-F5344CB8AC3E}">
        <p14:creationId xmlns:p14="http://schemas.microsoft.com/office/powerpoint/2010/main" val="8948795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video>
              <p:cMediaNode vol="80000">
                <p:cTn id="10"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1"/>
          </p:nvPr>
        </p:nvSpPr>
        <p:spPr/>
        <p:txBody>
          <a:bodyPr/>
          <a:lstStyle/>
          <a:p>
            <a:fld id="{19B51A1E-902D-48AF-9020-955120F399B6}" type="slidenum">
              <a:rPr lang="en-US" smtClean="0">
                <a:solidFill>
                  <a:prstClr val="black">
                    <a:lumMod val="75000"/>
                    <a:lumOff val="25000"/>
                  </a:prstClr>
                </a:solidFill>
              </a:rPr>
              <a:pPr/>
              <a:t>6</a:t>
            </a:fld>
            <a:endParaRPr lang="en-US" dirty="0">
              <a:solidFill>
                <a:prstClr val="black">
                  <a:lumMod val="75000"/>
                  <a:lumOff val="25000"/>
                </a:prstClr>
              </a:solidFill>
            </a:endParaRPr>
          </a:p>
        </p:txBody>
      </p:sp>
      <p:sp>
        <p:nvSpPr>
          <p:cNvPr id="4" name="Text Placeholder 3"/>
          <p:cNvSpPr>
            <a:spLocks noGrp="1"/>
          </p:cNvSpPr>
          <p:nvPr>
            <p:ph type="body" sz="quarter" idx="26"/>
          </p:nvPr>
        </p:nvSpPr>
        <p:spPr/>
        <p:txBody>
          <a:bodyPr/>
          <a:lstStyle/>
          <a:p>
            <a:endParaRPr lang="en-US"/>
          </a:p>
        </p:txBody>
      </p:sp>
      <p:graphicFrame>
        <p:nvGraphicFramePr>
          <p:cNvPr id="6" name="Group 59"/>
          <p:cNvGraphicFramePr>
            <a:graphicFrameLocks noGrp="1"/>
          </p:cNvGraphicFramePr>
          <p:nvPr>
            <p:extLst/>
          </p:nvPr>
        </p:nvGraphicFramePr>
        <p:xfrm>
          <a:off x="1847851" y="152400"/>
          <a:ext cx="8641683" cy="6673465"/>
        </p:xfrm>
        <a:graphic>
          <a:graphicData uri="http://schemas.openxmlformats.org/drawingml/2006/table">
            <a:tbl>
              <a:tblPr/>
              <a:tblGrid>
                <a:gridCol w="1429409">
                  <a:extLst>
                    <a:ext uri="{9D8B030D-6E8A-4147-A177-3AD203B41FA5}">
                      <a16:colId xmlns:a16="http://schemas.microsoft.com/office/drawing/2014/main" val="20000"/>
                    </a:ext>
                  </a:extLst>
                </a:gridCol>
                <a:gridCol w="1785651">
                  <a:extLst>
                    <a:ext uri="{9D8B030D-6E8A-4147-A177-3AD203B41FA5}">
                      <a16:colId xmlns:a16="http://schemas.microsoft.com/office/drawing/2014/main" val="20001"/>
                    </a:ext>
                  </a:extLst>
                </a:gridCol>
                <a:gridCol w="1781111">
                  <a:extLst>
                    <a:ext uri="{9D8B030D-6E8A-4147-A177-3AD203B41FA5}">
                      <a16:colId xmlns:a16="http://schemas.microsoft.com/office/drawing/2014/main" val="20002"/>
                    </a:ext>
                  </a:extLst>
                </a:gridCol>
                <a:gridCol w="3645512">
                  <a:extLst>
                    <a:ext uri="{9D8B030D-6E8A-4147-A177-3AD203B41FA5}">
                      <a16:colId xmlns:a16="http://schemas.microsoft.com/office/drawing/2014/main" val="20003"/>
                    </a:ext>
                  </a:extLst>
                </a:gridCol>
              </a:tblGrid>
              <a:tr h="1228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Tên</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lớp</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a:t>
                      </a:r>
                      <a:endPar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Các</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đại</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diện</a:t>
                      </a:r>
                      <a:endPar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Môi</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trường</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sống</a:t>
                      </a:r>
                      <a:endPar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Đặc</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điểm</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để</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phân</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biệt</a:t>
                      </a:r>
                      <a:endPar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241057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a:t>
                      </a:r>
                      <a:r>
                        <a:rPr kumimoji="0" lang="en-US" sz="36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sụn</a:t>
                      </a:r>
                      <a:endParaRPr kumimoji="0" lang="en-US" sz="36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1415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Cá</a:t>
                      </a:r>
                      <a:r>
                        <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smtClean="0">
                          <a:ln>
                            <a:noFill/>
                          </a:ln>
                          <a:solidFill>
                            <a:srgbClr val="C00000"/>
                          </a:solidFill>
                          <a:effectLst/>
                          <a:latin typeface="Times New Roman" panose="02020603050405020304" pitchFamily="18" charset="0"/>
                          <a:cs typeface="Times New Roman" panose="02020603050405020304" pitchFamily="18" charset="0"/>
                        </a:rPr>
                        <a:t>xương</a:t>
                      </a:r>
                      <a:endParaRPr kumimoji="0" lang="en-US" sz="2800" b="1" i="0" u="none" strike="noStrike" cap="none" normalizeH="0" baseline="0" dirty="0" smtClean="0">
                        <a:ln>
                          <a:noFill/>
                        </a:ln>
                        <a:solidFill>
                          <a:srgbClr val="C00000"/>
                        </a:solidFill>
                        <a:effectLst/>
                        <a:latin typeface="Times New Roman" panose="02020603050405020304" pitchFamily="18" charset="0"/>
                        <a:cs typeface="Times New Roman" panose="02020603050405020304" pitchFamily="18" charset="0"/>
                      </a:endParaRPr>
                    </a:p>
                  </a:txBody>
                  <a:tcPr marL="68580" marR="68580" marT="34288" marB="342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0" i="0" u="none" strike="noStrike" cap="none" normalizeH="0" baseline="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vi-VN" sz="2100" b="0" i="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88" marB="342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 name="Text Box 34"/>
          <p:cNvSpPr txBox="1">
            <a:spLocks noChangeArrowheads="1"/>
          </p:cNvSpPr>
          <p:nvPr/>
        </p:nvSpPr>
        <p:spPr bwMode="auto">
          <a:xfrm>
            <a:off x="7052983" y="1447736"/>
            <a:ext cx="329950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altLang="en-US" sz="2800" dirty="0" err="1">
                <a:solidFill>
                  <a:prstClr val="black"/>
                </a:solidFill>
                <a:latin typeface="Times New Roman" pitchFamily="18" charset="0"/>
                <a:cs typeface="Times New Roman" pitchFamily="18" charset="0"/>
              </a:rPr>
              <a:t>Bộ</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xương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bằng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chất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sụn</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khe</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mang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trần</a:t>
            </a:r>
            <a:r>
              <a:rPr lang="en-US" altLang="en-US" sz="2800" dirty="0">
                <a:solidFill>
                  <a:prstClr val="black"/>
                </a:solidFill>
                <a:latin typeface="Times New Roman" pitchFamily="18" charset="0"/>
                <a:cs typeface="Times New Roman" pitchFamily="18" charset="0"/>
              </a:rPr>
              <a:t>, da </a:t>
            </a:r>
            <a:r>
              <a:rPr lang="en-US" altLang="en-US" sz="2800" dirty="0" err="1">
                <a:solidFill>
                  <a:prstClr val="black"/>
                </a:solidFill>
                <a:latin typeface="Times New Roman" pitchFamily="18" charset="0"/>
                <a:cs typeface="Times New Roman" pitchFamily="18" charset="0"/>
              </a:rPr>
              <a:t>nhám</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miệng</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nằm</a:t>
            </a:r>
            <a:r>
              <a:rPr lang="en-US" altLang="en-US" sz="2800" dirty="0">
                <a:solidFill>
                  <a:prstClr val="black"/>
                </a:solidFill>
                <a:latin typeface="Times New Roman" pitchFamily="18" charset="0"/>
                <a:cs typeface="Times New Roman" pitchFamily="18" charset="0"/>
              </a:rPr>
              <a:t> ở </a:t>
            </a:r>
            <a:r>
              <a:rPr lang="en-US" altLang="en-US" sz="2800" dirty="0" err="1">
                <a:solidFill>
                  <a:prstClr val="black"/>
                </a:solidFill>
                <a:latin typeface="Times New Roman" pitchFamily="18" charset="0"/>
                <a:cs typeface="Times New Roman" pitchFamily="18" charset="0"/>
              </a:rPr>
              <a:t>mặt</a:t>
            </a:r>
            <a:r>
              <a:rPr lang="en-US" altLang="en-US" sz="2800" dirty="0">
                <a:solidFill>
                  <a:prstClr val="black"/>
                </a:solidFill>
                <a:latin typeface="Times New Roman" pitchFamily="18" charset="0"/>
                <a:cs typeface="Times New Roman" pitchFamily="18" charset="0"/>
              </a:rPr>
              <a:t> </a:t>
            </a:r>
            <a:r>
              <a:rPr lang="en-US" altLang="en-US" sz="2800" dirty="0" err="1">
                <a:solidFill>
                  <a:prstClr val="black"/>
                </a:solidFill>
                <a:latin typeface="Times New Roman" pitchFamily="18" charset="0"/>
                <a:cs typeface="Times New Roman" pitchFamily="18" charset="0"/>
              </a:rPr>
              <a:t>bụng</a:t>
            </a:r>
            <a:r>
              <a:rPr lang="en-US" altLang="en-US" sz="2800" dirty="0">
                <a:solidFill>
                  <a:prstClr val="black"/>
                </a:solidFill>
                <a:latin typeface="Times New Roman" pitchFamily="18" charset="0"/>
                <a:cs typeface="Times New Roman" pitchFamily="18" charset="0"/>
              </a:rPr>
              <a:t>.</a:t>
            </a:r>
          </a:p>
        </p:txBody>
      </p:sp>
      <p:sp>
        <p:nvSpPr>
          <p:cNvPr id="8" name="Text Box 35"/>
          <p:cNvSpPr txBox="1">
            <a:spLocks noChangeArrowheads="1"/>
          </p:cNvSpPr>
          <p:nvPr/>
        </p:nvSpPr>
        <p:spPr bwMode="auto">
          <a:xfrm>
            <a:off x="7207765" y="3886201"/>
            <a:ext cx="314472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pPr>
            <a:r>
              <a:rPr lang="en-US" altLang="en-US" sz="3200" dirty="0" err="1">
                <a:solidFill>
                  <a:prstClr val="black"/>
                </a:solidFill>
                <a:latin typeface="Times New Roman" pitchFamily="18" charset="0"/>
                <a:cs typeface="Times New Roman" pitchFamily="18" charset="0"/>
              </a:rPr>
              <a:t>Bộ</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xương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bằng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chất</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xương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và</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có</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những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đặc</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điểm</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tương</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tự</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như</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cá</a:t>
            </a:r>
            <a:r>
              <a:rPr lang="en-US" altLang="en-US" sz="3200" dirty="0">
                <a:solidFill>
                  <a:prstClr val="black"/>
                </a:solidFill>
                <a:latin typeface="Times New Roman" pitchFamily="18" charset="0"/>
                <a:cs typeface="Times New Roman" pitchFamily="18" charset="0"/>
              </a:rPr>
              <a:t> </a:t>
            </a:r>
            <a:r>
              <a:rPr lang="en-US" altLang="en-US" sz="3200" dirty="0" err="1">
                <a:solidFill>
                  <a:prstClr val="black"/>
                </a:solidFill>
                <a:latin typeface="Times New Roman" pitchFamily="18" charset="0"/>
                <a:cs typeface="Times New Roman" pitchFamily="18" charset="0"/>
              </a:rPr>
              <a:t>chép</a:t>
            </a:r>
            <a:r>
              <a:rPr lang="en-US" altLang="en-US" sz="3200" dirty="0">
                <a:solidFill>
                  <a:prstClr val="black"/>
                </a:solidFill>
                <a:latin typeface="Times New Roman" pitchFamily="18" charset="0"/>
                <a:cs typeface="Times New Roman" pitchFamily="18" charset="0"/>
              </a:rPr>
              <a:t>.</a:t>
            </a:r>
          </a:p>
        </p:txBody>
      </p:sp>
      <p:sp>
        <p:nvSpPr>
          <p:cNvPr id="9" name="Text Box 36"/>
          <p:cNvSpPr txBox="1">
            <a:spLocks noChangeArrowheads="1"/>
          </p:cNvSpPr>
          <p:nvPr/>
        </p:nvSpPr>
        <p:spPr bwMode="auto">
          <a:xfrm>
            <a:off x="5084424" y="1828473"/>
            <a:ext cx="17735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mặn</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và</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lợ</a:t>
            </a:r>
            <a:endParaRPr lang="en-US" altLang="en-US" sz="2800" dirty="0">
              <a:solidFill>
                <a:srgbClr val="0000FF"/>
              </a:solidFill>
              <a:latin typeface="Times New Roman" pitchFamily="18" charset="0"/>
              <a:cs typeface="Times New Roman" pitchFamily="18" charset="0"/>
            </a:endParaRPr>
          </a:p>
        </p:txBody>
      </p:sp>
      <p:sp>
        <p:nvSpPr>
          <p:cNvPr id="10" name="Text Box 37"/>
          <p:cNvSpPr txBox="1">
            <a:spLocks noChangeArrowheads="1"/>
          </p:cNvSpPr>
          <p:nvPr/>
        </p:nvSpPr>
        <p:spPr bwMode="auto">
          <a:xfrm>
            <a:off x="5084424" y="4267244"/>
            <a:ext cx="177357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mặn</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lợ</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nước</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ngọt</a:t>
            </a:r>
            <a:endParaRPr lang="en-US" altLang="en-US" sz="2800" dirty="0">
              <a:solidFill>
                <a:srgbClr val="0000FF"/>
              </a:solidFill>
              <a:latin typeface="Times New Roman" pitchFamily="18" charset="0"/>
              <a:cs typeface="Times New Roman" pitchFamily="18" charset="0"/>
            </a:endParaRPr>
          </a:p>
        </p:txBody>
      </p:sp>
      <p:sp>
        <p:nvSpPr>
          <p:cNvPr id="11" name="Text Box 38"/>
          <p:cNvSpPr txBox="1">
            <a:spLocks noChangeArrowheads="1"/>
          </p:cNvSpPr>
          <p:nvPr/>
        </p:nvSpPr>
        <p:spPr bwMode="auto">
          <a:xfrm>
            <a:off x="3352800" y="1828473"/>
            <a:ext cx="163994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mập</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nhám</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đuối</a:t>
            </a:r>
            <a:r>
              <a:rPr lang="en-US" altLang="en-US" sz="2800" dirty="0">
                <a:solidFill>
                  <a:srgbClr val="0000FF"/>
                </a:solidFill>
                <a:latin typeface="Times New Roman" pitchFamily="18" charset="0"/>
                <a:cs typeface="Times New Roman" pitchFamily="18" charset="0"/>
              </a:rPr>
              <a:t>…</a:t>
            </a:r>
          </a:p>
        </p:txBody>
      </p:sp>
      <p:sp>
        <p:nvSpPr>
          <p:cNvPr id="12" name="Text Box 39"/>
          <p:cNvSpPr txBox="1">
            <a:spLocks noChangeArrowheads="1"/>
          </p:cNvSpPr>
          <p:nvPr/>
        </p:nvSpPr>
        <p:spPr bwMode="auto">
          <a:xfrm>
            <a:off x="3352801" y="4267245"/>
            <a:ext cx="17316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chép</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phi, </a:t>
            </a:r>
            <a:r>
              <a:rPr lang="en-US" altLang="en-US" sz="2800" dirty="0" err="1">
                <a:solidFill>
                  <a:srgbClr val="0000FF"/>
                </a:solidFill>
                <a:latin typeface="Times New Roman" pitchFamily="18" charset="0"/>
                <a:cs typeface="Times New Roman" pitchFamily="18" charset="0"/>
              </a:rPr>
              <a:t>cá</a:t>
            </a:r>
            <a:r>
              <a:rPr lang="en-US" altLang="en-US" sz="2800" dirty="0">
                <a:solidFill>
                  <a:srgbClr val="0000FF"/>
                </a:solidFill>
                <a:latin typeface="Times New Roman" pitchFamily="18" charset="0"/>
                <a:cs typeface="Times New Roman" pitchFamily="18" charset="0"/>
              </a:rPr>
              <a:t> </a:t>
            </a:r>
            <a:r>
              <a:rPr lang="en-US" altLang="en-US" sz="2800" dirty="0" err="1">
                <a:solidFill>
                  <a:srgbClr val="0000FF"/>
                </a:solidFill>
                <a:latin typeface="Times New Roman" pitchFamily="18" charset="0"/>
                <a:cs typeface="Times New Roman" pitchFamily="18" charset="0"/>
              </a:rPr>
              <a:t>hồi</a:t>
            </a:r>
            <a:r>
              <a:rPr lang="en-US" altLang="en-US" sz="28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1975871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7096" y="1286669"/>
            <a:ext cx="8229600" cy="1752600"/>
          </a:xfrm>
        </p:spPr>
        <p:txBody>
          <a:bodyPr/>
          <a:lstStyle/>
          <a:p>
            <a:pPr marL="0" indent="0">
              <a:buNone/>
            </a:pPr>
            <a:r>
              <a:rPr lang="en-US" sz="2800" dirty="0"/>
              <a:t>+ </a:t>
            </a:r>
            <a:r>
              <a:rPr lang="en-US" sz="2800" dirty="0" err="1"/>
              <a:t>Không</a:t>
            </a:r>
            <a:r>
              <a:rPr lang="en-US" sz="2800" dirty="0"/>
              <a:t> </a:t>
            </a:r>
            <a:r>
              <a:rPr lang="en-US" sz="2800" dirty="0" err="1"/>
              <a:t>biết</a:t>
            </a:r>
            <a:r>
              <a:rPr lang="en-US" sz="2800" dirty="0"/>
              <a:t> bay, </a:t>
            </a:r>
            <a:r>
              <a:rPr lang="en-US" sz="2800" dirty="0" err="1"/>
              <a:t>sống</a:t>
            </a:r>
            <a:r>
              <a:rPr lang="en-US" sz="2800" dirty="0"/>
              <a:t> </a:t>
            </a:r>
            <a:r>
              <a:rPr lang="en-US" sz="2800" dirty="0" err="1"/>
              <a:t>trên</a:t>
            </a:r>
            <a:r>
              <a:rPr lang="en-US" sz="2800" dirty="0"/>
              <a:t> </a:t>
            </a:r>
            <a:r>
              <a:rPr lang="en-US" sz="2800" dirty="0" err="1"/>
              <a:t>thảo</a:t>
            </a:r>
            <a:r>
              <a:rPr lang="en-US" sz="2800" dirty="0"/>
              <a:t> </a:t>
            </a:r>
            <a:r>
              <a:rPr lang="en-US" sz="2800" dirty="0" err="1"/>
              <a:t>nguyên</a:t>
            </a:r>
            <a:r>
              <a:rPr lang="en-US" sz="2800" dirty="0"/>
              <a:t>.</a:t>
            </a:r>
            <a:endParaRPr lang="en-US" sz="2800" b="1" u="sng" dirty="0"/>
          </a:p>
          <a:p>
            <a:pPr marL="0" indent="0">
              <a:buNone/>
            </a:pPr>
            <a:r>
              <a:rPr lang="en-US" sz="2800" dirty="0" smtClean="0"/>
              <a:t>+ </a:t>
            </a:r>
            <a:r>
              <a:rPr lang="en-US" sz="2800" dirty="0" err="1" smtClean="0"/>
              <a:t>Cánh</a:t>
            </a:r>
            <a:r>
              <a:rPr lang="en-US" sz="2800" dirty="0" smtClean="0"/>
              <a:t> </a:t>
            </a:r>
            <a:r>
              <a:rPr lang="en-US" sz="2800" dirty="0" err="1"/>
              <a:t>ngắn</a:t>
            </a:r>
            <a:r>
              <a:rPr lang="en-US" sz="2800" dirty="0"/>
              <a:t>, </a:t>
            </a:r>
            <a:r>
              <a:rPr lang="en-US" sz="2800" dirty="0" err="1"/>
              <a:t>yếu</a:t>
            </a:r>
            <a:r>
              <a:rPr lang="en-US" sz="2800" dirty="0"/>
              <a:t>; </a:t>
            </a:r>
            <a:r>
              <a:rPr lang="en-US" sz="2800" dirty="0" err="1"/>
              <a:t>chân</a:t>
            </a:r>
            <a:r>
              <a:rPr lang="en-US" sz="2800" dirty="0"/>
              <a:t> </a:t>
            </a:r>
            <a:r>
              <a:rPr lang="en-US" sz="2800" dirty="0" err="1"/>
              <a:t>cao</a:t>
            </a:r>
            <a:r>
              <a:rPr lang="en-US" sz="2800" dirty="0"/>
              <a:t>, to, </a:t>
            </a:r>
            <a:r>
              <a:rPr lang="en-US" sz="2800" dirty="0" err="1"/>
              <a:t>khỏe</a:t>
            </a:r>
            <a:r>
              <a:rPr lang="en-US" sz="2800" dirty="0"/>
              <a:t>, 2 </a:t>
            </a:r>
            <a:r>
              <a:rPr lang="en-US" sz="2800" dirty="0" err="1"/>
              <a:t>hoặc</a:t>
            </a:r>
            <a:r>
              <a:rPr lang="en-US" sz="2800" dirty="0"/>
              <a:t> 3 </a:t>
            </a:r>
            <a:r>
              <a:rPr lang="en-US" sz="2800" dirty="0" err="1"/>
              <a:t>ngón</a:t>
            </a:r>
            <a:endParaRPr lang="en-US" sz="2800" dirty="0"/>
          </a:p>
          <a:p>
            <a:pPr marL="0" indent="0">
              <a:buNone/>
            </a:pPr>
            <a:endParaRPr lang="en-US" dirty="0" smtClean="0"/>
          </a:p>
        </p:txBody>
      </p:sp>
      <p:sp>
        <p:nvSpPr>
          <p:cNvPr id="5" name="TextBox 4"/>
          <p:cNvSpPr txBox="1">
            <a:spLocks noChangeArrowheads="1"/>
          </p:cNvSpPr>
          <p:nvPr/>
        </p:nvSpPr>
        <p:spPr bwMode="auto">
          <a:xfrm>
            <a:off x="1752600" y="152401"/>
            <a:ext cx="4800600" cy="46196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sz="2400" b="1" dirty="0" err="1" smtClean="0">
                <a:solidFill>
                  <a:srgbClr val="FF0000"/>
                </a:solidFill>
                <a:latin typeface="Times New Roman" panose="02020603050405020304" pitchFamily="18" charset="0"/>
                <a:cs typeface="Times New Roman" panose="02020603050405020304" pitchFamily="18" charset="0"/>
              </a:rPr>
              <a:t>CÁC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NHÓM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CHIM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752600" y="796132"/>
            <a:ext cx="358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sz="2400" b="1" dirty="0">
                <a:solidFill>
                  <a:srgbClr val="0000FF"/>
                </a:solidFill>
                <a:latin typeface="Times New Roman" panose="02020603050405020304" pitchFamily="18" charset="0"/>
                <a:cs typeface="Times New Roman" panose="02020603050405020304" pitchFamily="18" charset="0"/>
              </a:rPr>
              <a:t>1. </a:t>
            </a:r>
            <a:r>
              <a:rPr lang="en-US" sz="2400" b="1" dirty="0" err="1">
                <a:solidFill>
                  <a:srgbClr val="0000FF"/>
                </a:solidFill>
                <a:latin typeface="Times New Roman" panose="02020603050405020304" pitchFamily="18" charset="0"/>
                <a:cs typeface="Times New Roman" panose="02020603050405020304" pitchFamily="18" charset="0"/>
              </a:rPr>
              <a:t>Nhóm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Chim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chạy</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7" name="TextBox 6"/>
          <p:cNvSpPr txBox="1">
            <a:spLocks noChangeArrowheads="1"/>
          </p:cNvSpPr>
          <p:nvPr/>
        </p:nvSpPr>
        <p:spPr bwMode="auto">
          <a:xfrm>
            <a:off x="1752600" y="2303238"/>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sz="2400" b="1" dirty="0">
                <a:solidFill>
                  <a:srgbClr val="0000FF"/>
                </a:solidFill>
                <a:latin typeface="Times New Roman" panose="02020603050405020304" pitchFamily="18" charset="0"/>
                <a:cs typeface="Times New Roman" panose="02020603050405020304" pitchFamily="18" charset="0"/>
              </a:rPr>
              <a:t>2. </a:t>
            </a:r>
            <a:r>
              <a:rPr lang="en-US" sz="2400" b="1" dirty="0" err="1">
                <a:solidFill>
                  <a:srgbClr val="0000FF"/>
                </a:solidFill>
                <a:latin typeface="Times New Roman" panose="02020603050405020304" pitchFamily="18" charset="0"/>
                <a:cs typeface="Times New Roman" panose="02020603050405020304" pitchFamily="18" charset="0"/>
              </a:rPr>
              <a:t>Nhóm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Chim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bơi</a:t>
            </a:r>
            <a:r>
              <a:rPr lang="en-US" sz="2400" b="1" dirty="0">
                <a:solidFill>
                  <a:srgbClr val="0000FF"/>
                </a:solidFill>
                <a:latin typeface="Times New Roman" panose="02020603050405020304" pitchFamily="18" charset="0"/>
                <a:cs typeface="Times New Roman" panose="02020603050405020304" pitchFamily="18" charset="0"/>
              </a:rPr>
              <a:t>:</a:t>
            </a:r>
          </a:p>
        </p:txBody>
      </p:sp>
      <p:sp>
        <p:nvSpPr>
          <p:cNvPr id="4" name="Rectangle 3"/>
          <p:cNvSpPr>
            <a:spLocks noChangeArrowheads="1"/>
          </p:cNvSpPr>
          <p:nvPr/>
        </p:nvSpPr>
        <p:spPr bwMode="auto">
          <a:xfrm>
            <a:off x="2517096" y="2764976"/>
            <a:ext cx="814546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z="2800" dirty="0" smtClean="0">
                <a:solidFill>
                  <a:prstClr val="black"/>
                </a:solidFill>
                <a:cs typeface="Arial" panose="020B0604020202020204" pitchFamily="34" charset="0"/>
              </a:rPr>
              <a:t>+ </a:t>
            </a:r>
            <a:r>
              <a:rPr lang="en-US" sz="2800" dirty="0" err="1" smtClean="0">
                <a:solidFill>
                  <a:prstClr val="black"/>
                </a:solidFill>
                <a:cs typeface="Arial" panose="020B0604020202020204" pitchFamily="34" charset="0"/>
              </a:rPr>
              <a:t>Không</a:t>
            </a:r>
            <a:r>
              <a:rPr lang="en-US" sz="2800" dirty="0" smtClean="0">
                <a:solidFill>
                  <a:prstClr val="black"/>
                </a:solidFill>
                <a:cs typeface="Arial" panose="020B0604020202020204" pitchFamily="34" charset="0"/>
              </a:rPr>
              <a:t> </a:t>
            </a:r>
            <a:r>
              <a:rPr lang="en-US" sz="2800" dirty="0" err="1">
                <a:solidFill>
                  <a:prstClr val="black"/>
                </a:solidFill>
                <a:cs typeface="Arial" panose="020B0604020202020204" pitchFamily="34" charset="0"/>
              </a:rPr>
              <a:t>biết</a:t>
            </a:r>
            <a:r>
              <a:rPr lang="en-US" sz="2800" dirty="0">
                <a:solidFill>
                  <a:prstClr val="black"/>
                </a:solidFill>
                <a:cs typeface="Arial" panose="020B0604020202020204" pitchFamily="34" charset="0"/>
              </a:rPr>
              <a:t> bay, </a:t>
            </a:r>
            <a:r>
              <a:rPr lang="en-US" sz="2800" dirty="0" err="1">
                <a:solidFill>
                  <a:prstClr val="black"/>
                </a:solidFill>
                <a:cs typeface="Arial" panose="020B0604020202020204" pitchFamily="34" charset="0"/>
              </a:rPr>
              <a:t>đi</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vụng</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về</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bơi</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lội</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trong</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biển</a:t>
            </a:r>
            <a:endParaRPr lang="en-US" sz="2800" b="1" u="sng" dirty="0">
              <a:solidFill>
                <a:prstClr val="black"/>
              </a:solidFill>
              <a:cs typeface="Arial" panose="020B0604020202020204" pitchFamily="34" charset="0"/>
            </a:endParaRPr>
          </a:p>
          <a:p>
            <a:pPr fontAlgn="base">
              <a:spcBef>
                <a:spcPct val="0"/>
              </a:spcBef>
              <a:spcAft>
                <a:spcPct val="0"/>
              </a:spcAft>
            </a:pPr>
            <a:r>
              <a:rPr lang="en-US" sz="2800" dirty="0" smtClean="0">
                <a:solidFill>
                  <a:prstClr val="black"/>
                </a:solidFill>
                <a:cs typeface="Arial" panose="020B0604020202020204" pitchFamily="34" charset="0"/>
              </a:rPr>
              <a:t>+ </a:t>
            </a:r>
            <a:r>
              <a:rPr lang="en-US" sz="2800" dirty="0" err="1" smtClean="0">
                <a:solidFill>
                  <a:prstClr val="black"/>
                </a:solidFill>
                <a:cs typeface="Arial" panose="020B0604020202020204" pitchFamily="34" charset="0"/>
              </a:rPr>
              <a:t>Cánh</a:t>
            </a:r>
            <a:r>
              <a:rPr lang="en-US" sz="2800" dirty="0" smtClean="0">
                <a:solidFill>
                  <a:prstClr val="black"/>
                </a:solidFill>
                <a:cs typeface="Arial" panose="020B0604020202020204" pitchFamily="34" charset="0"/>
              </a:rPr>
              <a:t> </a:t>
            </a:r>
            <a:r>
              <a:rPr lang="en-US" sz="2800" dirty="0" err="1">
                <a:solidFill>
                  <a:prstClr val="black"/>
                </a:solidFill>
                <a:cs typeface="Arial" panose="020B0604020202020204" pitchFamily="34" charset="0"/>
              </a:rPr>
              <a:t>dài</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khỏe</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lông</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nhỏ</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ngắn</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dày</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không</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thấm</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nước</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chân</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ngắn</a:t>
            </a:r>
            <a:r>
              <a:rPr lang="en-US" sz="2800" dirty="0">
                <a:solidFill>
                  <a:prstClr val="black"/>
                </a:solidFill>
                <a:cs typeface="Arial" panose="020B0604020202020204" pitchFamily="34" charset="0"/>
              </a:rPr>
              <a:t>, 4 </a:t>
            </a:r>
            <a:r>
              <a:rPr lang="en-US" sz="2800" dirty="0" err="1">
                <a:solidFill>
                  <a:prstClr val="black"/>
                </a:solidFill>
                <a:cs typeface="Arial" panose="020B0604020202020204" pitchFamily="34" charset="0"/>
              </a:rPr>
              <a:t>ngón</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có</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màng</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bơi</a:t>
            </a:r>
            <a:r>
              <a:rPr lang="en-US" sz="2800" dirty="0">
                <a:solidFill>
                  <a:prstClr val="black"/>
                </a:solidFill>
                <a:cs typeface="Arial" panose="020B0604020202020204" pitchFamily="34" charset="0"/>
              </a:rPr>
              <a:t>.</a:t>
            </a:r>
          </a:p>
          <a:p>
            <a:pPr fontAlgn="base">
              <a:spcBef>
                <a:spcPct val="0"/>
              </a:spcBef>
              <a:spcAft>
                <a:spcPct val="0"/>
              </a:spcAft>
            </a:pP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Đại</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diện</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chim</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cánh</a:t>
            </a:r>
            <a:r>
              <a:rPr lang="en-US" sz="2800" dirty="0">
                <a:solidFill>
                  <a:prstClr val="black"/>
                </a:solidFill>
                <a:cs typeface="Arial" panose="020B0604020202020204" pitchFamily="34" charset="0"/>
              </a:rPr>
              <a:t> </a:t>
            </a:r>
            <a:r>
              <a:rPr lang="en-US" sz="2800" dirty="0" err="1">
                <a:solidFill>
                  <a:prstClr val="black"/>
                </a:solidFill>
                <a:cs typeface="Arial" panose="020B0604020202020204" pitchFamily="34" charset="0"/>
              </a:rPr>
              <a:t>cụt</a:t>
            </a:r>
            <a:endParaRPr lang="en-US" sz="2800" b="1" u="sng" dirty="0">
              <a:solidFill>
                <a:prstClr val="black"/>
              </a:solidFill>
              <a:cs typeface="Arial" panose="020B0604020202020204" pitchFamily="34" charset="0"/>
            </a:endParaRPr>
          </a:p>
          <a:p>
            <a:pPr fontAlgn="base">
              <a:spcBef>
                <a:spcPct val="0"/>
              </a:spcBef>
              <a:spcAft>
                <a:spcPct val="0"/>
              </a:spcAft>
            </a:pPr>
            <a:endParaRPr lang="en-US" b="1" u="sng" dirty="0">
              <a:solidFill>
                <a:prstClr val="black"/>
              </a:solidFill>
              <a:cs typeface="Arial" panose="020B0604020202020204" pitchFamily="34" charset="0"/>
            </a:endParaRPr>
          </a:p>
        </p:txBody>
      </p:sp>
      <p:sp>
        <p:nvSpPr>
          <p:cNvPr id="8" name="TextBox 7"/>
          <p:cNvSpPr txBox="1">
            <a:spLocks noChangeArrowheads="1"/>
          </p:cNvSpPr>
          <p:nvPr/>
        </p:nvSpPr>
        <p:spPr bwMode="auto">
          <a:xfrm>
            <a:off x="1752600" y="46126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0"/>
              </a:spcBef>
              <a:spcAft>
                <a:spcPct val="0"/>
              </a:spcAft>
            </a:pPr>
            <a:r>
              <a:rPr lang="en-US" sz="2400" b="1" dirty="0">
                <a:solidFill>
                  <a:srgbClr val="0000FF"/>
                </a:solidFill>
                <a:latin typeface="Times New Roman" panose="02020603050405020304" pitchFamily="18" charset="0"/>
                <a:cs typeface="Times New Roman" panose="02020603050405020304" pitchFamily="18" charset="0"/>
              </a:rPr>
              <a:t>3. </a:t>
            </a:r>
            <a:r>
              <a:rPr lang="en-US" sz="2400" b="1" dirty="0" err="1">
                <a:solidFill>
                  <a:srgbClr val="0000FF"/>
                </a:solidFill>
                <a:latin typeface="Times New Roman" panose="02020603050405020304" pitchFamily="18" charset="0"/>
                <a:cs typeface="Times New Roman" panose="02020603050405020304" pitchFamily="18" charset="0"/>
              </a:rPr>
              <a:t>Nhóm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Chim</a:t>
            </a:r>
            <a:r>
              <a:rPr lang="en-US" sz="2400" b="1" dirty="0">
                <a:solidFill>
                  <a:srgbClr val="0000FF"/>
                </a:solidFill>
                <a:latin typeface="Times New Roman" panose="02020603050405020304" pitchFamily="18" charset="0"/>
                <a:cs typeface="Times New Roman" panose="02020603050405020304" pitchFamily="18" charset="0"/>
              </a:rPr>
              <a:t> bay:</a:t>
            </a:r>
          </a:p>
        </p:txBody>
      </p:sp>
      <p:sp>
        <p:nvSpPr>
          <p:cNvPr id="9" name="Rectangle 8"/>
          <p:cNvSpPr>
            <a:spLocks noChangeArrowheads="1"/>
          </p:cNvSpPr>
          <p:nvPr/>
        </p:nvSpPr>
        <p:spPr bwMode="auto">
          <a:xfrm>
            <a:off x="2517096" y="5074563"/>
            <a:ext cx="716280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z="3200" dirty="0" smtClean="0">
                <a:solidFill>
                  <a:prstClr val="black"/>
                </a:solidFill>
                <a:cs typeface="Arial" panose="020B0604020202020204" pitchFamily="34" charset="0"/>
              </a:rPr>
              <a:t>+ Bay </a:t>
            </a:r>
            <a:r>
              <a:rPr lang="en-US" sz="3200" dirty="0" err="1">
                <a:solidFill>
                  <a:prstClr val="black"/>
                </a:solidFill>
                <a:cs typeface="Arial" panose="020B0604020202020204" pitchFamily="34" charset="0"/>
              </a:rPr>
              <a:t>giỏi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biết</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bơi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ăn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thịt</a:t>
            </a:r>
            <a:endParaRPr lang="en-US" sz="3200" b="1" u="sng" dirty="0">
              <a:solidFill>
                <a:prstClr val="black"/>
              </a:solidFill>
              <a:cs typeface="Arial" panose="020B0604020202020204" pitchFamily="34" charset="0"/>
            </a:endParaRPr>
          </a:p>
          <a:p>
            <a:pPr fontAlgn="base">
              <a:spcBef>
                <a:spcPct val="0"/>
              </a:spcBef>
              <a:spcAft>
                <a:spcPct val="0"/>
              </a:spcAft>
            </a:pPr>
            <a:r>
              <a:rPr lang="en-US" sz="3200" dirty="0" smtClean="0">
                <a:solidFill>
                  <a:prstClr val="black"/>
                </a:solidFill>
                <a:cs typeface="Arial" panose="020B0604020202020204" pitchFamily="34" charset="0"/>
              </a:rPr>
              <a:t>+ </a:t>
            </a:r>
            <a:r>
              <a:rPr lang="en-US" sz="3200" dirty="0" err="1" smtClean="0">
                <a:solidFill>
                  <a:prstClr val="black"/>
                </a:solidFill>
                <a:cs typeface="Arial" panose="020B0604020202020204" pitchFamily="34" charset="0"/>
              </a:rPr>
              <a:t>Cánh</a:t>
            </a:r>
            <a:r>
              <a:rPr lang="en-US" sz="3200" dirty="0" smtClean="0">
                <a:solidFill>
                  <a:prstClr val="black"/>
                </a:solidFill>
                <a:cs typeface="Arial" panose="020B0604020202020204" pitchFamily="34" charset="0"/>
              </a:rPr>
              <a:t> </a:t>
            </a:r>
            <a:r>
              <a:rPr lang="en-US" sz="3200" dirty="0" err="1">
                <a:solidFill>
                  <a:prstClr val="black"/>
                </a:solidFill>
                <a:cs typeface="Arial" panose="020B0604020202020204" pitchFamily="34" charset="0"/>
              </a:rPr>
              <a:t>phát</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triển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chân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có</a:t>
            </a:r>
            <a:r>
              <a:rPr lang="en-US" sz="3200" dirty="0">
                <a:solidFill>
                  <a:prstClr val="black"/>
                </a:solidFill>
                <a:cs typeface="Arial" panose="020B0604020202020204" pitchFamily="34" charset="0"/>
              </a:rPr>
              <a:t> 4 </a:t>
            </a:r>
            <a:r>
              <a:rPr lang="en-US" sz="3200" dirty="0" err="1">
                <a:solidFill>
                  <a:prstClr val="black"/>
                </a:solidFill>
                <a:cs typeface="Arial" panose="020B0604020202020204" pitchFamily="34" charset="0"/>
              </a:rPr>
              <a:t>ngón</a:t>
            </a:r>
            <a:endParaRPr lang="en-US" sz="3200" dirty="0">
              <a:solidFill>
                <a:prstClr val="black"/>
              </a:solidFill>
              <a:cs typeface="Arial" panose="020B0604020202020204" pitchFamily="34" charset="0"/>
            </a:endParaRPr>
          </a:p>
          <a:p>
            <a:pPr fontAlgn="base">
              <a:spcBef>
                <a:spcPct val="0"/>
              </a:spcBef>
              <a:spcAft>
                <a:spcPct val="0"/>
              </a:spcAft>
            </a:pP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Đại</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diện</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chim</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bồ</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câu</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chim</a:t>
            </a:r>
            <a:r>
              <a:rPr lang="en-US" sz="3200" dirty="0">
                <a:solidFill>
                  <a:prstClr val="black"/>
                </a:solidFill>
                <a:cs typeface="Arial" panose="020B0604020202020204" pitchFamily="34" charset="0"/>
              </a:rPr>
              <a:t> </a:t>
            </a:r>
            <a:r>
              <a:rPr lang="en-US" sz="3200" dirty="0" err="1">
                <a:solidFill>
                  <a:prstClr val="black"/>
                </a:solidFill>
                <a:cs typeface="Arial" panose="020B0604020202020204" pitchFamily="34" charset="0"/>
              </a:rPr>
              <a:t>én</a:t>
            </a:r>
            <a:endParaRPr lang="en-US" sz="3200" dirty="0">
              <a:solidFill>
                <a:prstClr val="black"/>
              </a:solidFill>
              <a:cs typeface="Arial" panose="020B0604020202020204" pitchFamily="34" charset="0"/>
            </a:endParaRPr>
          </a:p>
          <a:p>
            <a:pPr fontAlgn="base">
              <a:spcBef>
                <a:spcPct val="0"/>
              </a:spcBef>
              <a:spcAft>
                <a:spcPct val="0"/>
              </a:spcAft>
            </a:pPr>
            <a:endParaRPr lang="en-US" sz="2800" b="1" u="sng" dirty="0">
              <a:solidFill>
                <a:prstClr val="black"/>
              </a:solidFill>
              <a:cs typeface="Arial" panose="020B0604020202020204" pitchFamily="34" charset="0"/>
            </a:endParaRPr>
          </a:p>
          <a:p>
            <a:pPr fontAlgn="base">
              <a:spcBef>
                <a:spcPct val="0"/>
              </a:spcBef>
              <a:spcAft>
                <a:spcPct val="0"/>
              </a:spcAft>
            </a:pPr>
            <a:r>
              <a:rPr lang="en-US" dirty="0">
                <a:solidFill>
                  <a:prstClr val="black"/>
                </a:solidFill>
                <a:cs typeface="Arial" panose="020B0604020202020204" pitchFamily="34" charset="0"/>
              </a:rPr>
              <a:t> </a:t>
            </a:r>
            <a:endParaRPr lang="en-US" b="1" u="sng" dirty="0">
              <a:solidFill>
                <a:prstClr val="black"/>
              </a:solidFill>
              <a:cs typeface="Arial" panose="020B0604020202020204" pitchFamily="34" charset="0"/>
            </a:endParaRPr>
          </a:p>
        </p:txBody>
      </p:sp>
    </p:spTree>
    <p:extLst>
      <p:ext uri="{BB962C8B-B14F-4D97-AF65-F5344CB8AC3E}">
        <p14:creationId xmlns:p14="http://schemas.microsoft.com/office/powerpoint/2010/main" val="1513642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P spid="7" grpId="0"/>
      <p:bldP spid="4"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61</a:t>
            </a:fld>
            <a:endParaRPr lang="en-US" noProof="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1" y="461017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899410" y="554636"/>
            <a:ext cx="4317167" cy="3297836"/>
          </a:xfrm>
          <a:prstGeom prst="cloud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smtClean="0">
                <a:solidFill>
                  <a:schemeClr val="tx1"/>
                </a:solidFill>
                <a:latin typeface="Times New Roman" pitchFamily="18" charset="0"/>
                <a:cs typeface="Times New Roman" pitchFamily="18" charset="0"/>
              </a:rPr>
              <a:t>Lớp</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Chim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những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vai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trò</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gì</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với</a:t>
            </a:r>
            <a:r>
              <a:rPr lang="en-US" sz="3200" dirty="0" smtClean="0">
                <a:solidFill>
                  <a:schemeClr val="tx1"/>
                </a:solidFill>
                <a:latin typeface="Times New Roman" pitchFamily="18" charset="0"/>
                <a:cs typeface="Times New Roman" pitchFamily="18" charset="0"/>
              </a:rPr>
              <a:t> con </a:t>
            </a:r>
            <a:r>
              <a:rPr lang="en-US" sz="3200" dirty="0" err="1" smtClean="0">
                <a:solidFill>
                  <a:schemeClr val="tx1"/>
                </a:solidFill>
                <a:latin typeface="Times New Roman" pitchFamily="18" charset="0"/>
                <a:cs typeface="Times New Roman" pitchFamily="18" charset="0"/>
              </a:rPr>
              <a:t>người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trong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tự</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nhiên</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sp>
        <p:nvSpPr>
          <p:cNvPr id="5" name="TextBox 4"/>
          <p:cNvSpPr txBox="1"/>
          <p:nvPr/>
        </p:nvSpPr>
        <p:spPr>
          <a:xfrm>
            <a:off x="5216577" y="1019330"/>
            <a:ext cx="6056022" cy="5351489"/>
          </a:xfrm>
          <a:prstGeom prst="rect">
            <a:avLst/>
          </a:prstGeom>
          <a:noFill/>
        </p:spPr>
        <p:txBody>
          <a:bodyPr wrap="square" lIns="0" tIns="0" rIns="0" bIns="0" rtlCol="0">
            <a:noAutofit/>
          </a:bodyPr>
          <a:lstStyle/>
          <a:p>
            <a:pPr algn="just"/>
            <a:r>
              <a:rPr lang="en-US" sz="3600" dirty="0" err="1" smtClean="0">
                <a:latin typeface="Times New Roman" pitchFamily="18" charset="0"/>
                <a:cs typeface="Times New Roman" pitchFamily="18" charset="0"/>
              </a:rPr>
              <a:t>Vai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trò</a:t>
            </a:r>
            <a:r>
              <a:rPr lang="en-US" sz="3600" dirty="0" smtClean="0">
                <a:latin typeface="Times New Roman" pitchFamily="18" charset="0"/>
                <a:cs typeface="Times New Roman" pitchFamily="18" charset="0"/>
              </a:rPr>
              <a:t>:</a:t>
            </a:r>
          </a:p>
          <a:p>
            <a:pPr algn="just"/>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phấn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hạt</a:t>
            </a:r>
            <a:r>
              <a:rPr lang="en-US" sz="3600" dirty="0" smtClean="0">
                <a:latin typeface="Times New Roman" pitchFamily="18" charset="0"/>
                <a:cs typeface="Times New Roman" pitchFamily="18" charset="0"/>
              </a:rPr>
              <a:t>.</a:t>
            </a:r>
          </a:p>
          <a:p>
            <a:pPr algn="just"/>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phẩm</a:t>
            </a:r>
            <a:endParaRPr lang="en-US" sz="3600" dirty="0" smtClean="0">
              <a:latin typeface="Times New Roman" pitchFamily="18" charset="0"/>
              <a:cs typeface="Times New Roman" pitchFamily="18" charset="0"/>
            </a:endParaRPr>
          </a:p>
          <a:p>
            <a:pPr algn="just"/>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đệm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áo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khoác</a:t>
            </a:r>
            <a:r>
              <a:rPr lang="en-US" sz="3600" dirty="0" smtClean="0">
                <a:latin typeface="Times New Roman" pitchFamily="18" charset="0"/>
                <a:cs typeface="Times New Roman" pitchFamily="18" charset="0"/>
              </a:rPr>
              <a:t>.</a:t>
            </a:r>
          </a:p>
          <a:p>
            <a:pPr algn="just"/>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cảnh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trang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trí</a:t>
            </a:r>
            <a:r>
              <a:rPr lang="en-US" sz="3600" dirty="0" smtClean="0">
                <a:latin typeface="Times New Roman" pitchFamily="18" charset="0"/>
                <a:cs typeface="Times New Roman" pitchFamily="18" charset="0"/>
              </a:rPr>
              <a:t>.</a:t>
            </a:r>
          </a:p>
          <a:p>
            <a:pPr algn="just"/>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truyền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cúm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phá</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hoại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mùa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màng</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a:t>
            </a:r>
            <a:r>
              <a:rPr lang="en-US" sz="3600" dirty="0" err="1" smtClean="0">
                <a:latin typeface="Times New Roman" pitchFamily="18" charset="0"/>
                <a:cs typeface="Times New Roman" pitchFamily="18" charset="0"/>
              </a:rPr>
              <a:t>chim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sẻ</a:t>
            </a:r>
            <a:r>
              <a:rPr lang="en-US" sz="3600"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3280898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62</a:t>
            </a:fld>
            <a:endParaRPr lang="en-US" noProof="0" dirty="0"/>
          </a:p>
        </p:txBody>
      </p:sp>
      <p:sp>
        <p:nvSpPr>
          <p:cNvPr id="3" name="TextBox 2"/>
          <p:cNvSpPr txBox="1"/>
          <p:nvPr/>
        </p:nvSpPr>
        <p:spPr>
          <a:xfrm>
            <a:off x="104931" y="134910"/>
            <a:ext cx="5321508" cy="749509"/>
          </a:xfrm>
          <a:prstGeom prst="rect">
            <a:avLst/>
          </a:prstGeom>
          <a:solidFill>
            <a:schemeClr val="bg1"/>
          </a:solidFill>
        </p:spPr>
        <p:txBody>
          <a:bodyPr wrap="square" lIns="0" tIns="0" rIns="0" bIns="0" rtlCol="0">
            <a:noAutofit/>
          </a:bodyPr>
          <a:lstStyle/>
          <a:p>
            <a:pPr algn="l"/>
            <a:r>
              <a:rPr lang="en-US" sz="3600" dirty="0" smtClean="0">
                <a:solidFill>
                  <a:schemeClr val="tx1">
                    <a:lumMod val="75000"/>
                    <a:lumOff val="25000"/>
                  </a:schemeClr>
                </a:solidFill>
                <a:latin typeface="Times New Roman" pitchFamily="18" charset="0"/>
                <a:cs typeface="Times New Roman" pitchFamily="18" charset="0"/>
              </a:rPr>
              <a:t>5. </a:t>
            </a:r>
            <a:r>
              <a:rPr lang="en-US" sz="3600" dirty="0" err="1" smtClean="0">
                <a:solidFill>
                  <a:schemeClr val="tx1">
                    <a:lumMod val="75000"/>
                    <a:lumOff val="25000"/>
                  </a:schemeClr>
                </a:solidFill>
                <a:latin typeface="Times New Roman" pitchFamily="18" charset="0"/>
                <a:cs typeface="Times New Roman" pitchFamily="18" charset="0"/>
              </a:rPr>
              <a:t>Lớp</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động</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vật</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có</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vú</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Thú</a:t>
            </a:r>
            <a:r>
              <a:rPr lang="en-US" sz="3600" dirty="0" smtClean="0">
                <a:solidFill>
                  <a:schemeClr val="tx1">
                    <a:lumMod val="75000"/>
                    <a:lumOff val="25000"/>
                  </a:schemeClr>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0" y="1016000"/>
            <a:ext cx="5480050" cy="506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710" y="1016000"/>
            <a:ext cx="3173595" cy="409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9304" y="1016000"/>
            <a:ext cx="3512695" cy="4093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255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63</a:t>
            </a:fld>
            <a:endParaRPr lang="en-US" noProof="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51" y="131840"/>
            <a:ext cx="3435818" cy="343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51" y="3567658"/>
            <a:ext cx="5437110" cy="3147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6760564" y="869430"/>
            <a:ext cx="4422098" cy="3028013"/>
          </a:xfrm>
          <a:prstGeom prst="cloud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ảnh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Nêu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đặc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điểm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mèo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889" y="4449372"/>
            <a:ext cx="21463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18889" y="1624896"/>
            <a:ext cx="4841823" cy="3028013"/>
          </a:xfrm>
          <a:prstGeom prst="rect">
            <a:avLst/>
          </a:prstGeom>
          <a:noFill/>
        </p:spPr>
        <p:txBody>
          <a:bodyPr wrap="square" lIns="0" tIns="0" rIns="0" bIns="0" rtlCol="0">
            <a:noAutofit/>
          </a:bodyPr>
          <a:lstStyle/>
          <a:p>
            <a:pPr algn="l"/>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Đặc</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điểm</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nhận</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biết</a:t>
            </a:r>
            <a:r>
              <a:rPr lang="en-US" sz="2800" dirty="0" smtClean="0">
                <a:solidFill>
                  <a:schemeClr val="tx1">
                    <a:lumMod val="75000"/>
                    <a:lumOff val="25000"/>
                  </a:schemeClr>
                </a:solidFill>
                <a:latin typeface="Times New Roman" pitchFamily="18" charset="0"/>
                <a:cs typeface="Times New Roman" pitchFamily="18" charset="0"/>
              </a:rPr>
              <a:t>:</a:t>
            </a:r>
          </a:p>
          <a:p>
            <a:pPr algn="l"/>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Có</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lớp</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lông</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mao</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bao</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phủ</a:t>
            </a:r>
            <a:r>
              <a:rPr lang="en-US" sz="2800" dirty="0" smtClean="0">
                <a:solidFill>
                  <a:schemeClr val="tx1">
                    <a:lumMod val="75000"/>
                    <a:lumOff val="25000"/>
                  </a:schemeClr>
                </a:solidFill>
                <a:latin typeface="Times New Roman" pitchFamily="18" charset="0"/>
                <a:cs typeface="Times New Roman" pitchFamily="18" charset="0"/>
              </a:rPr>
              <a:t>.</a:t>
            </a:r>
          </a:p>
          <a:p>
            <a:pPr algn="l"/>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Có</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răng</a:t>
            </a:r>
            <a:r>
              <a:rPr lang="en-US" sz="2800" dirty="0" smtClean="0">
                <a:solidFill>
                  <a:schemeClr val="tx1">
                    <a:lumMod val="75000"/>
                    <a:lumOff val="25000"/>
                  </a:schemeClr>
                </a:solidFill>
                <a:latin typeface="Times New Roman" pitchFamily="18" charset="0"/>
                <a:cs typeface="Times New Roman" pitchFamily="18" charset="0"/>
              </a:rPr>
              <a:t>.</a:t>
            </a:r>
          </a:p>
          <a:p>
            <a:pPr algn="l"/>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Đẻ</a:t>
            </a:r>
            <a:r>
              <a:rPr lang="en-US" sz="2800" dirty="0" smtClean="0">
                <a:solidFill>
                  <a:schemeClr val="tx1">
                    <a:lumMod val="75000"/>
                    <a:lumOff val="25000"/>
                  </a:schemeClr>
                </a:solidFill>
                <a:latin typeface="Times New Roman" pitchFamily="18" charset="0"/>
                <a:cs typeface="Times New Roman" pitchFamily="18" charset="0"/>
              </a:rPr>
              <a:t> con, </a:t>
            </a:r>
            <a:r>
              <a:rPr lang="en-US" sz="2800" dirty="0" err="1" smtClean="0">
                <a:solidFill>
                  <a:schemeClr val="tx1">
                    <a:lumMod val="75000"/>
                    <a:lumOff val="25000"/>
                  </a:schemeClr>
                </a:solidFill>
                <a:latin typeface="Times New Roman" pitchFamily="18" charset="0"/>
                <a:cs typeface="Times New Roman" pitchFamily="18" charset="0"/>
              </a:rPr>
              <a:t>nuôi</a:t>
            </a:r>
            <a:r>
              <a:rPr lang="en-US" sz="2800" dirty="0" smtClean="0">
                <a:solidFill>
                  <a:schemeClr val="tx1">
                    <a:lumMod val="75000"/>
                    <a:lumOff val="25000"/>
                  </a:schemeClr>
                </a:solidFill>
                <a:latin typeface="Times New Roman" pitchFamily="18" charset="0"/>
                <a:cs typeface="Times New Roman" pitchFamily="18" charset="0"/>
              </a:rPr>
              <a:t> con </a:t>
            </a:r>
            <a:r>
              <a:rPr lang="en-US" sz="2800" dirty="0" err="1" smtClean="0">
                <a:solidFill>
                  <a:schemeClr val="tx1">
                    <a:lumMod val="75000"/>
                    <a:lumOff val="25000"/>
                  </a:schemeClr>
                </a:solidFill>
                <a:latin typeface="Times New Roman" pitchFamily="18" charset="0"/>
                <a:cs typeface="Times New Roman" pitchFamily="18" charset="0"/>
              </a:rPr>
              <a:t>bằng</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sữa</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mẹ</a:t>
            </a:r>
            <a:r>
              <a:rPr lang="en-US" sz="2800" dirty="0" smtClean="0">
                <a:solidFill>
                  <a:schemeClr val="tx1">
                    <a:lumMod val="75000"/>
                    <a:lumOff val="25000"/>
                  </a:schemeClr>
                </a:solidFill>
                <a:latin typeface="Times New Roman" pitchFamily="18" charset="0"/>
                <a:cs typeface="Times New Roman" pitchFamily="18" charset="0"/>
              </a:rPr>
              <a:t>. + </a:t>
            </a:r>
            <a:r>
              <a:rPr lang="en-US" sz="2800" dirty="0" err="1" smtClean="0">
                <a:solidFill>
                  <a:schemeClr val="tx1">
                    <a:lumMod val="75000"/>
                    <a:lumOff val="25000"/>
                  </a:schemeClr>
                </a:solidFill>
                <a:latin typeface="Times New Roman" pitchFamily="18" charset="0"/>
                <a:cs typeface="Times New Roman" pitchFamily="18" charset="0"/>
              </a:rPr>
              <a:t>Tuy</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nhiên</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có</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một</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số</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loài</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đẻ</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trứng</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thú</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mỏ</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vịt</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một</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số</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loài</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đẻ</a:t>
            </a:r>
            <a:r>
              <a:rPr lang="en-US" sz="2800" dirty="0" smtClean="0">
                <a:solidFill>
                  <a:schemeClr val="tx1">
                    <a:lumMod val="75000"/>
                    <a:lumOff val="25000"/>
                  </a:schemeClr>
                </a:solidFill>
                <a:latin typeface="Times New Roman" pitchFamily="18" charset="0"/>
                <a:cs typeface="Times New Roman" pitchFamily="18" charset="0"/>
              </a:rPr>
              <a:t> con </a:t>
            </a:r>
            <a:r>
              <a:rPr lang="en-US" sz="2800" dirty="0" err="1" smtClean="0">
                <a:solidFill>
                  <a:schemeClr val="tx1">
                    <a:lumMod val="75000"/>
                    <a:lumOff val="25000"/>
                  </a:schemeClr>
                </a:solidFill>
                <a:latin typeface="Times New Roman" pitchFamily="18" charset="0"/>
                <a:cs typeface="Times New Roman" pitchFamily="18" charset="0"/>
              </a:rPr>
              <a:t>sau</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đó</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nuôi</a:t>
            </a:r>
            <a:r>
              <a:rPr lang="en-US" sz="2800" dirty="0" smtClean="0">
                <a:solidFill>
                  <a:schemeClr val="tx1">
                    <a:lumMod val="75000"/>
                    <a:lumOff val="25000"/>
                  </a:schemeClr>
                </a:solidFill>
                <a:latin typeface="Times New Roman" pitchFamily="18" charset="0"/>
                <a:cs typeface="Times New Roman" pitchFamily="18" charset="0"/>
              </a:rPr>
              <a:t> con </a:t>
            </a:r>
            <a:r>
              <a:rPr lang="en-US" sz="2800" dirty="0" err="1" smtClean="0">
                <a:solidFill>
                  <a:schemeClr val="tx1">
                    <a:lumMod val="75000"/>
                    <a:lumOff val="25000"/>
                  </a:schemeClr>
                </a:solidFill>
                <a:latin typeface="Times New Roman" pitchFamily="18" charset="0"/>
                <a:cs typeface="Times New Roman" pitchFamily="18" charset="0"/>
              </a:rPr>
              <a:t>trong</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túi</a:t>
            </a:r>
            <a:r>
              <a:rPr lang="en-US" sz="2800" dirty="0" smtClean="0">
                <a:solidFill>
                  <a:schemeClr val="tx1">
                    <a:lumMod val="75000"/>
                    <a:lumOff val="25000"/>
                  </a:schemeClr>
                </a:solidFill>
                <a:latin typeface="Times New Roman" pitchFamily="18" charset="0"/>
                <a:cs typeface="Times New Roman" pitchFamily="18" charset="0"/>
              </a:rPr>
              <a:t> da ở </a:t>
            </a:r>
            <a:r>
              <a:rPr lang="en-US" sz="2800" dirty="0" err="1" smtClean="0">
                <a:solidFill>
                  <a:schemeClr val="tx1">
                    <a:lumMod val="75000"/>
                    <a:lumOff val="25000"/>
                  </a:schemeClr>
                </a:solidFill>
                <a:latin typeface="Times New Roman" pitchFamily="18" charset="0"/>
                <a:cs typeface="Times New Roman" pitchFamily="18" charset="0"/>
              </a:rPr>
              <a:t>bụng</a:t>
            </a:r>
            <a:r>
              <a:rPr lang="en-US" sz="2800" dirty="0" smtClean="0">
                <a:solidFill>
                  <a:schemeClr val="tx1">
                    <a:lumMod val="75000"/>
                    <a:lumOff val="25000"/>
                  </a:schemeClr>
                </a:solidFill>
                <a:latin typeface="Times New Roman" pitchFamily="18" charset="0"/>
                <a:cs typeface="Times New Roman" pitchFamily="18" charset="0"/>
              </a:rPr>
              <a:t> </a:t>
            </a:r>
            <a:r>
              <a:rPr lang="en-US" sz="2800" dirty="0" err="1" smtClean="0">
                <a:solidFill>
                  <a:schemeClr val="tx1">
                    <a:lumMod val="75000"/>
                    <a:lumOff val="25000"/>
                  </a:schemeClr>
                </a:solidFill>
                <a:latin typeface="Times New Roman" pitchFamily="18" charset="0"/>
                <a:cs typeface="Times New Roman" pitchFamily="18" charset="0"/>
              </a:rPr>
              <a:t>túi</a:t>
            </a:r>
            <a:r>
              <a:rPr lang="en-US" sz="2800" dirty="0">
                <a:solidFill>
                  <a:schemeClr val="tx1">
                    <a:lumMod val="75000"/>
                    <a:lumOff val="25000"/>
                  </a:schemeClr>
                </a:solidFill>
                <a:latin typeface="Times New Roman" pitchFamily="18" charset="0"/>
                <a:cs typeface="Times New Roman" pitchFamily="18" charset="0"/>
              </a:rPr>
              <a:t> </a:t>
            </a:r>
            <a:r>
              <a:rPr lang="en-US" sz="2800" dirty="0" smtClean="0">
                <a:solidFill>
                  <a:schemeClr val="tx1">
                    <a:lumMod val="75000"/>
                    <a:lumOff val="25000"/>
                  </a:schemeClr>
                </a:solidFill>
                <a:latin typeface="Times New Roman" pitchFamily="18" charset="0"/>
                <a:cs typeface="Times New Roman" pitchFamily="18" charset="0"/>
              </a:rPr>
              <a:t>(kangaroo)</a:t>
            </a:r>
          </a:p>
        </p:txBody>
      </p:sp>
      <p:sp>
        <p:nvSpPr>
          <p:cNvPr id="8" name="Rectangle 7"/>
          <p:cNvSpPr/>
          <p:nvPr/>
        </p:nvSpPr>
        <p:spPr>
          <a:xfrm>
            <a:off x="5387907" y="1324238"/>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1483243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barn(inVertical)">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Effect transition="in" filter="barn(inVertical)">
                                      <p:cBhvr>
                                        <p:cTn id="17" dur="500"/>
                                        <p:tgtEl>
                                          <p:spTgt spid="205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3"/>
                                        </p:tgtEl>
                                        <p:attrNameLst>
                                          <p:attrName>ppt_x</p:attrName>
                                        </p:attrNameLst>
                                      </p:cBhvr>
                                      <p:tavLst>
                                        <p:tav tm="0">
                                          <p:val>
                                            <p:strVal val="ppt_x"/>
                                          </p:val>
                                        </p:tav>
                                        <p:tav tm="100000">
                                          <p:val>
                                            <p:strVal val="ppt_x"/>
                                          </p:val>
                                        </p:tav>
                                      </p:tavLst>
                                    </p:anim>
                                    <p:anim calcmode="lin" valueType="num">
                                      <p:cBhvr additive="base">
                                        <p:cTn id="27" dur="500"/>
                                        <p:tgtEl>
                                          <p:spTgt spid="3"/>
                                        </p:tgtEl>
                                        <p:attrNameLst>
                                          <p:attrName>ppt_y</p:attrName>
                                        </p:attrNameLst>
                                      </p:cBhvr>
                                      <p:tavLst>
                                        <p:tav tm="0">
                                          <p:val>
                                            <p:strVal val="ppt_y"/>
                                          </p:val>
                                        </p:tav>
                                        <p:tav tm="100000">
                                          <p:val>
                                            <p:strVal val="1+ppt_h/2"/>
                                          </p:val>
                                        </p:tav>
                                      </p:tavLst>
                                    </p:anim>
                                    <p:set>
                                      <p:cBhvr>
                                        <p:cTn id="28" dur="1" fill="hold">
                                          <p:stCondLst>
                                            <p:cond delay="499"/>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053"/>
                                        </p:tgtEl>
                                        <p:attrNameLst>
                                          <p:attrName>ppt_x</p:attrName>
                                        </p:attrNameLst>
                                      </p:cBhvr>
                                      <p:tavLst>
                                        <p:tav tm="0">
                                          <p:val>
                                            <p:strVal val="ppt_x"/>
                                          </p:val>
                                        </p:tav>
                                        <p:tav tm="100000">
                                          <p:val>
                                            <p:strVal val="ppt_x"/>
                                          </p:val>
                                        </p:tav>
                                      </p:tavLst>
                                    </p:anim>
                                    <p:anim calcmode="lin" valueType="num">
                                      <p:cBhvr additive="base">
                                        <p:cTn id="33" dur="500"/>
                                        <p:tgtEl>
                                          <p:spTgt spid="2053"/>
                                        </p:tgtEl>
                                        <p:attrNameLst>
                                          <p:attrName>ppt_y</p:attrName>
                                        </p:attrNameLst>
                                      </p:cBhvr>
                                      <p:tavLst>
                                        <p:tav tm="0">
                                          <p:val>
                                            <p:strVal val="ppt_y"/>
                                          </p:val>
                                        </p:tav>
                                        <p:tav tm="100000">
                                          <p:val>
                                            <p:strVal val="1+ppt_h/2"/>
                                          </p:val>
                                        </p:tav>
                                      </p:tavLst>
                                    </p:anim>
                                    <p:set>
                                      <p:cBhvr>
                                        <p:cTn id="34" dur="1" fill="hold">
                                          <p:stCondLst>
                                            <p:cond delay="499"/>
                                          </p:stCondLst>
                                        </p:cTn>
                                        <p:tgtEl>
                                          <p:spTgt spid="205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64</a:t>
            </a:fld>
            <a:endParaRPr lang="en-US" noProof="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1" y="461017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574623" y="1555463"/>
            <a:ext cx="4422098" cy="2623279"/>
          </a:xfrm>
          <a:prstGeom prst="cloud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Nêu</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nhận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xét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về</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môi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trường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lớp</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Thú</a:t>
            </a:r>
            <a:r>
              <a:rPr lang="en-US" sz="280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1298" y="247000"/>
            <a:ext cx="3208337" cy="261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635" y="247000"/>
            <a:ext cx="3342365" cy="2601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1298" y="2848703"/>
            <a:ext cx="3208338" cy="297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9635" y="2867103"/>
            <a:ext cx="3342365" cy="295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4046" y="1881500"/>
            <a:ext cx="4422099" cy="1971206"/>
          </a:xfrm>
          <a:prstGeom prst="rect">
            <a:avLst/>
          </a:prstGeom>
          <a:noFill/>
        </p:spPr>
        <p:txBody>
          <a:bodyPr wrap="square" lIns="0" tIns="0" rIns="0" bIns="0" rtlCol="0">
            <a:noAutofit/>
          </a:bodyPr>
          <a:lstStyle/>
          <a:p>
            <a:pPr algn="l"/>
            <a:r>
              <a:rPr lang="en-US" sz="3600" dirty="0" err="1" smtClean="0">
                <a:solidFill>
                  <a:schemeClr val="tx1">
                    <a:lumMod val="75000"/>
                    <a:lumOff val="25000"/>
                  </a:schemeClr>
                </a:solidFill>
                <a:latin typeface="Times New Roman" pitchFamily="18" charset="0"/>
                <a:cs typeface="Times New Roman" pitchFamily="18" charset="0"/>
              </a:rPr>
              <a:t>Môi</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trường</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sống</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đa</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dạng</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phong</a:t>
            </a:r>
            <a:r>
              <a:rPr lang="en-US" sz="3600" dirty="0" smtClean="0">
                <a:solidFill>
                  <a:schemeClr val="tx1">
                    <a:lumMod val="75000"/>
                    <a:lumOff val="25000"/>
                  </a:schemeClr>
                </a:solidFill>
                <a:latin typeface="Times New Roman" pitchFamily="18" charset="0"/>
                <a:cs typeface="Times New Roman" pitchFamily="18" charset="0"/>
              </a:rPr>
              <a:t> </a:t>
            </a:r>
            <a:r>
              <a:rPr lang="en-US" sz="3600" dirty="0" err="1" smtClean="0">
                <a:solidFill>
                  <a:schemeClr val="tx1">
                    <a:lumMod val="75000"/>
                    <a:lumOff val="25000"/>
                  </a:schemeClr>
                </a:solidFill>
                <a:latin typeface="Times New Roman" pitchFamily="18" charset="0"/>
                <a:cs typeface="Times New Roman" pitchFamily="18" charset="0"/>
              </a:rPr>
              <a:t>phú</a:t>
            </a:r>
            <a:r>
              <a:rPr lang="en-US" sz="3600" dirty="0" smtClean="0">
                <a:solidFill>
                  <a:schemeClr val="tx1">
                    <a:lumMod val="75000"/>
                    <a:lumOff val="25000"/>
                  </a:schemeClr>
                </a:solidFill>
                <a:latin typeface="Times New Roman" pitchFamily="18" charset="0"/>
                <a:cs typeface="Times New Roman" pitchFamily="18" charset="0"/>
              </a:rPr>
              <a:t>.</a:t>
            </a:r>
          </a:p>
        </p:txBody>
      </p:sp>
      <p:sp>
        <p:nvSpPr>
          <p:cNvPr id="10" name="Rectangle 9"/>
          <p:cNvSpPr/>
          <p:nvPr/>
        </p:nvSpPr>
        <p:spPr>
          <a:xfrm>
            <a:off x="36419" y="1314191"/>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4579190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barn(inVertical)">
                                      <p:cBhvr>
                                        <p:cTn id="24" dur="500"/>
                                        <p:tgtEl>
                                          <p:spTgt spid="307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barn(inVertical)">
                                      <p:cBhvr>
                                        <p:cTn id="29" dur="500"/>
                                        <p:tgtEl>
                                          <p:spTgt spid="307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077"/>
                                        </p:tgtEl>
                                        <p:attrNameLst>
                                          <p:attrName>style.visibility</p:attrName>
                                        </p:attrNameLst>
                                      </p:cBhvr>
                                      <p:to>
                                        <p:strVal val="visible"/>
                                      </p:to>
                                    </p:set>
                                    <p:animEffect transition="in" filter="barn(inVertical)">
                                      <p:cBhvr>
                                        <p:cTn id="34" dur="500"/>
                                        <p:tgtEl>
                                          <p:spTgt spid="3077"/>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65</a:t>
            </a:fld>
            <a:endParaRPr lang="en-US" noProof="0" dirty="0"/>
          </a:p>
        </p:txBody>
      </p:sp>
      <p:sp>
        <p:nvSpPr>
          <p:cNvPr id="3" name="TextBox 2"/>
          <p:cNvSpPr txBox="1"/>
          <p:nvPr/>
        </p:nvSpPr>
        <p:spPr>
          <a:xfrm>
            <a:off x="419723" y="1379086"/>
            <a:ext cx="6415790" cy="1109272"/>
          </a:xfrm>
          <a:prstGeom prst="rect">
            <a:avLst/>
          </a:prstGeom>
          <a:noFill/>
        </p:spPr>
        <p:txBody>
          <a:bodyPr wrap="square" lIns="0" tIns="0" rIns="0" bIns="0" rtlCol="0">
            <a:noAutofit/>
          </a:bodyPr>
          <a:lstStyle/>
          <a:p>
            <a:pPr algn="l"/>
            <a:r>
              <a:rPr lang="en-US" sz="3200" dirty="0" err="1" smtClean="0">
                <a:solidFill>
                  <a:schemeClr val="tx1">
                    <a:lumMod val="75000"/>
                    <a:lumOff val="25000"/>
                  </a:schemeClr>
                </a:solidFill>
                <a:latin typeface="Times New Roman" pitchFamily="18" charset="0"/>
                <a:cs typeface="Times New Roman" pitchFamily="18" charset="0"/>
              </a:rPr>
              <a:t>Số</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lượng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loài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lớn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được</a:t>
            </a:r>
            <a:r>
              <a:rPr lang="en-US" sz="3200" dirty="0" smtClean="0">
                <a:solidFill>
                  <a:schemeClr val="tx1">
                    <a:lumMod val="75000"/>
                    <a:lumOff val="25000"/>
                  </a:schemeClr>
                </a:solidFill>
                <a:latin typeface="Times New Roman" pitchFamily="18" charset="0"/>
                <a:cs typeface="Times New Roman" pitchFamily="18" charset="0"/>
              </a:rPr>
              <a:t> chia </a:t>
            </a:r>
            <a:r>
              <a:rPr lang="en-US" sz="3200" dirty="0" err="1" smtClean="0">
                <a:solidFill>
                  <a:schemeClr val="tx1">
                    <a:lumMod val="75000"/>
                    <a:lumOff val="25000"/>
                  </a:schemeClr>
                </a:solidFill>
                <a:latin typeface="Times New Roman" pitchFamily="18" charset="0"/>
                <a:cs typeface="Times New Roman" pitchFamily="18" charset="0"/>
              </a:rPr>
              <a:t>ra</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làm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nhiều</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Dơi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và</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a:t>
            </a:r>
            <a:r>
              <a:rPr lang="en-US" sz="3200" dirty="0" err="1" smtClean="0">
                <a:solidFill>
                  <a:schemeClr val="tx1">
                    <a:lumMod val="75000"/>
                    <a:lumOff val="25000"/>
                  </a:schemeClr>
                </a:solidFill>
                <a:latin typeface="Times New Roman" pitchFamily="18" charset="0"/>
                <a:cs typeface="Times New Roman" pitchFamily="18" charset="0"/>
              </a:rPr>
              <a:t>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Cá</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voi</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G</a:t>
            </a:r>
            <a:r>
              <a:rPr lang="en-US" sz="3200" dirty="0" err="1" smtClean="0">
                <a:solidFill>
                  <a:schemeClr val="tx1">
                    <a:lumMod val="75000"/>
                    <a:lumOff val="25000"/>
                  </a:schemeClr>
                </a:solidFill>
                <a:latin typeface="Times New Roman" pitchFamily="18" charset="0"/>
                <a:cs typeface="Times New Roman" pitchFamily="18" charset="0"/>
              </a:rPr>
              <a:t>ặm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nhấm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a:t>
            </a:r>
            <a:r>
              <a:rPr lang="en-US" sz="3200" dirty="0" err="1" smtClean="0">
                <a:solidFill>
                  <a:schemeClr val="tx1">
                    <a:lumMod val="75000"/>
                    <a:lumOff val="25000"/>
                  </a:schemeClr>
                </a:solidFill>
                <a:latin typeface="Times New Roman" pitchFamily="18" charset="0"/>
                <a:cs typeface="Times New Roman" pitchFamily="18" charset="0"/>
              </a:rPr>
              <a:t>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Ăn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sâu</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bọ</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Ăn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thịt</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M</a:t>
            </a:r>
            <a:r>
              <a:rPr lang="en-US" sz="3200" dirty="0" err="1" smtClean="0">
                <a:solidFill>
                  <a:schemeClr val="tx1">
                    <a:lumMod val="75000"/>
                    <a:lumOff val="25000"/>
                  </a:schemeClr>
                </a:solidFill>
                <a:latin typeface="Times New Roman" pitchFamily="18" charset="0"/>
                <a:cs typeface="Times New Roman" pitchFamily="18" charset="0"/>
              </a:rPr>
              <a:t>óng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guốc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và</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a:t>
            </a:r>
            <a:r>
              <a:rPr lang="en-US" sz="3200" dirty="0" err="1" smtClean="0">
                <a:solidFill>
                  <a:schemeClr val="tx1">
                    <a:lumMod val="75000"/>
                    <a:lumOff val="25000"/>
                  </a:schemeClr>
                </a:solidFill>
                <a:latin typeface="Times New Roman" pitchFamily="18" charset="0"/>
                <a:cs typeface="Times New Roman" pitchFamily="18" charset="0"/>
              </a:rPr>
              <a:t>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L</a:t>
            </a:r>
            <a:r>
              <a:rPr lang="en-US" sz="3200" dirty="0" err="1" smtClean="0">
                <a:solidFill>
                  <a:schemeClr val="tx1">
                    <a:lumMod val="75000"/>
                    <a:lumOff val="25000"/>
                  </a:schemeClr>
                </a:solidFill>
                <a:latin typeface="Times New Roman" pitchFamily="18" charset="0"/>
                <a:cs typeface="Times New Roman" pitchFamily="18" charset="0"/>
              </a:rPr>
              <a:t>inh</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trưởng</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Thú</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huyệt</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và</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B</a:t>
            </a:r>
            <a:r>
              <a:rPr lang="en-US" sz="3200" dirty="0" err="1" smtClean="0">
                <a:solidFill>
                  <a:schemeClr val="tx1">
                    <a:lumMod val="75000"/>
                    <a:lumOff val="25000"/>
                  </a:schemeClr>
                </a:solidFill>
                <a:latin typeface="Times New Roman" pitchFamily="18" charset="0"/>
                <a:cs typeface="Times New Roman" pitchFamily="18" charset="0"/>
              </a:rPr>
              <a:t>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a:solidFill>
                  <a:schemeClr val="tx1">
                    <a:lumMod val="75000"/>
                    <a:lumOff val="25000"/>
                  </a:schemeClr>
                </a:solidFill>
                <a:latin typeface="Times New Roman" pitchFamily="18" charset="0"/>
                <a:cs typeface="Times New Roman" pitchFamily="18" charset="0"/>
              </a:rPr>
              <a:t>T</a:t>
            </a:r>
            <a:r>
              <a:rPr lang="en-US" sz="3200" dirty="0" err="1" smtClean="0">
                <a:solidFill>
                  <a:schemeClr val="tx1">
                    <a:lumMod val="75000"/>
                    <a:lumOff val="25000"/>
                  </a:schemeClr>
                </a:solidFill>
                <a:latin typeface="Times New Roman" pitchFamily="18" charset="0"/>
                <a:cs typeface="Times New Roman" pitchFamily="18" charset="0"/>
              </a:rPr>
              <a:t>hú</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túi</a:t>
            </a:r>
            <a:r>
              <a:rPr lang="en-US" sz="3200" dirty="0" smtClean="0">
                <a:solidFill>
                  <a:schemeClr val="tx1">
                    <a:lumMod val="75000"/>
                    <a:lumOff val="25000"/>
                  </a:schemeClr>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277" y="489210"/>
            <a:ext cx="30480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1277" y="3676910"/>
            <a:ext cx="3048000" cy="2813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206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arn(inVertic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66</a:t>
            </a:fld>
            <a:endParaRPr lang="en-US" noProof="0" dirty="0"/>
          </a:p>
        </p:txBody>
      </p:sp>
      <p:sp>
        <p:nvSpPr>
          <p:cNvPr id="3" name="TextBox 2"/>
          <p:cNvSpPr txBox="1"/>
          <p:nvPr/>
        </p:nvSpPr>
        <p:spPr>
          <a:xfrm>
            <a:off x="119921" y="6130977"/>
            <a:ext cx="3987384" cy="727023"/>
          </a:xfrm>
          <a:prstGeom prst="rect">
            <a:avLst/>
          </a:prstGeom>
          <a:solidFill>
            <a:schemeClr val="tx2">
              <a:lumMod val="60000"/>
              <a:lumOff val="40000"/>
            </a:schemeClr>
          </a:solidFill>
        </p:spPr>
        <p:txBody>
          <a:bodyPr wrap="square" lIns="0" tIns="0" rIns="0" bIns="0" rtlCol="0">
            <a:noAutofit/>
          </a:bodyPr>
          <a:lstStyle/>
          <a:p>
            <a:pPr algn="l"/>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Dơi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và</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Cá</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voi</a:t>
            </a:r>
            <a:endParaRPr lang="en-US" sz="3200" dirty="0" smtClean="0">
              <a:solidFill>
                <a:schemeClr val="tx1">
                  <a:lumMod val="75000"/>
                  <a:lumOff val="25000"/>
                </a:schemeClr>
              </a:solidFill>
              <a:latin typeface="Times New Roman" pitchFamily="18" charset="0"/>
              <a:cs typeface="Times New Roman" pitchFamily="18" charset="0"/>
            </a:endParaRPr>
          </a:p>
        </p:txBody>
      </p:sp>
      <p:pic>
        <p:nvPicPr>
          <p:cNvPr id="4" name="Picture 3" descr="Kết quả hình ảnh cho nơi ở của d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7" y="0"/>
            <a:ext cx="3404532" cy="32828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Kết quả hình ảnh cho nơi ở của d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0029" y="18000"/>
            <a:ext cx="2885820" cy="32648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dơi hút máu"/>
          <p:cNvPicPr>
            <a:picLocks noChangeAspect="1" noChangeArrowheads="1"/>
          </p:cNvPicPr>
          <p:nvPr/>
        </p:nvPicPr>
        <p:blipFill rotWithShape="1">
          <a:blip r:embed="rId4">
            <a:extLst>
              <a:ext uri="{28A0092B-C50C-407E-A947-70E740481C1C}">
                <a14:useLocalDpi xmlns:a14="http://schemas.microsoft.com/office/drawing/2010/main" val="0"/>
              </a:ext>
            </a:extLst>
          </a:blip>
          <a:srcRect r="18144"/>
          <a:stretch/>
        </p:blipFill>
        <p:spPr bwMode="auto">
          <a:xfrm>
            <a:off x="0" y="3282846"/>
            <a:ext cx="3440028" cy="27876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5849" y="18000"/>
            <a:ext cx="3271004" cy="326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Kết quả hình ảnh cho cá he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028" y="3282846"/>
            <a:ext cx="3332524" cy="2787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bo-bien-du-gong.jpg"/>
          <p:cNvPicPr>
            <a:picLocks noChangeAspect="1"/>
          </p:cNvPicPr>
          <p:nvPr/>
        </p:nvPicPr>
        <p:blipFill>
          <a:blip r:embed="rId7"/>
          <a:stretch>
            <a:fillRect/>
          </a:stretch>
        </p:blipFill>
        <p:spPr>
          <a:xfrm>
            <a:off x="6772552" y="3282846"/>
            <a:ext cx="2860060" cy="3575154"/>
          </a:xfrm>
          <a:prstGeom prst="rect">
            <a:avLst/>
          </a:prstGeom>
        </p:spPr>
      </p:pic>
      <p:pic>
        <p:nvPicPr>
          <p:cNvPr id="10" name="Picture 9" descr="Hai-cau1 (2).jpg"/>
          <p:cNvPicPr>
            <a:picLocks noChangeAspect="1"/>
          </p:cNvPicPr>
          <p:nvPr/>
        </p:nvPicPr>
        <p:blipFill>
          <a:blip r:embed="rId8"/>
          <a:stretch>
            <a:fillRect/>
          </a:stretch>
        </p:blipFill>
        <p:spPr>
          <a:xfrm>
            <a:off x="9632612" y="18000"/>
            <a:ext cx="2559388" cy="3174647"/>
          </a:xfrm>
          <a:prstGeom prst="rect">
            <a:avLst/>
          </a:prstGeom>
        </p:spPr>
      </p:pic>
      <p:pic>
        <p:nvPicPr>
          <p:cNvPr id="11" name="Picture 4" descr="Kết quả hình ảnh cho cá vo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6853" y="3192647"/>
            <a:ext cx="2595147" cy="366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798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67</a:t>
            </a:fld>
            <a:endParaRPr lang="en-US" noProof="0" dirty="0"/>
          </a:p>
        </p:txBody>
      </p:sp>
      <p:sp>
        <p:nvSpPr>
          <p:cNvPr id="3" name="TextBox 2"/>
          <p:cNvSpPr txBox="1"/>
          <p:nvPr/>
        </p:nvSpPr>
        <p:spPr>
          <a:xfrm>
            <a:off x="59960" y="6235908"/>
            <a:ext cx="7644984" cy="622092"/>
          </a:xfrm>
          <a:prstGeom prst="rect">
            <a:avLst/>
          </a:prstGeom>
          <a:solidFill>
            <a:schemeClr val="bg1"/>
          </a:solidFill>
        </p:spPr>
        <p:txBody>
          <a:bodyPr wrap="square" lIns="0" tIns="0" rIns="0" bIns="0" rtlCol="0">
            <a:noAutofit/>
          </a:bodyPr>
          <a:lstStyle/>
          <a:p>
            <a:pPr algn="l"/>
            <a:r>
              <a:rPr lang="en-US" sz="3200" dirty="0" err="1" smtClean="0">
                <a:latin typeface="Times New Roman" pitchFamily="18" charset="0"/>
                <a:cs typeface="Times New Roman" pitchFamily="18" charset="0"/>
              </a:rPr>
              <a:t>Bộ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Gặm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nhấm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sâu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bọ</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thịt</a:t>
            </a:r>
            <a:endParaRPr lang="en-US" sz="3200" dirty="0" smtClean="0">
              <a:latin typeface="Times New Roman" pitchFamily="18" charset="0"/>
              <a:cs typeface="Times New Roman"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8087" cy="292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5" descr="sóc.jpg"/>
          <p:cNvPicPr>
            <a:picLocks noChangeAspect="1"/>
          </p:cNvPicPr>
          <p:nvPr/>
        </p:nvPicPr>
        <p:blipFill>
          <a:blip r:embed="rId3"/>
          <a:stretch>
            <a:fillRect/>
          </a:stretch>
        </p:blipFill>
        <p:spPr>
          <a:xfrm>
            <a:off x="3768087" y="-1"/>
            <a:ext cx="3548068" cy="2920231"/>
          </a:xfrm>
          <a:prstGeom prst="rect">
            <a:avLst/>
          </a:prstGeom>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63830"/>
            <a:ext cx="3768087" cy="3272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8087" y="2947358"/>
            <a:ext cx="3548068" cy="172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8087" y="4599869"/>
            <a:ext cx="3548068" cy="163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31145" y="0"/>
            <a:ext cx="4860855" cy="2920230"/>
          </a:xfrm>
          <a:prstGeom prst="rect">
            <a:avLst/>
          </a:prstGeom>
        </p:spPr>
      </p:pic>
      <p:pic>
        <p:nvPicPr>
          <p:cNvPr id="10" name="Content Placeholder 5" descr="chuột chuic cuba.jpg"/>
          <p:cNvPicPr>
            <a:picLocks noChangeAspect="1"/>
          </p:cNvPicPr>
          <p:nvPr/>
        </p:nvPicPr>
        <p:blipFill>
          <a:blip r:embed="rId8"/>
          <a:stretch>
            <a:fillRect/>
          </a:stretch>
        </p:blipFill>
        <p:spPr>
          <a:xfrm>
            <a:off x="7336502" y="2920231"/>
            <a:ext cx="4855498" cy="3315677"/>
          </a:xfrm>
          <a:prstGeom prst="rect">
            <a:avLst/>
          </a:prstGeom>
        </p:spPr>
      </p:pic>
    </p:spTree>
    <p:extLst>
      <p:ext uri="{BB962C8B-B14F-4D97-AF65-F5344CB8AC3E}">
        <p14:creationId xmlns:p14="http://schemas.microsoft.com/office/powerpoint/2010/main" val="33088313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68</a:t>
            </a:fld>
            <a:endParaRPr lang="en-US" noProof="0" dirty="0"/>
          </a:p>
        </p:txBody>
      </p:sp>
      <p:sp>
        <p:nvSpPr>
          <p:cNvPr id="3" name="TextBox 2"/>
          <p:cNvSpPr txBox="1"/>
          <p:nvPr/>
        </p:nvSpPr>
        <p:spPr>
          <a:xfrm>
            <a:off x="0" y="6145967"/>
            <a:ext cx="4946754" cy="712033"/>
          </a:xfrm>
          <a:prstGeom prst="rect">
            <a:avLst/>
          </a:prstGeom>
          <a:solidFill>
            <a:schemeClr val="bg1"/>
          </a:solidFill>
        </p:spPr>
        <p:txBody>
          <a:bodyPr wrap="square" lIns="0" tIns="0" rIns="0" bIns="0" rtlCol="0">
            <a:noAutofit/>
          </a:bodyPr>
          <a:lstStyle/>
          <a:p>
            <a:pPr algn="l"/>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Thú</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huyệt</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và</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Thú</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túi</a:t>
            </a:r>
            <a:endParaRPr lang="en-US" sz="3200" dirty="0" smtClean="0">
              <a:solidFill>
                <a:schemeClr val="tx1">
                  <a:lumMod val="75000"/>
                  <a:lumOff val="25000"/>
                </a:schemeClr>
              </a:solidFill>
              <a:latin typeface="Times New Roman" pitchFamily="18" charset="0"/>
              <a:cs typeface="Times New Roman" pitchFamily="18" charset="0"/>
            </a:endParaRPr>
          </a:p>
        </p:txBody>
      </p:sp>
      <p:pic>
        <p:nvPicPr>
          <p:cNvPr id="4" name="Picture 2" descr="Thú mỏ vị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22" y="0"/>
            <a:ext cx="4959350"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272" y="0"/>
            <a:ext cx="5413375"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a:grpSpLocks/>
          </p:cNvGrpSpPr>
          <p:nvPr/>
        </p:nvGrpSpPr>
        <p:grpSpPr bwMode="auto">
          <a:xfrm>
            <a:off x="0" y="2716967"/>
            <a:ext cx="5930900" cy="3429000"/>
            <a:chOff x="0" y="152400"/>
            <a:chExt cx="9011474" cy="3429000"/>
          </a:xfrm>
        </p:grpSpPr>
        <p:pic>
          <p:nvPicPr>
            <p:cNvPr id="7" name="Picture 4"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011474"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972392" y="2911838"/>
              <a:ext cx="3066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400" dirty="0">
                  <a:solidFill>
                    <a:srgbClr val="0000FF"/>
                  </a:solidFill>
                  <a:latin typeface="Times New Roman" pitchFamily="18" charset="0"/>
                  <a:cs typeface="Arial" charset="0"/>
                </a:rPr>
                <a:t>Con </a:t>
              </a:r>
              <a:r>
                <a:rPr lang="en-US" altLang="en-US" sz="2400" dirty="0" err="1">
                  <a:solidFill>
                    <a:srgbClr val="0000FF"/>
                  </a:solidFill>
                  <a:latin typeface="Times New Roman" pitchFamily="18" charset="0"/>
                  <a:cs typeface="Arial" charset="0"/>
                </a:rPr>
                <a:t>cái</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ấp</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trứng</a:t>
              </a:r>
              <a:r>
                <a:rPr lang="en-US" altLang="en-US" sz="2400" dirty="0">
                  <a:solidFill>
                    <a:srgbClr val="0000FF"/>
                  </a:solidFill>
                  <a:latin typeface="Times New Roman" pitchFamily="18" charset="0"/>
                  <a:cs typeface="Arial" charset="0"/>
                </a:rPr>
                <a:t> </a:t>
              </a:r>
              <a:r>
                <a:rPr lang="en-US" altLang="en-US" sz="2400" dirty="0" err="1">
                  <a:solidFill>
                    <a:srgbClr val="0000FF"/>
                  </a:solidFill>
                  <a:latin typeface="Times New Roman" pitchFamily="18" charset="0"/>
                  <a:cs typeface="Arial" charset="0"/>
                </a:rPr>
                <a:t>từ</a:t>
              </a:r>
              <a:r>
                <a:rPr lang="en-US" altLang="en-US" sz="2400" dirty="0">
                  <a:solidFill>
                    <a:srgbClr val="0000FF"/>
                  </a:solidFill>
                  <a:latin typeface="Times New Roman" pitchFamily="18" charset="0"/>
                  <a:cs typeface="Arial" charset="0"/>
                </a:rPr>
                <a:t> 12-14 </a:t>
              </a:r>
              <a:r>
                <a:rPr lang="en-US" altLang="en-US" sz="2400" dirty="0" err="1">
                  <a:solidFill>
                    <a:srgbClr val="0000FF"/>
                  </a:solidFill>
                  <a:latin typeface="Times New Roman" pitchFamily="18" charset="0"/>
                  <a:cs typeface="Arial" charset="0"/>
                </a:rPr>
                <a:t>ngày</a:t>
              </a:r>
              <a:endParaRPr lang="en-US" altLang="en-US" sz="2400" b="1" dirty="0">
                <a:solidFill>
                  <a:srgbClr val="0000FF"/>
                </a:solidFill>
                <a:latin typeface="Sylfaen" pitchFamily="18" charset="0"/>
                <a:cs typeface="Arial" charset="0"/>
              </a:endParaRPr>
            </a:p>
          </p:txBody>
        </p:sp>
      </p:grpSp>
      <p:pic>
        <p:nvPicPr>
          <p:cNvPr id="9" name="Picture 3" descr="Kangaroo 485081"/>
          <p:cNvPicPr>
            <a:picLocks noChangeAspect="1" noChangeArrowheads="1"/>
          </p:cNvPicPr>
          <p:nvPr/>
        </p:nvPicPr>
        <p:blipFill>
          <a:blip r:embed="rId5">
            <a:extLst>
              <a:ext uri="{28A0092B-C50C-407E-A947-70E740481C1C}">
                <a14:useLocalDpi xmlns:a14="http://schemas.microsoft.com/office/drawing/2010/main" val="0"/>
              </a:ext>
            </a:extLst>
          </a:blip>
          <a:srcRect t="6154" r="20313"/>
          <a:stretch>
            <a:fillRect/>
          </a:stretch>
        </p:blipFill>
        <p:spPr bwMode="auto">
          <a:xfrm>
            <a:off x="5930899" y="2716967"/>
            <a:ext cx="55784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6745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69</a:t>
            </a:fld>
            <a:endParaRPr lang="en-US" noProof="0" dirty="0"/>
          </a:p>
        </p:txBody>
      </p:sp>
      <p:sp>
        <p:nvSpPr>
          <p:cNvPr id="3" name="TextBox 2"/>
          <p:cNvSpPr txBox="1"/>
          <p:nvPr/>
        </p:nvSpPr>
        <p:spPr>
          <a:xfrm>
            <a:off x="59960" y="6220918"/>
            <a:ext cx="5486400" cy="637082"/>
          </a:xfrm>
          <a:prstGeom prst="rect">
            <a:avLst/>
          </a:prstGeom>
          <a:solidFill>
            <a:schemeClr val="bg1"/>
          </a:solidFill>
        </p:spPr>
        <p:txBody>
          <a:bodyPr wrap="square" lIns="0" tIns="0" rIns="0" bIns="0" rtlCol="0">
            <a:noAutofit/>
          </a:bodyPr>
          <a:lstStyle/>
          <a:p>
            <a:pPr algn="l"/>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Móng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guốc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Bộ</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Linh</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trưởng</a:t>
            </a:r>
            <a:endParaRPr lang="en-US" sz="3200" dirty="0" smtClean="0">
              <a:solidFill>
                <a:schemeClr val="tx1">
                  <a:lumMod val="75000"/>
                  <a:lumOff val="25000"/>
                </a:schemeClr>
              </a:solidFill>
              <a:latin typeface="Times New Roman" pitchFamily="18" charset="0"/>
              <a:cs typeface="Times New Roman" pitchFamily="18" charset="0"/>
            </a:endParaRPr>
          </a:p>
        </p:txBody>
      </p:sp>
      <p:pic>
        <p:nvPicPr>
          <p:cNvPr id="4" name="Picture 4" descr="pot_bellied_pi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0" y="82550"/>
            <a:ext cx="29718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r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760" y="82551"/>
            <a:ext cx="3174168"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ngu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5928" y="82550"/>
            <a:ext cx="598607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Ngua v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9960" y="3302000"/>
            <a:ext cx="2971800" cy="2918917"/>
          </a:xfrm>
          <a:prstGeom prst="rect">
            <a:avLst/>
          </a:prstGeom>
          <a:noFill/>
        </p:spPr>
      </p:pic>
      <p:pic>
        <p:nvPicPr>
          <p:cNvPr id="8" name="Picture 11" descr="elephan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1759" y="3302001"/>
            <a:ext cx="3174169" cy="291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uoi u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929" y="3304250"/>
            <a:ext cx="2993036" cy="29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vu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98965" y="3301999"/>
            <a:ext cx="2993035" cy="2918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850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0" y="0"/>
            <a:ext cx="9144000" cy="523220"/>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dirty="0">
                <a:solidFill>
                  <a:srgbClr val="FF0000"/>
                </a:solidFill>
                <a:latin typeface="Times New Roman" pitchFamily="18" charset="0"/>
                <a:cs typeface="Times New Roman" pitchFamily="18" charset="0"/>
              </a:rPr>
              <a:t>BÀI 23: ĐA ĐẠNG ĐỘNG VẬT CÓ XƯƠNG SỐNG</a:t>
            </a:r>
          </a:p>
        </p:txBody>
      </p:sp>
      <p:cxnSp>
        <p:nvCxnSpPr>
          <p:cNvPr id="14" name="Straight Connector 13"/>
          <p:cNvCxnSpPr/>
          <p:nvPr/>
        </p:nvCxnSpPr>
        <p:spPr>
          <a:xfrm rot="16200000" flipH="1">
            <a:off x="4185910" y="3586490"/>
            <a:ext cx="602998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24000" y="533400"/>
            <a:ext cx="91440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4000" y="609601"/>
            <a:ext cx="5791200" cy="830997"/>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 </a:t>
            </a:r>
            <a:r>
              <a:rPr lang="en-US" sz="2400" b="1" dirty="0" err="1">
                <a:solidFill>
                  <a:srgbClr val="FF0000"/>
                </a:solidFill>
                <a:latin typeface="Times New Roman" pitchFamily="18" charset="0"/>
                <a:cs typeface="Times New Roman" pitchFamily="18" charset="0"/>
              </a:rPr>
              <a:t>Đặc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điểm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biết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xương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sống</a:t>
            </a:r>
            <a:r>
              <a:rPr lang="en-US" sz="2400" b="1" dirty="0">
                <a:solidFill>
                  <a:srgbClr val="FF0000"/>
                </a:solidFill>
                <a:latin typeface="Times New Roman" pitchFamily="18" charset="0"/>
                <a:cs typeface="Times New Roman" pitchFamily="18" charset="0"/>
              </a:rPr>
              <a:t>.</a:t>
            </a:r>
          </a:p>
        </p:txBody>
      </p:sp>
      <p:sp>
        <p:nvSpPr>
          <p:cNvPr id="13" name="TextBox 12"/>
          <p:cNvSpPr txBox="1"/>
          <p:nvPr/>
        </p:nvSpPr>
        <p:spPr>
          <a:xfrm>
            <a:off x="1524000" y="1371601"/>
            <a:ext cx="5334000" cy="461665"/>
          </a:xfrm>
          <a:prstGeom prst="rect">
            <a:avLst/>
          </a:prstGeom>
          <a:noFill/>
        </p:spPr>
        <p:txBody>
          <a:bodyPr wrap="square" rtlCol="0">
            <a:spAutoFit/>
          </a:bodyPr>
          <a:lstStyle/>
          <a:p>
            <a:r>
              <a:rPr lang="en-US" sz="2400" b="1" dirty="0">
                <a:solidFill>
                  <a:srgbClr val="FF0000"/>
                </a:solidFill>
                <a:latin typeface="Times New Roman" pitchFamily="18" charset="0"/>
                <a:cs typeface="Times New Roman" pitchFamily="18" charset="0"/>
              </a:rPr>
              <a:t>II. </a:t>
            </a:r>
            <a:r>
              <a:rPr lang="en-US" sz="2400" b="1" dirty="0" err="1">
                <a:solidFill>
                  <a:srgbClr val="FF0000"/>
                </a:solidFill>
                <a:latin typeface="Times New Roman" pitchFamily="18" charset="0"/>
                <a:cs typeface="Times New Roman" pitchFamily="18" charset="0"/>
              </a:rPr>
              <a:t>Sự</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xương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sống</a:t>
            </a:r>
            <a:r>
              <a:rPr lang="en-US" sz="2400" b="1" dirty="0">
                <a:solidFill>
                  <a:srgbClr val="FF0000"/>
                </a:solidFill>
                <a:latin typeface="Times New Roman" pitchFamily="18" charset="0"/>
                <a:cs typeface="Times New Roman" pitchFamily="18" charset="0"/>
              </a:rPr>
              <a:t> </a:t>
            </a:r>
          </a:p>
        </p:txBody>
      </p:sp>
      <p:sp>
        <p:nvSpPr>
          <p:cNvPr id="15" name="TextBox 14"/>
          <p:cNvSpPr txBox="1"/>
          <p:nvPr/>
        </p:nvSpPr>
        <p:spPr>
          <a:xfrm>
            <a:off x="1524000" y="1752601"/>
            <a:ext cx="2133600" cy="461665"/>
          </a:xfrm>
          <a:prstGeom prst="rect">
            <a:avLst/>
          </a:prstGeom>
          <a:noFill/>
        </p:spPr>
        <p:txBody>
          <a:bodyPr wrap="square" rtlCol="0">
            <a:spAutoFit/>
          </a:bodyPr>
          <a:lstStyle/>
          <a:p>
            <a:r>
              <a:rPr lang="en-US" sz="2400" dirty="0">
                <a:solidFill>
                  <a:srgbClr val="FF0000"/>
                </a:solidFill>
                <a:latin typeface="Times New Roman" pitchFamily="18" charset="0"/>
                <a:cs typeface="Times New Roman" pitchFamily="18" charset="0"/>
              </a:rPr>
              <a:t>1.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lớp</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a:t>
            </a:r>
            <a:endParaRPr lang="en-US" sz="2400" dirty="0">
              <a:solidFill>
                <a:srgbClr val="FF0000"/>
              </a:solidFill>
              <a:latin typeface="Times New Roman" pitchFamily="18" charset="0"/>
              <a:cs typeface="Times New Roman" pitchFamily="18" charset="0"/>
            </a:endParaRPr>
          </a:p>
        </p:txBody>
      </p:sp>
      <p:sp>
        <p:nvSpPr>
          <p:cNvPr id="18" name="TextBox 17"/>
          <p:cNvSpPr txBox="1"/>
          <p:nvPr/>
        </p:nvSpPr>
        <p:spPr>
          <a:xfrm>
            <a:off x="1524000" y="2209801"/>
            <a:ext cx="6019800" cy="5632311"/>
          </a:xfrm>
          <a:prstGeom prst="rect">
            <a:avLst/>
          </a:prstGeom>
          <a:noFill/>
        </p:spPr>
        <p:txBody>
          <a:bodyPr wrap="square" rtlCol="0">
            <a:spAutoFit/>
          </a:bodyPr>
          <a:lstStyle/>
          <a:p>
            <a:pPr>
              <a:buFontTx/>
              <a:buChar char="-"/>
            </a:pP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và</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phòng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phú</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hiện</a:t>
            </a:r>
            <a:r>
              <a:rPr lang="en-US" sz="2400" dirty="0">
                <a:solidFill>
                  <a:prstClr val="black"/>
                </a:solidFill>
                <a:latin typeface="Times New Roman" pitchFamily="18" charset="0"/>
                <a:cs typeface="Times New Roman" pitchFamily="18" charset="0"/>
              </a:rPr>
              <a:t>:</a:t>
            </a: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Có</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lượng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loài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lớn</a:t>
            </a:r>
            <a:endParaRPr lang="en-US" sz="2400" dirty="0">
              <a:solidFill>
                <a:prstClr val="black"/>
              </a:solidFill>
              <a:latin typeface="Times New Roman" pitchFamily="18" charset="0"/>
              <a:cs typeface="Times New Roman" pitchFamily="18" charset="0"/>
            </a:endParaRPr>
          </a:p>
          <a:p>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môi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sống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kích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thước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thể</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cấu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tạo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tâp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tính</a:t>
            </a:r>
            <a:r>
              <a:rPr lang="en-US" sz="2400" dirty="0">
                <a:solidFill>
                  <a:prstClr val="black"/>
                </a:solidFill>
                <a:latin typeface="Times New Roman" pitchFamily="18" charset="0"/>
                <a:cs typeface="Times New Roman" pitchFamily="18" charset="0"/>
              </a:rPr>
              <a:t>.</a:t>
            </a:r>
          </a:p>
          <a:p>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Đặc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điểm</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nhận</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biết</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lớp</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Cá</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Sống</a:t>
            </a:r>
            <a:r>
              <a:rPr lang="en-US" sz="2400" dirty="0">
                <a:solidFill>
                  <a:prstClr val="black"/>
                </a:solidFill>
                <a:latin typeface="Times New Roman" pitchFamily="18" charset="0"/>
                <a:ea typeface="Gochi Hand"/>
                <a:cs typeface="Times New Roman" pitchFamily="18" charset="0"/>
                <a:sym typeface="Gochi Hand"/>
              </a:rPr>
              <a:t> ở </a:t>
            </a:r>
            <a:r>
              <a:rPr lang="en-US" sz="2400" dirty="0" err="1">
                <a:solidFill>
                  <a:prstClr val="black"/>
                </a:solidFill>
                <a:latin typeface="Times New Roman" pitchFamily="18" charset="0"/>
                <a:ea typeface="Gochi Hand"/>
                <a:cs typeface="Times New Roman" pitchFamily="18" charset="0"/>
                <a:sym typeface="Gochi Hand"/>
              </a:rPr>
              <a:t>nước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di</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chuyển</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nhờ</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vây</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hô</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hấp</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bằng</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mang</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và</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đẻ</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trứng</a:t>
            </a:r>
            <a:r>
              <a:rPr lang="en-US" sz="2400" dirty="0">
                <a:solidFill>
                  <a:prstClr val="black"/>
                </a:solidFill>
                <a:latin typeface="Times New Roman" pitchFamily="18" charset="0"/>
                <a:ea typeface="Gochi Hand"/>
                <a:cs typeface="Times New Roman" pitchFamily="18" charset="0"/>
                <a:sym typeface="Gochi Hand"/>
              </a:rPr>
              <a:t>.</a:t>
            </a:r>
            <a:endParaRPr lang="en-US" sz="2400" dirty="0">
              <a:solidFill>
                <a:prstClr val="black"/>
              </a:solidFill>
              <a:latin typeface="Times New Roman" pitchFamily="18" charset="0"/>
              <a:cs typeface="Times New Roman" pitchFamily="18" charset="0"/>
            </a:endParaRPr>
          </a:p>
          <a:p>
            <a:pPr>
              <a:buFontTx/>
              <a:buChar char="-"/>
            </a:pP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Các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loài</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Cá</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được</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chia</a:t>
            </a:r>
            <a:r>
              <a:rPr lang="en-US" sz="2400" dirty="0">
                <a:solidFill>
                  <a:prstClr val="black"/>
                </a:solidFill>
                <a:latin typeface="Times New Roman" pitchFamily="18" charset="0"/>
                <a:ea typeface="Gochi Hand"/>
                <a:cs typeface="Times New Roman" pitchFamily="18" charset="0"/>
                <a:sym typeface="Gochi Hand"/>
              </a:rPr>
              <a:t> </a:t>
            </a:r>
            <a:r>
              <a:rPr lang="en-US" sz="2400" dirty="0" err="1">
                <a:solidFill>
                  <a:prstClr val="black"/>
                </a:solidFill>
                <a:latin typeface="Times New Roman" pitchFamily="18" charset="0"/>
                <a:ea typeface="Gochi Hand"/>
                <a:cs typeface="Times New Roman" pitchFamily="18" charset="0"/>
                <a:sym typeface="Gochi Hand"/>
              </a:rPr>
              <a:t>thành</a:t>
            </a:r>
            <a:r>
              <a:rPr lang="en-US" sz="2400" dirty="0">
                <a:solidFill>
                  <a:prstClr val="black"/>
                </a:solidFill>
                <a:latin typeface="Times New Roman" pitchFamily="18" charset="0"/>
                <a:ea typeface="Gochi Hand"/>
                <a:cs typeface="Times New Roman" pitchFamily="18" charset="0"/>
                <a:sym typeface="Gochi Hand"/>
              </a:rPr>
              <a:t> 2 </a:t>
            </a:r>
            <a:r>
              <a:rPr lang="en-US" sz="2400" dirty="0" err="1">
                <a:solidFill>
                  <a:prstClr val="black"/>
                </a:solidFill>
                <a:latin typeface="Times New Roman" pitchFamily="18" charset="0"/>
                <a:ea typeface="Gochi Hand"/>
                <a:cs typeface="Times New Roman" pitchFamily="18" charset="0"/>
                <a:sym typeface="Gochi Hand"/>
              </a:rPr>
              <a:t>lớp</a:t>
            </a:r>
            <a:r>
              <a:rPr lang="en-US" sz="2400" dirty="0">
                <a:solidFill>
                  <a:prstClr val="black"/>
                </a:solidFill>
                <a:latin typeface="Times New Roman" pitchFamily="18" charset="0"/>
                <a:ea typeface="Gochi Hand"/>
                <a:cs typeface="Times New Roman" pitchFamily="18" charset="0"/>
                <a:sym typeface="Gochi Hand"/>
              </a:rPr>
              <a:t>:</a:t>
            </a:r>
          </a:p>
          <a:p>
            <a:r>
              <a:rPr lang="en-US" sz="2400" dirty="0">
                <a:solidFill>
                  <a:prstClr val="black"/>
                </a:solidFill>
                <a:latin typeface="Times New Roman" pitchFamily="18" charset="0"/>
                <a:ea typeface="Gochi Hand"/>
                <a:cs typeface="Times New Roman" pitchFamily="18" charset="0"/>
                <a:sym typeface="Gochi Hand"/>
              </a:rPr>
              <a:t>+ </a:t>
            </a:r>
            <a:r>
              <a:rPr lang="vi-VN" sz="2400" dirty="0">
                <a:solidFill>
                  <a:prstClr val="black"/>
                </a:solidFill>
                <a:latin typeface="Times New Roman" pitchFamily="18" charset="0"/>
                <a:ea typeface="Gochi Hand"/>
                <a:cs typeface="Times New Roman" pitchFamily="18" charset="0"/>
                <a:sym typeface="Gochi Hand"/>
              </a:rPr>
              <a:t>Lớp cá Sụn: Bộ xương bằng chất sụn: Cá nhám, cá đuối…</a:t>
            </a:r>
          </a:p>
          <a:p>
            <a:r>
              <a:rPr lang="en-US" sz="2400" dirty="0">
                <a:solidFill>
                  <a:prstClr val="black"/>
                </a:solidFill>
                <a:latin typeface="Times New Roman" pitchFamily="18" charset="0"/>
                <a:ea typeface="Gochi Hand"/>
                <a:cs typeface="Times New Roman" pitchFamily="18" charset="0"/>
                <a:sym typeface="Gochi Hand"/>
              </a:rPr>
              <a:t>+ </a:t>
            </a:r>
            <a:r>
              <a:rPr lang="vi-VN" sz="2400" dirty="0">
                <a:solidFill>
                  <a:prstClr val="black"/>
                </a:solidFill>
                <a:latin typeface="Times New Roman" pitchFamily="18" charset="0"/>
                <a:ea typeface="Gochi Hand"/>
                <a:cs typeface="Times New Roman" pitchFamily="18" charset="0"/>
                <a:sym typeface="Gochi Hand"/>
              </a:rPr>
              <a:t>Lớp Cá xương: bộ xương bằng chất xương: Cá chép, cá rô…</a:t>
            </a:r>
            <a:endParaRPr lang="en-US" sz="2400" dirty="0">
              <a:solidFill>
                <a:prstClr val="black"/>
              </a:solidFill>
              <a:latin typeface="Times New Roman" pitchFamily="18" charset="0"/>
              <a:ea typeface="Gochi Hand"/>
              <a:cs typeface="Times New Roman" pitchFamily="18" charset="0"/>
              <a:sym typeface="Gochi Hand"/>
            </a:endParaRPr>
          </a:p>
          <a:p>
            <a:endParaRPr lang="en-US" sz="2400" dirty="0">
              <a:solidFill>
                <a:prstClr val="black"/>
              </a:solidFill>
              <a:latin typeface="Times New Roman" pitchFamily="18" charset="0"/>
              <a:ea typeface="Gochi Hand"/>
              <a:cs typeface="Times New Roman" pitchFamily="18" charset="0"/>
              <a:sym typeface="Gochi Hand"/>
            </a:endParaRPr>
          </a:p>
          <a:p>
            <a:endParaRPr lang="vi-VN" sz="2400" dirty="0">
              <a:solidFill>
                <a:prstClr val="black"/>
              </a:solidFill>
              <a:latin typeface="Times New Roman" pitchFamily="18" charset="0"/>
              <a:ea typeface="Gochi Hand"/>
              <a:cs typeface="Times New Roman" pitchFamily="18" charset="0"/>
              <a:sym typeface="Gochi Hand"/>
            </a:endParaRPr>
          </a:p>
          <a:p>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3848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19B51A1E-902D-48AF-9020-955120F399B6}" type="slidenum">
              <a:rPr lang="en-US" noProof="0" smtClean="0"/>
              <a:pPr/>
              <a:t>70</a:t>
            </a:fld>
            <a:endParaRPr lang="en-US" noProof="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11" y="461017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479685" y="1124262"/>
            <a:ext cx="4422098" cy="2668249"/>
          </a:xfrm>
          <a:prstGeom prst="cloudCallou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Vai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trò</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bộ</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Thú</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đối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với</a:t>
            </a:r>
            <a:r>
              <a:rPr lang="en-US" sz="2800" dirty="0" smtClean="0">
                <a:solidFill>
                  <a:schemeClr val="tx1"/>
                </a:solidFill>
                <a:latin typeface="Times New Roman" pitchFamily="18" charset="0"/>
                <a:cs typeface="Times New Roman" pitchFamily="18" charset="0"/>
              </a:rPr>
              <a:t> con </a:t>
            </a:r>
            <a:r>
              <a:rPr lang="en-US" sz="2800" dirty="0" err="1" smtClean="0">
                <a:solidFill>
                  <a:schemeClr val="tx1"/>
                </a:solidFill>
                <a:latin typeface="Times New Roman" pitchFamily="18" charset="0"/>
                <a:cs typeface="Times New Roman" pitchFamily="18" charset="0"/>
              </a:rPr>
              <a:t>người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sinh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vật</a:t>
            </a:r>
            <a:endParaRPr lang="en-US" sz="2800" dirty="0">
              <a:solidFill>
                <a:schemeClr val="tx1"/>
              </a:solidFill>
              <a:latin typeface="Times New Roman" pitchFamily="18" charset="0"/>
              <a:cs typeface="Times New Roman" pitchFamily="18" charset="0"/>
            </a:endParaRPr>
          </a:p>
        </p:txBody>
      </p:sp>
      <p:pic>
        <p:nvPicPr>
          <p:cNvPr id="5" name="Picture 4" descr="091010093827-503-1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257" y="3326377"/>
            <a:ext cx="4392000" cy="30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3257" y="547892"/>
            <a:ext cx="4392000" cy="2635200"/>
          </a:xfrm>
          <a:prstGeom prst="rect">
            <a:avLst/>
          </a:prstGeom>
        </p:spPr>
      </p:pic>
      <p:sp>
        <p:nvSpPr>
          <p:cNvPr id="7" name="TextBox 6"/>
          <p:cNvSpPr txBox="1"/>
          <p:nvPr/>
        </p:nvSpPr>
        <p:spPr>
          <a:xfrm>
            <a:off x="929391" y="944380"/>
            <a:ext cx="5381468" cy="3117954"/>
          </a:xfrm>
          <a:prstGeom prst="rect">
            <a:avLst/>
          </a:prstGeom>
          <a:noFill/>
        </p:spPr>
        <p:txBody>
          <a:bodyPr wrap="square" lIns="0" tIns="0" rIns="0" bIns="0" rtlCol="0">
            <a:noAutofit/>
          </a:bodyPr>
          <a:lstStyle/>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Vai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trò</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Thú</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nuôi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dùng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làm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thực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phẩm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cung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cấp</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sức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kéo</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trâu</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bò</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làm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cảnh</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làm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vật</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thí</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nghiệm</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Ngoài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ra</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nhiều</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loài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thú</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có</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ích</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trong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việc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tiêu</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diệt</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các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loài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gặm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nhấm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có</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hại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trong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nông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nghiệp</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và</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lâm</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nghiệp</a:t>
            </a:r>
            <a:r>
              <a:rPr lang="en-US" sz="3200" dirty="0" smtClean="0">
                <a:solidFill>
                  <a:schemeClr val="tx1">
                    <a:lumMod val="75000"/>
                    <a:lumOff val="25000"/>
                  </a:schemeClr>
                </a:solidFill>
                <a:latin typeface="Times New Roman" pitchFamily="18" charset="0"/>
                <a:cs typeface="Times New Roman" pitchFamily="18" charset="0"/>
              </a:rPr>
              <a:t> ( </a:t>
            </a:r>
            <a:r>
              <a:rPr lang="en-US" sz="3200" dirty="0" err="1" smtClean="0">
                <a:solidFill>
                  <a:schemeClr val="tx1">
                    <a:lumMod val="75000"/>
                    <a:lumOff val="25000"/>
                  </a:schemeClr>
                </a:solidFill>
                <a:latin typeface="Times New Roman" pitchFamily="18" charset="0"/>
                <a:cs typeface="Times New Roman" pitchFamily="18" charset="0"/>
              </a:rPr>
              <a:t>chồn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mèo</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rừng</a:t>
            </a:r>
            <a:r>
              <a:rPr lang="en-US" sz="3200" dirty="0" smtClean="0">
                <a:solidFill>
                  <a:schemeClr val="tx1">
                    <a:lumMod val="75000"/>
                    <a:lumOff val="25000"/>
                  </a:schemeClr>
                </a:solidFill>
                <a:latin typeface="Times New Roman" pitchFamily="18" charset="0"/>
                <a:cs typeface="Times New Roman" pitchFamily="18" charset="0"/>
              </a:rPr>
              <a:t>)</a:t>
            </a:r>
          </a:p>
          <a:p>
            <a:pPr algn="l"/>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Tác</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hại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Một</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số</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loài</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thú</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là</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vật</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trung</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gian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truyền</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bệnh</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như</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chuột</a:t>
            </a:r>
            <a:r>
              <a:rPr lang="en-US" sz="3200" dirty="0" smtClean="0">
                <a:solidFill>
                  <a:schemeClr val="tx1">
                    <a:lumMod val="75000"/>
                    <a:lumOff val="25000"/>
                  </a:schemeClr>
                </a:solidFill>
                <a:latin typeface="Times New Roman" pitchFamily="18" charset="0"/>
                <a:cs typeface="Times New Roman" pitchFamily="18" charset="0"/>
              </a:rPr>
              <a:t>, </a:t>
            </a:r>
            <a:r>
              <a:rPr lang="en-US" sz="3200" dirty="0" err="1" smtClean="0">
                <a:solidFill>
                  <a:schemeClr val="tx1">
                    <a:lumMod val="75000"/>
                    <a:lumOff val="25000"/>
                  </a:schemeClr>
                </a:solidFill>
                <a:latin typeface="Times New Roman" pitchFamily="18" charset="0"/>
                <a:cs typeface="Times New Roman" pitchFamily="18" charset="0"/>
              </a:rPr>
              <a:t>dơi</a:t>
            </a:r>
            <a:r>
              <a:rPr lang="en-US" sz="3200" dirty="0" smtClean="0">
                <a:solidFill>
                  <a:schemeClr val="tx1">
                    <a:lumMod val="75000"/>
                    <a:lumOff val="25000"/>
                  </a:schemeClr>
                </a:solidFill>
                <a:latin typeface="Times New Roman" pitchFamily="18" charset="0"/>
                <a:cs typeface="Times New Roman" pitchFamily="18" charset="0"/>
              </a:rPr>
              <a:t>,…</a:t>
            </a:r>
          </a:p>
        </p:txBody>
      </p:sp>
      <p:sp>
        <p:nvSpPr>
          <p:cNvPr id="8" name="Rectangle 7"/>
          <p:cNvSpPr/>
          <p:nvPr/>
        </p:nvSpPr>
        <p:spPr>
          <a:xfrm>
            <a:off x="81389" y="739541"/>
            <a:ext cx="697627" cy="769441"/>
          </a:xfrm>
          <a:prstGeom prst="rect">
            <a:avLst/>
          </a:prstGeom>
        </p:spPr>
        <p:txBody>
          <a:bodyPr wrap="none">
            <a:spAutoFit/>
          </a:bodyPr>
          <a:lstStyle/>
          <a:p>
            <a:r>
              <a:rPr lang="en-US" sz="4400" b="1" dirty="0">
                <a:solidFill>
                  <a:srgbClr val="0070C0"/>
                </a:solidFill>
                <a:latin typeface="Times New Roman" pitchFamily="18" charset="0"/>
                <a:cs typeface="Times New Roman" pitchFamily="18" charset="0"/>
                <a:sym typeface="Wingdings" pitchFamily="2" charset="2"/>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8254769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4"/>
                                        </p:tgtEl>
                                      </p:cBhvr>
                                    </p:animEffect>
                                    <p:anim calcmode="lin" valueType="num">
                                      <p:cBhvr>
                                        <p:cTn id="28" dur="1000"/>
                                        <p:tgtEl>
                                          <p:spTgt spid="4"/>
                                        </p:tgtEl>
                                        <p:attrNameLst>
                                          <p:attrName>ppt_x</p:attrName>
                                        </p:attrNameLst>
                                      </p:cBhvr>
                                      <p:tavLst>
                                        <p:tav tm="0">
                                          <p:val>
                                            <p:strVal val="ppt_x"/>
                                          </p:val>
                                        </p:tav>
                                        <p:tav tm="100000">
                                          <p:val>
                                            <p:strVal val="ppt_x"/>
                                          </p:val>
                                        </p:tav>
                                      </p:tavLst>
                                    </p:anim>
                                    <p:anim calcmode="lin" valueType="num">
                                      <p:cBhvr>
                                        <p:cTn id="29" dur="1000"/>
                                        <p:tgtEl>
                                          <p:spTgt spid="4"/>
                                        </p:tgtEl>
                                        <p:attrNameLst>
                                          <p:attrName>ppt_y</p:attrName>
                                        </p:attrNameLst>
                                      </p:cBhvr>
                                      <p:tavLst>
                                        <p:tav tm="0">
                                          <p:val>
                                            <p:strVal val="ppt_y"/>
                                          </p:val>
                                        </p:tav>
                                        <p:tav tm="100000">
                                          <p:val>
                                            <p:strVal val="ppt_y+.1"/>
                                          </p:val>
                                        </p:tav>
                                      </p:tavLst>
                                    </p:anim>
                                    <p:set>
                                      <p:cBhvr>
                                        <p:cTn id="30" dur="1" fill="hold">
                                          <p:stCondLst>
                                            <p:cond delay="9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pic>
        <p:nvPicPr>
          <p:cNvPr id="4" name="Picture 3" descr="Phân biệt đạm động vật và đạm thực vật | Vinmec">
            <a:extLst>
              <a:ext uri="{FF2B5EF4-FFF2-40B4-BE49-F238E27FC236}">
                <a16:creationId xmlns:a16="http://schemas.microsoft.com/office/drawing/2014/main" id="{86D2EAD4-D3E2-410D-9CF8-0ECD399BD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2514600" cy="1795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au-ca-1.png"/>
          <p:cNvPicPr>
            <a:picLocks noChangeAspect="1"/>
          </p:cNvPicPr>
          <p:nvPr/>
        </p:nvPicPr>
        <p:blipFill>
          <a:blip r:embed="rId4"/>
          <a:stretch>
            <a:fillRect/>
          </a:stretch>
        </p:blipFill>
        <p:spPr>
          <a:xfrm>
            <a:off x="3048000" y="5097780"/>
            <a:ext cx="2743200" cy="1760220"/>
          </a:xfrm>
          <a:prstGeom prst="rect">
            <a:avLst/>
          </a:prstGeom>
        </p:spPr>
      </p:pic>
      <p:pic>
        <p:nvPicPr>
          <p:cNvPr id="8" name="Picture 7" descr="do-da-ca-duoi-4_3ee25625cd334399b258d9d929eae99c_grande.jpg"/>
          <p:cNvPicPr>
            <a:picLocks noChangeAspect="1"/>
          </p:cNvPicPr>
          <p:nvPr/>
        </p:nvPicPr>
        <p:blipFill>
          <a:blip r:embed="rId5"/>
          <a:stretch>
            <a:fillRect/>
          </a:stretch>
        </p:blipFill>
        <p:spPr>
          <a:xfrm>
            <a:off x="4267200" y="2819400"/>
            <a:ext cx="2667000" cy="1905000"/>
          </a:xfrm>
          <a:prstGeom prst="rect">
            <a:avLst/>
          </a:prstGeom>
        </p:spPr>
      </p:pic>
      <p:pic>
        <p:nvPicPr>
          <p:cNvPr id="9" name="Picture 8" descr="unnamed (2).jpg"/>
          <p:cNvPicPr>
            <a:picLocks noChangeAspect="1"/>
          </p:cNvPicPr>
          <p:nvPr/>
        </p:nvPicPr>
        <p:blipFill>
          <a:blip r:embed="rId6"/>
          <a:stretch>
            <a:fillRect/>
          </a:stretch>
        </p:blipFill>
        <p:spPr>
          <a:xfrm>
            <a:off x="1752600" y="2895601"/>
            <a:ext cx="2438400" cy="1907679"/>
          </a:xfrm>
          <a:prstGeom prst="rect">
            <a:avLst/>
          </a:prstGeom>
        </p:spPr>
      </p:pic>
      <p:sp>
        <p:nvSpPr>
          <p:cNvPr id="11" name="Google Shape;1825;p49"/>
          <p:cNvSpPr txBox="1">
            <a:spLocks/>
          </p:cNvSpPr>
          <p:nvPr/>
        </p:nvSpPr>
        <p:spPr>
          <a:xfrm>
            <a:off x="1524000" y="0"/>
            <a:ext cx="9144000" cy="914400"/>
          </a:xfrm>
          <a:prstGeom prst="rect">
            <a:avLst/>
          </a:prstGeom>
        </p:spPr>
        <p:txBody>
          <a:bodyPr spcFirstLastPara="1" vert="horz" wrap="square" lIns="91425" tIns="91425" rIns="91425" bIns="91425" rtlCol="0" anchor="b" anchorCtr="0">
            <a:noAutofit/>
          </a:bodyPr>
          <a:lstStyle/>
          <a:p>
            <a:pPr>
              <a:buClr>
                <a:prstClr val="black"/>
              </a:buClr>
              <a:buSzPts val="1100"/>
              <a:buFont typeface="Arial"/>
              <a:buNone/>
              <a:defRPr/>
            </a:pPr>
            <a:r>
              <a:rPr lang="en-US" sz="2800" b="1" dirty="0">
                <a:solidFill>
                  <a:srgbClr val="FF0000"/>
                </a:solidFill>
                <a:latin typeface="Times New Roman" pitchFamily="18" charset="0"/>
                <a:ea typeface="+mj-ea"/>
                <a:cs typeface="Times New Roman" pitchFamily="18" charset="0"/>
              </a:rPr>
              <a:t>II. </a:t>
            </a:r>
            <a:r>
              <a:rPr lang="vi-VN" sz="2800" b="1" dirty="0">
                <a:solidFill>
                  <a:srgbClr val="FF0000"/>
                </a:solidFill>
                <a:latin typeface="Times New Roman" pitchFamily="18" charset="0"/>
                <a:ea typeface="+mj-ea"/>
                <a:cs typeface="Times New Roman" pitchFamily="18" charset="0"/>
              </a:rPr>
              <a:t>SỰ ĐA DẠNG ĐỘNG VẬT CÓ XƯƠNG SỐNG</a:t>
            </a:r>
            <a:endParaRPr lang="en-US" sz="2800" b="1" dirty="0">
              <a:solidFill>
                <a:srgbClr val="FF0000"/>
              </a:solidFill>
              <a:latin typeface="Times New Roman" pitchFamily="18" charset="0"/>
              <a:ea typeface="+mj-ea"/>
              <a:cs typeface="Times New Roman" pitchFamily="18" charset="0"/>
            </a:endParaRPr>
          </a:p>
          <a:p>
            <a:pPr>
              <a:buClr>
                <a:prstClr val="black"/>
              </a:buClr>
              <a:buSzPts val="1100"/>
              <a:buFont typeface="Arial"/>
              <a:buNone/>
              <a:defRPr/>
            </a:pPr>
            <a:r>
              <a:rPr lang="en-US" sz="2800" dirty="0">
                <a:solidFill>
                  <a:srgbClr val="FF0000"/>
                </a:solidFill>
                <a:latin typeface="Times New Roman" pitchFamily="18" charset="0"/>
                <a:ea typeface="+mj-ea"/>
                <a:cs typeface="Times New Roman" pitchFamily="18" charset="0"/>
              </a:rPr>
              <a:t>1. </a:t>
            </a:r>
            <a:r>
              <a:rPr lang="en-US" sz="2800" dirty="0" err="1">
                <a:solidFill>
                  <a:srgbClr val="FF0000"/>
                </a:solidFill>
                <a:latin typeface="Times New Roman" pitchFamily="18" charset="0"/>
                <a:ea typeface="+mj-ea"/>
                <a:cs typeface="Times New Roman" pitchFamily="18" charset="0"/>
              </a:rPr>
              <a:t>Cá</a:t>
            </a:r>
            <a:r>
              <a:rPr lang="en-US" sz="2800" dirty="0">
                <a:solidFill>
                  <a:srgbClr val="FF0000"/>
                </a:solidFill>
                <a:latin typeface="Times New Roman" pitchFamily="18" charset="0"/>
                <a:ea typeface="+mj-ea"/>
                <a:cs typeface="Times New Roman" pitchFamily="18" charset="0"/>
              </a:rPr>
              <a:t>c </a:t>
            </a:r>
            <a:r>
              <a:rPr lang="en-US" sz="2800" dirty="0" err="1">
                <a:solidFill>
                  <a:srgbClr val="FF0000"/>
                </a:solidFill>
                <a:latin typeface="Times New Roman" pitchFamily="18" charset="0"/>
                <a:ea typeface="+mj-ea"/>
                <a:cs typeface="Times New Roman" pitchFamily="18" charset="0"/>
              </a:rPr>
              <a:t>lớp</a:t>
            </a:r>
            <a:r>
              <a:rPr lang="en-US" sz="2800" dirty="0">
                <a:solidFill>
                  <a:srgbClr val="FF0000"/>
                </a:solidFill>
                <a:latin typeface="Times New Roman" pitchFamily="18" charset="0"/>
                <a:ea typeface="+mj-ea"/>
                <a:cs typeface="Times New Roman" pitchFamily="18" charset="0"/>
              </a:rPr>
              <a:t> </a:t>
            </a:r>
            <a:r>
              <a:rPr lang="en-US" sz="2800" dirty="0" err="1">
                <a:solidFill>
                  <a:srgbClr val="FF0000"/>
                </a:solidFill>
                <a:latin typeface="Times New Roman" pitchFamily="18" charset="0"/>
                <a:ea typeface="+mj-ea"/>
                <a:cs typeface="Times New Roman" pitchFamily="18" charset="0"/>
              </a:rPr>
              <a:t>Cá</a:t>
            </a:r>
            <a:endParaRPr lang="vi-VN" sz="2800" dirty="0">
              <a:solidFill>
                <a:srgbClr val="FF0000"/>
              </a:solidFill>
              <a:latin typeface="Times New Roman" pitchFamily="18" charset="0"/>
              <a:ea typeface="+mj-ea"/>
              <a:cs typeface="Times New Roman" pitchFamily="18" charset="0"/>
            </a:endParaRPr>
          </a:p>
        </p:txBody>
      </p:sp>
      <p:graphicFrame>
        <p:nvGraphicFramePr>
          <p:cNvPr id="13" name="Table 12"/>
          <p:cNvGraphicFramePr>
            <a:graphicFrameLocks noGrp="1"/>
          </p:cNvGraphicFramePr>
          <p:nvPr/>
        </p:nvGraphicFramePr>
        <p:xfrm>
          <a:off x="7162800" y="2895601"/>
          <a:ext cx="3276600" cy="2743199"/>
        </p:xfrm>
        <a:graphic>
          <a:graphicData uri="http://schemas.openxmlformats.org/drawingml/2006/table">
            <a:tbl>
              <a:tblPr firstRow="1" bandRow="1">
                <a:tableStyleId>{69012ECD-51FC-41F1-AA8D-1B2483CD663E}</a:tableStyleId>
              </a:tblPr>
              <a:tblGrid>
                <a:gridCol w="1092200">
                  <a:extLst>
                    <a:ext uri="{9D8B030D-6E8A-4147-A177-3AD203B41FA5}">
                      <a16:colId xmlns:a16="http://schemas.microsoft.com/office/drawing/2014/main" val="20000"/>
                    </a:ext>
                  </a:extLst>
                </a:gridCol>
                <a:gridCol w="1092200">
                  <a:extLst>
                    <a:ext uri="{9D8B030D-6E8A-4147-A177-3AD203B41FA5}">
                      <a16:colId xmlns:a16="http://schemas.microsoft.com/office/drawing/2014/main" val="20001"/>
                    </a:ext>
                  </a:extLst>
                </a:gridCol>
                <a:gridCol w="1092200">
                  <a:extLst>
                    <a:ext uri="{9D8B030D-6E8A-4147-A177-3AD203B41FA5}">
                      <a16:colId xmlns:a16="http://schemas.microsoft.com/office/drawing/2014/main" val="20002"/>
                    </a:ext>
                  </a:extLst>
                </a:gridCol>
              </a:tblGrid>
              <a:tr h="1021499">
                <a:tc gridSpan="2">
                  <a:txBody>
                    <a:bodyPr/>
                    <a:lstStyle/>
                    <a:p>
                      <a:pPr algn="ctr"/>
                      <a:r>
                        <a:rPr lang="en-US" sz="2600" dirty="0" err="1" smtClean="0">
                          <a:latin typeface="Times New Roman" pitchFamily="18" charset="0"/>
                          <a:cs typeface="Times New Roman" pitchFamily="18" charset="0"/>
                        </a:rPr>
                        <a:t>Vai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trò</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của</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cá</a:t>
                      </a:r>
                      <a:endParaRPr lang="en-US" sz="2600" b="1"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ctr"/>
                      <a:endParaRPr lang="en-US" sz="26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600" dirty="0" err="1" smtClean="0">
                          <a:latin typeface="Times New Roman" pitchFamily="18" charset="0"/>
                          <a:cs typeface="Times New Roman" pitchFamily="18" charset="0"/>
                        </a:rPr>
                        <a:t>Tên</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loài</a:t>
                      </a:r>
                      <a:r>
                        <a:rPr lang="en-US" sz="2600" baseline="0" dirty="0" smtClean="0">
                          <a:latin typeface="Times New Roman" pitchFamily="18" charset="0"/>
                          <a:cs typeface="Times New Roman" pitchFamily="18" charset="0"/>
                        </a:rPr>
                        <a:t> </a:t>
                      </a:r>
                      <a:r>
                        <a:rPr lang="en-US" sz="2600" baseline="0" dirty="0" err="1" smtClean="0">
                          <a:latin typeface="Times New Roman" pitchFamily="18" charset="0"/>
                          <a:cs typeface="Times New Roman" pitchFamily="18" charset="0"/>
                        </a:rPr>
                        <a:t>cá</a:t>
                      </a:r>
                      <a:endParaRPr lang="en-US" sz="2600" b="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3900">
                <a:tc rowSpan="2">
                  <a:txBody>
                    <a:bodyPr/>
                    <a:lstStyle/>
                    <a:p>
                      <a:pPr algn="ctr"/>
                      <a:r>
                        <a:rPr lang="en-US" sz="2400" dirty="0" err="1" smtClean="0">
                          <a:latin typeface="Times New Roman" pitchFamily="18" charset="0"/>
                          <a:cs typeface="Times New Roman" pitchFamily="18" charset="0"/>
                        </a:rPr>
                        <a:t>Lợi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ích</a:t>
                      </a:r>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73900">
                <a:tc vMerge="1">
                  <a:txBody>
                    <a:bodyPr/>
                    <a:lstStyle/>
                    <a:p>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smtClean="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73900">
                <a:tc>
                  <a:txBody>
                    <a:bodyPr/>
                    <a:lstStyle/>
                    <a:p>
                      <a:r>
                        <a:rPr lang="en-US" sz="2400" dirty="0" err="1" smtClean="0">
                          <a:latin typeface="Times New Roman" pitchFamily="18" charset="0"/>
                          <a:cs typeface="Times New Roman" pitchFamily="18" charset="0"/>
                        </a:rPr>
                        <a:t>Tác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hại</a:t>
                      </a:r>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Rectangle 13"/>
          <p:cNvSpPr/>
          <p:nvPr/>
        </p:nvSpPr>
        <p:spPr>
          <a:xfrm>
            <a:off x="7086600" y="914400"/>
            <a:ext cx="3352800" cy="1815882"/>
          </a:xfrm>
          <a:prstGeom prst="rect">
            <a:avLst/>
          </a:prstGeom>
        </p:spPr>
        <p:txBody>
          <a:bodyPr wrap="square">
            <a:spAutoFit/>
          </a:bodyPr>
          <a:lstStyle/>
          <a:p>
            <a:pPr algn="just"/>
            <a:r>
              <a:rPr lang="en-US" sz="2800" dirty="0" err="1">
                <a:solidFill>
                  <a:prstClr val="black"/>
                </a:solidFill>
                <a:latin typeface="Times New Roman" pitchFamily="18" charset="0"/>
                <a:cs typeface="Times New Roman" pitchFamily="18" charset="0"/>
              </a:rPr>
              <a:t>Nêu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trò</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của</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lấy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dụ</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loài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tương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ứng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vai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trò</a:t>
            </a:r>
            <a:r>
              <a:rPr lang="en-US" sz="2800" dirty="0">
                <a:solidFill>
                  <a:prstClr val="black"/>
                </a:solidFill>
                <a:latin typeface="Times New Roman" pitchFamily="18" charset="0"/>
                <a:cs typeface="Times New Roman" pitchFamily="18" charset="0"/>
              </a:rPr>
              <a:t>?</a:t>
            </a:r>
          </a:p>
        </p:txBody>
      </p:sp>
      <p:pic>
        <p:nvPicPr>
          <p:cNvPr id="16" name="Picture 8" descr="PHÒNG NGỪA NGỘ ĐỘC DO CÁ NÓC CHI CỤC AN TOÀN VỆ SINH THỰC PHẨM HÀ TĨNH">
            <a:extLst>
              <a:ext uri="{FF2B5EF4-FFF2-40B4-BE49-F238E27FC236}">
                <a16:creationId xmlns:a16="http://schemas.microsoft.com/office/drawing/2014/main" id="{F21540F9-5198-45BC-9CBA-F3C77F7779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95" r="2414"/>
          <a:stretch/>
        </p:blipFill>
        <p:spPr bwMode="auto">
          <a:xfrm>
            <a:off x="4114800" y="838200"/>
            <a:ext cx="2895600" cy="175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4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0.7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Effect transition="in" filter="fade">
                                      <p:cBhvr>
                                        <p:cTn id="14" dur="500"/>
                                        <p:tgtEl>
                                          <p:spTgt spid="16"/>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strVal val="#ppt_w*0.7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animEffect transition="in" filter="fade">
                                      <p:cBhvr>
                                        <p:cTn id="19" dur="5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strVal val="#ppt_w*0.7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animEffect transition="in" filter="fade">
                                      <p:cBhvr>
                                        <p:cTn id="24" dur="500"/>
                                        <p:tgtEl>
                                          <p:spTgt spid="9"/>
                                        </p:tgtEl>
                                      </p:cBhvr>
                                    </p:animEffect>
                                  </p:childTnLst>
                                </p:cTn>
                              </p:par>
                              <p:par>
                                <p:cTn id="25" presetID="5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ppt_w*0.7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2dbspcatra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267" y="620713"/>
            <a:ext cx="6345767"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7" descr="201303070822190000009_mon-ngon-moi-ngay---ca-doi-kho-can-tau-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267" y="4065588"/>
            <a:ext cx="63373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ca duoi 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85" y="4049714"/>
            <a:ext cx="4895849"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Mẹo chế biến món lươn thêm ng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1" y="620713"/>
            <a:ext cx="4906433"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0"/>
          <p:cNvSpPr txBox="1">
            <a:spLocks noChangeArrowheads="1"/>
          </p:cNvSpPr>
          <p:nvPr/>
        </p:nvSpPr>
        <p:spPr bwMode="auto">
          <a:xfrm>
            <a:off x="2063752" y="3414713"/>
            <a:ext cx="7969249"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800">
                <a:solidFill>
                  <a:srgbClr val="0000FF"/>
                </a:solidFill>
              </a:rPr>
              <a:t>Làm thực phẩm cho con người.</a:t>
            </a:r>
          </a:p>
        </p:txBody>
      </p:sp>
      <p:sp>
        <p:nvSpPr>
          <p:cNvPr id="8" name="TextBox 7"/>
          <p:cNvSpPr txBox="1">
            <a:spLocks noChangeArrowheads="1"/>
          </p:cNvSpPr>
          <p:nvPr/>
        </p:nvSpPr>
        <p:spPr bwMode="auto">
          <a:xfrm>
            <a:off x="203200" y="14289"/>
            <a:ext cx="3064656" cy="646331"/>
          </a:xfrm>
          <a:prstGeom prst="rect">
            <a:avLst/>
          </a:prstGeom>
          <a:solidFill>
            <a:schemeClr val="bg1"/>
          </a:solid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3600" b="1" dirty="0" err="1" smtClean="0">
                <a:solidFill>
                  <a:srgbClr val="002060"/>
                </a:solidFill>
                <a:latin typeface="Times New Roman" pitchFamily="18" charset="0"/>
                <a:cs typeface="Times New Roman" pitchFamily="18" charset="0"/>
              </a:rPr>
              <a:t>Vai</a:t>
            </a:r>
            <a:r>
              <a:rPr lang="en-US" altLang="en-US" sz="3600" b="1" dirty="0" smtClean="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trò</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của</a:t>
            </a:r>
            <a:r>
              <a:rPr lang="en-US" altLang="en-US" sz="3600" b="1" dirty="0">
                <a:solidFill>
                  <a:srgbClr val="002060"/>
                </a:solidFill>
                <a:latin typeface="Times New Roman" pitchFamily="18" charset="0"/>
                <a:cs typeface="Times New Roman" pitchFamily="18" charset="0"/>
              </a:rPr>
              <a:t> </a:t>
            </a:r>
            <a:r>
              <a:rPr lang="en-US" altLang="en-US" sz="3600" b="1" dirty="0" err="1">
                <a:solidFill>
                  <a:srgbClr val="002060"/>
                </a:solidFill>
                <a:latin typeface="Times New Roman" pitchFamily="18" charset="0"/>
                <a:cs typeface="Times New Roman" pitchFamily="18" charset="0"/>
              </a:rPr>
              <a:t>cá</a:t>
            </a:r>
            <a:endParaRPr lang="en-US" alt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6447839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6330"/>
                                        </p:tgtEl>
                                        <p:attrNameLst>
                                          <p:attrName>style.visibility</p:attrName>
                                        </p:attrNameLst>
                                      </p:cBhvr>
                                      <p:to>
                                        <p:strVal val="visible"/>
                                      </p:to>
                                    </p:set>
                                    <p:animEffect transition="in" filter="wedge">
                                      <p:cBhvr>
                                        <p:cTn id="7" dur="500"/>
                                        <p:tgtEl>
                                          <p:spTgt spid="56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p:bldP spid="8" grpId="0" animBg="1"/>
    </p:bldLst>
  </p:timing>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490261-1200-4EC7-95B0-2241EE54AA34}">
  <ds:schemaRefs>
    <ds:schemaRef ds:uri="http://schemas.microsoft.com/office/2006/metadata/properties"/>
    <ds:schemaRef ds:uri="http://purl.org/dc/terms/"/>
    <ds:schemaRef ds:uri="http://schemas.microsoft.com/office/2006/documentManagement/types"/>
    <ds:schemaRef ds:uri="16c05727-aa75-4e4a-9b5f-8a80a1165891"/>
    <ds:schemaRef ds:uri="http://purl.org/dc/dcmitype/"/>
    <ds:schemaRef ds:uri="http://schemas.microsoft.com/office/infopath/2007/PartnerControls"/>
    <ds:schemaRef ds:uri="http://purl.org/dc/elements/1.1/"/>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19BF51BA-BD97-4518-9266-AD3D61549834}">
  <ds:schemaRefs>
    <ds:schemaRef ds:uri="http://schemas.microsoft.com/sharepoint/v3/contenttype/forms"/>
  </ds:schemaRefs>
</ds:datastoreItem>
</file>

<file path=customXml/itemProps3.xml><?xml version="1.0" encoding="utf-8"?>
<ds:datastoreItem xmlns:ds="http://schemas.openxmlformats.org/officeDocument/2006/customXml" ds:itemID="{BE1961DD-CF27-443B-BFF6-660110ED05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4051</TotalTime>
  <Words>3014</Words>
  <Application>Microsoft Office PowerPoint</Application>
  <PresentationFormat>Widescreen</PresentationFormat>
  <Paragraphs>480</Paragraphs>
  <Slides>70</Slides>
  <Notes>4</Notes>
  <HiddenSlides>0</HiddenSlides>
  <MMClips>4</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70</vt:i4>
      </vt:variant>
    </vt:vector>
  </HeadingPairs>
  <TitlesOfParts>
    <vt:vector size="99" baseType="lpstr">
      <vt:lpstr>.VnArialH</vt:lpstr>
      <vt:lpstr>.VnTime</vt:lpstr>
      <vt:lpstr>.VnTimeH</vt:lpstr>
      <vt:lpstr>Arial</vt:lpstr>
      <vt:lpstr>Calibri</vt:lpstr>
      <vt:lpstr>Calibri Light</vt:lpstr>
      <vt:lpstr>Gochi Hand</vt:lpstr>
      <vt:lpstr>Rockwell</vt:lpstr>
      <vt:lpstr>Sylfaen</vt:lpstr>
      <vt:lpstr>Times New Roman</vt:lpstr>
      <vt:lpstr>VNI-Swiss-Condense</vt:lpstr>
      <vt:lpstr>VNtimes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10_Office Theme</vt:lpstr>
      <vt:lpstr>Default Design</vt:lpstr>
      <vt:lpstr>1_Default Design</vt:lpstr>
      <vt:lpstr>2_Default Design</vt:lpstr>
      <vt:lpstr>3_Default Design</vt:lpstr>
      <vt:lpstr>4_Default Design</vt:lpstr>
      <vt:lpstr>5_Default Design</vt:lpstr>
      <vt:lpstr>8_Office Theme</vt:lpstr>
      <vt:lpstr>BÀI 23:  ĐỘNG VẬT CÓ XƯƠNG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2. Lớp Lưỡng cư</vt:lpstr>
      <vt:lpstr>PowerPoint Presentation</vt:lpstr>
      <vt:lpstr>PowerPoint Presentation</vt:lpstr>
      <vt:lpstr>PowerPoint Presentation</vt:lpstr>
      <vt:lpstr>PowerPoint Presentation</vt:lpstr>
      <vt:lpstr>-Sự phát triển có biến thái: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3. Lớp Bò sát</vt:lpstr>
      <vt:lpstr>PowerPoint Presentation</vt:lpstr>
      <vt:lpstr>PowerPoint Presentation</vt:lpstr>
      <vt:lpstr>Một số loài ĐV Bò sát cổ đại</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 Thao</dc:creator>
  <cp:lastModifiedBy>STD_LUONG</cp:lastModifiedBy>
  <cp:revision>115</cp:revision>
  <dcterms:created xsi:type="dcterms:W3CDTF">2021-04-13T16:26:41Z</dcterms:created>
  <dcterms:modified xsi:type="dcterms:W3CDTF">2025-02-25T03:23:50Z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