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 id="2147483687" r:id="rId3"/>
  </p:sldMasterIdLst>
  <p:notesMasterIdLst>
    <p:notesMasterId r:id="rId57"/>
  </p:notesMasterIdLst>
  <p:sldIdLst>
    <p:sldId id="256" r:id="rId4"/>
    <p:sldId id="262" r:id="rId5"/>
    <p:sldId id="258" r:id="rId6"/>
    <p:sldId id="257" r:id="rId7"/>
    <p:sldId id="261" r:id="rId8"/>
    <p:sldId id="263" r:id="rId9"/>
    <p:sldId id="264" r:id="rId10"/>
    <p:sldId id="265" r:id="rId11"/>
    <p:sldId id="266" r:id="rId12"/>
    <p:sldId id="269" r:id="rId13"/>
    <p:sldId id="291" r:id="rId14"/>
    <p:sldId id="271" r:id="rId15"/>
    <p:sldId id="292" r:id="rId16"/>
    <p:sldId id="293" r:id="rId17"/>
    <p:sldId id="294" r:id="rId18"/>
    <p:sldId id="295" r:id="rId19"/>
    <p:sldId id="296" r:id="rId20"/>
    <p:sldId id="297" r:id="rId21"/>
    <p:sldId id="298" r:id="rId22"/>
    <p:sldId id="299" r:id="rId23"/>
    <p:sldId id="300" r:id="rId24"/>
    <p:sldId id="267" r:id="rId25"/>
    <p:sldId id="301" r:id="rId26"/>
    <p:sldId id="302" r:id="rId27"/>
    <p:sldId id="303" r:id="rId28"/>
    <p:sldId id="304" r:id="rId29"/>
    <p:sldId id="305" r:id="rId30"/>
    <p:sldId id="306" r:id="rId31"/>
    <p:sldId id="307" r:id="rId32"/>
    <p:sldId id="309" r:id="rId33"/>
    <p:sldId id="308" r:id="rId34"/>
    <p:sldId id="310" r:id="rId35"/>
    <p:sldId id="311" r:id="rId36"/>
    <p:sldId id="312" r:id="rId37"/>
    <p:sldId id="313" r:id="rId38"/>
    <p:sldId id="325" r:id="rId39"/>
    <p:sldId id="326" r:id="rId40"/>
    <p:sldId id="327" r:id="rId41"/>
    <p:sldId id="260" r:id="rId42"/>
    <p:sldId id="328" r:id="rId43"/>
    <p:sldId id="329" r:id="rId44"/>
    <p:sldId id="330" r:id="rId45"/>
    <p:sldId id="314" r:id="rId46"/>
    <p:sldId id="315" r:id="rId47"/>
    <p:sldId id="316" r:id="rId48"/>
    <p:sldId id="317" r:id="rId49"/>
    <p:sldId id="318" r:id="rId50"/>
    <p:sldId id="319" r:id="rId51"/>
    <p:sldId id="320" r:id="rId52"/>
    <p:sldId id="321" r:id="rId53"/>
    <p:sldId id="322" r:id="rId54"/>
    <p:sldId id="323" r:id="rId55"/>
    <p:sldId id="324" r:id="rId56"/>
  </p:sldIdLst>
  <p:sldSz cx="9144000" cy="5143500" type="screen16x9"/>
  <p:notesSz cx="6858000" cy="9144000"/>
  <p:embeddedFontLst>
    <p:embeddedFont>
      <p:font typeface="Anaheim" panose="020B0604020202020204" charset="0"/>
      <p:regular r:id="rId58"/>
    </p:embeddedFont>
    <p:embeddedFont>
      <p:font typeface="Calibri" panose="020F0502020204030204" pitchFamily="34" charset="0"/>
      <p:regular r:id="rId59"/>
      <p:bold r:id="rId60"/>
      <p:italic r:id="rId61"/>
      <p:boldItalic r:id="rId62"/>
    </p:embeddedFont>
    <p:embeddedFont>
      <p:font typeface="Cambria Math" panose="02040503050406030204" pitchFamily="18" charset="0"/>
      <p:regular r:id="rId63"/>
    </p:embeddedFont>
    <p:embeddedFont>
      <p:font typeface="Montserrat" panose="00000500000000000000" pitchFamily="2" charset="0"/>
      <p:regular r:id="rId64"/>
      <p:bold r:id="rId65"/>
      <p:italic r:id="rId66"/>
      <p:boldItalic r:id="rId67"/>
    </p:embeddedFont>
    <p:embeddedFont>
      <p:font typeface="Montserrat Medium" panose="00000600000000000000" pitchFamily="2" charset="0"/>
      <p:regular r:id="rId68"/>
      <p:bold r:id="rId69"/>
      <p:italic r:id="rId70"/>
      <p:boldItalic r:id="rId71"/>
    </p:embeddedFont>
    <p:embeddedFont>
      <p:font typeface="Nunito Light" pitchFamily="2" charset="0"/>
      <p:regular r:id="rId72"/>
      <p: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091790-44CB-4427-AEA8-97009C79A5B1}">
  <a:tblStyle styleId="{09091790-44CB-4427-AEA8-97009C79A5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0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e355e474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e355e474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523562f90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523562f90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2181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97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96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523562f90c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523562f90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936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946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831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322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363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4bb93450e7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4bb93450e7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335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523562f90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523562f90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193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523562f90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523562f90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523562f90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523562f90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547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523562f90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523562f90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076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836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6855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362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523562f90c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523562f90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484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523562f90c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523562f90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58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208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396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058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815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924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944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2969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2942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201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88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456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523562f90c_0_22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523562f90c_0_2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443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168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8790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540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523562f90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523562f90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375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523562f90c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523562f90c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985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523562f90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523562f90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708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e355e474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e355e474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49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523562f90c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523562f90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523562f90c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523562f90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523562f90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523562f90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523562f90c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523562f90c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4100" y="1365825"/>
            <a:ext cx="6296100" cy="2412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000"/>
              <a:buNone/>
              <a:defRPr sz="5000"/>
            </a:lvl1pPr>
            <a:lvl2pPr lvl="1" algn="ctr">
              <a:spcBef>
                <a:spcPts val="0"/>
              </a:spcBef>
              <a:spcAft>
                <a:spcPts val="0"/>
              </a:spcAft>
              <a:buClr>
                <a:srgbClr val="191919"/>
              </a:buClr>
              <a:buSzPts val="5000"/>
              <a:buNone/>
              <a:defRPr sz="5000">
                <a:solidFill>
                  <a:srgbClr val="191919"/>
                </a:solidFill>
              </a:defRPr>
            </a:lvl2pPr>
            <a:lvl3pPr lvl="2" algn="ctr">
              <a:spcBef>
                <a:spcPts val="0"/>
              </a:spcBef>
              <a:spcAft>
                <a:spcPts val="0"/>
              </a:spcAft>
              <a:buClr>
                <a:srgbClr val="191919"/>
              </a:buClr>
              <a:buSzPts val="5000"/>
              <a:buNone/>
              <a:defRPr sz="5000">
                <a:solidFill>
                  <a:srgbClr val="191919"/>
                </a:solidFill>
              </a:defRPr>
            </a:lvl3pPr>
            <a:lvl4pPr lvl="3" algn="ctr">
              <a:spcBef>
                <a:spcPts val="0"/>
              </a:spcBef>
              <a:spcAft>
                <a:spcPts val="0"/>
              </a:spcAft>
              <a:buClr>
                <a:srgbClr val="191919"/>
              </a:buClr>
              <a:buSzPts val="5000"/>
              <a:buNone/>
              <a:defRPr sz="5000">
                <a:solidFill>
                  <a:srgbClr val="191919"/>
                </a:solidFill>
              </a:defRPr>
            </a:lvl4pPr>
            <a:lvl5pPr lvl="4" algn="ctr">
              <a:spcBef>
                <a:spcPts val="0"/>
              </a:spcBef>
              <a:spcAft>
                <a:spcPts val="0"/>
              </a:spcAft>
              <a:buClr>
                <a:srgbClr val="191919"/>
              </a:buClr>
              <a:buSzPts val="5000"/>
              <a:buNone/>
              <a:defRPr sz="5000">
                <a:solidFill>
                  <a:srgbClr val="191919"/>
                </a:solidFill>
              </a:defRPr>
            </a:lvl5pPr>
            <a:lvl6pPr lvl="5" algn="ctr">
              <a:spcBef>
                <a:spcPts val="0"/>
              </a:spcBef>
              <a:spcAft>
                <a:spcPts val="0"/>
              </a:spcAft>
              <a:buClr>
                <a:srgbClr val="191919"/>
              </a:buClr>
              <a:buSzPts val="5000"/>
              <a:buNone/>
              <a:defRPr sz="5000">
                <a:solidFill>
                  <a:srgbClr val="191919"/>
                </a:solidFill>
              </a:defRPr>
            </a:lvl6pPr>
            <a:lvl7pPr lvl="6" algn="ctr">
              <a:spcBef>
                <a:spcPts val="0"/>
              </a:spcBef>
              <a:spcAft>
                <a:spcPts val="0"/>
              </a:spcAft>
              <a:buClr>
                <a:srgbClr val="191919"/>
              </a:buClr>
              <a:buSzPts val="5000"/>
              <a:buNone/>
              <a:defRPr sz="5000">
                <a:solidFill>
                  <a:srgbClr val="191919"/>
                </a:solidFill>
              </a:defRPr>
            </a:lvl7pPr>
            <a:lvl8pPr lvl="7" algn="ctr">
              <a:spcBef>
                <a:spcPts val="0"/>
              </a:spcBef>
              <a:spcAft>
                <a:spcPts val="0"/>
              </a:spcAft>
              <a:buClr>
                <a:srgbClr val="191919"/>
              </a:buClr>
              <a:buSzPts val="5000"/>
              <a:buNone/>
              <a:defRPr sz="5000">
                <a:solidFill>
                  <a:srgbClr val="191919"/>
                </a:solidFill>
              </a:defRPr>
            </a:lvl8pPr>
            <a:lvl9pPr lvl="8" algn="ctr">
              <a:spcBef>
                <a:spcPts val="0"/>
              </a:spcBef>
              <a:spcAft>
                <a:spcPts val="0"/>
              </a:spcAft>
              <a:buClr>
                <a:srgbClr val="191919"/>
              </a:buClr>
              <a:buSzPts val="5000"/>
              <a:buNone/>
              <a:defRPr sz="5000">
                <a:solidFill>
                  <a:srgbClr val="191919"/>
                </a:solidFill>
              </a:defRPr>
            </a:lvl9pPr>
          </a:lstStyle>
          <a:p>
            <a:endParaRPr/>
          </a:p>
        </p:txBody>
      </p:sp>
      <p:sp>
        <p:nvSpPr>
          <p:cNvPr id="10" name="Google Shape;10;p2"/>
          <p:cNvSpPr/>
          <p:nvPr/>
        </p:nvSpPr>
        <p:spPr>
          <a:xfrm>
            <a:off x="-272075" y="-452100"/>
            <a:ext cx="901089" cy="901089"/>
          </a:xfrm>
          <a:custGeom>
            <a:avLst/>
            <a:gdLst/>
            <a:ahLst/>
            <a:cxnLst/>
            <a:rect l="l" t="t" r="r" b="b"/>
            <a:pathLst>
              <a:path w="23203" h="23203" extrusionOk="0">
                <a:moveTo>
                  <a:pt x="11612" y="1"/>
                </a:moveTo>
                <a:cubicBezTo>
                  <a:pt x="5210" y="1"/>
                  <a:pt x="0" y="5210"/>
                  <a:pt x="0" y="11612"/>
                </a:cubicBezTo>
                <a:cubicBezTo>
                  <a:pt x="0" y="18014"/>
                  <a:pt x="5210" y="23202"/>
                  <a:pt x="11612" y="23202"/>
                </a:cubicBezTo>
                <a:cubicBezTo>
                  <a:pt x="18014" y="23202"/>
                  <a:pt x="23202" y="18014"/>
                  <a:pt x="23202" y="11612"/>
                </a:cubicBezTo>
                <a:cubicBezTo>
                  <a:pt x="23202" y="5210"/>
                  <a:pt x="18014" y="1"/>
                  <a:pt x="1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18775" y="342488"/>
            <a:ext cx="1585557" cy="303108"/>
          </a:xfrm>
          <a:custGeom>
            <a:avLst/>
            <a:gdLst/>
            <a:ahLst/>
            <a:cxnLst/>
            <a:rect l="l" t="t" r="r" b="b"/>
            <a:pathLst>
              <a:path w="42850" h="8191" extrusionOk="0">
                <a:moveTo>
                  <a:pt x="11259" y="0"/>
                </a:moveTo>
                <a:lnTo>
                  <a:pt x="6159" y="3687"/>
                </a:lnTo>
                <a:lnTo>
                  <a:pt x="2142" y="773"/>
                </a:lnTo>
                <a:lnTo>
                  <a:pt x="0" y="3731"/>
                </a:lnTo>
                <a:lnTo>
                  <a:pt x="6159" y="8191"/>
                </a:lnTo>
                <a:lnTo>
                  <a:pt x="11259" y="4504"/>
                </a:lnTo>
                <a:lnTo>
                  <a:pt x="16336" y="8191"/>
                </a:lnTo>
                <a:lnTo>
                  <a:pt x="21436" y="4504"/>
                </a:lnTo>
                <a:lnTo>
                  <a:pt x="26513" y="8191"/>
                </a:lnTo>
                <a:lnTo>
                  <a:pt x="31613" y="4504"/>
                </a:lnTo>
                <a:lnTo>
                  <a:pt x="36690" y="8191"/>
                </a:lnTo>
                <a:lnTo>
                  <a:pt x="42850" y="3731"/>
                </a:lnTo>
                <a:lnTo>
                  <a:pt x="40708" y="773"/>
                </a:lnTo>
                <a:lnTo>
                  <a:pt x="36690" y="3687"/>
                </a:lnTo>
                <a:lnTo>
                  <a:pt x="31613" y="0"/>
                </a:lnTo>
                <a:lnTo>
                  <a:pt x="26513" y="3687"/>
                </a:lnTo>
                <a:lnTo>
                  <a:pt x="21436" y="0"/>
                </a:lnTo>
                <a:lnTo>
                  <a:pt x="16336" y="3687"/>
                </a:lnTo>
                <a:lnTo>
                  <a:pt x="112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7643512" y="3704795"/>
            <a:ext cx="1847135" cy="1682972"/>
            <a:chOff x="7643512" y="3704795"/>
            <a:chExt cx="1847135" cy="1682972"/>
          </a:xfrm>
        </p:grpSpPr>
        <p:sp>
          <p:nvSpPr>
            <p:cNvPr id="13" name="Google Shape;13;p2"/>
            <p:cNvSpPr/>
            <p:nvPr/>
          </p:nvSpPr>
          <p:spPr>
            <a:xfrm>
              <a:off x="7972040" y="3951181"/>
              <a:ext cx="1518606" cy="1436587"/>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643512" y="3704795"/>
              <a:ext cx="1518606" cy="1436538"/>
            </a:xfrm>
            <a:custGeom>
              <a:avLst/>
              <a:gdLst/>
              <a:ahLst/>
              <a:cxnLst/>
              <a:rect l="l" t="t" r="r" b="b"/>
              <a:pathLst>
                <a:path w="30819" h="29152" extrusionOk="0">
                  <a:moveTo>
                    <a:pt x="18743" y="1"/>
                  </a:moveTo>
                  <a:cubicBezTo>
                    <a:pt x="14372" y="1"/>
                    <a:pt x="10001" y="1667"/>
                    <a:pt x="6667" y="5001"/>
                  </a:cubicBezTo>
                  <a:cubicBezTo>
                    <a:pt x="0" y="11668"/>
                    <a:pt x="0" y="22485"/>
                    <a:pt x="6667" y="29152"/>
                  </a:cubicBezTo>
                  <a:lnTo>
                    <a:pt x="30818" y="5001"/>
                  </a:lnTo>
                  <a:cubicBezTo>
                    <a:pt x="27485" y="1667"/>
                    <a:pt x="23114" y="1"/>
                    <a:pt x="18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2581850" y="4394500"/>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25" name="Google Shape;125;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27"/>
        <p:cNvGrpSpPr/>
        <p:nvPr/>
      </p:nvGrpSpPr>
      <p:grpSpPr>
        <a:xfrm>
          <a:off x="0" y="0"/>
          <a:ext cx="0" cy="0"/>
          <a:chOff x="0" y="0"/>
          <a:chExt cx="0" cy="0"/>
        </a:xfrm>
      </p:grpSpPr>
      <p:sp>
        <p:nvSpPr>
          <p:cNvPr id="128" name="Google Shape;128;p13"/>
          <p:cNvSpPr/>
          <p:nvPr/>
        </p:nvSpPr>
        <p:spPr>
          <a:xfrm flipH="1">
            <a:off x="-66857" y="-182577"/>
            <a:ext cx="721961" cy="721961"/>
          </a:xfrm>
          <a:custGeom>
            <a:avLst/>
            <a:gdLst/>
            <a:ahLst/>
            <a:cxnLst/>
            <a:rect l="l" t="t" r="r" b="b"/>
            <a:pathLst>
              <a:path w="23203" h="23203" extrusionOk="0">
                <a:moveTo>
                  <a:pt x="11612" y="1"/>
                </a:moveTo>
                <a:cubicBezTo>
                  <a:pt x="5210" y="1"/>
                  <a:pt x="0" y="5210"/>
                  <a:pt x="0" y="11612"/>
                </a:cubicBezTo>
                <a:cubicBezTo>
                  <a:pt x="0" y="18014"/>
                  <a:pt x="5210" y="23202"/>
                  <a:pt x="11612" y="23202"/>
                </a:cubicBezTo>
                <a:cubicBezTo>
                  <a:pt x="18014" y="23202"/>
                  <a:pt x="23202" y="18014"/>
                  <a:pt x="23202" y="11612"/>
                </a:cubicBezTo>
                <a:cubicBezTo>
                  <a:pt x="23202" y="5210"/>
                  <a:pt x="18014" y="1"/>
                  <a:pt x="1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flipH="1">
            <a:off x="8484913" y="-66877"/>
            <a:ext cx="1038666" cy="1212524"/>
          </a:xfrm>
          <a:custGeom>
            <a:avLst/>
            <a:gdLst/>
            <a:ahLst/>
            <a:cxnLst/>
            <a:rect l="l" t="t" r="r" b="b"/>
            <a:pathLst>
              <a:path w="35212" h="41106" extrusionOk="0">
                <a:moveTo>
                  <a:pt x="1" y="1"/>
                </a:moveTo>
                <a:lnTo>
                  <a:pt x="1" y="23489"/>
                </a:lnTo>
                <a:cubicBezTo>
                  <a:pt x="1" y="33203"/>
                  <a:pt x="7904" y="41106"/>
                  <a:pt x="17617" y="41106"/>
                </a:cubicBezTo>
                <a:cubicBezTo>
                  <a:pt x="27331" y="41106"/>
                  <a:pt x="35212" y="33203"/>
                  <a:pt x="35212" y="23489"/>
                </a:cubicBezTo>
                <a:lnTo>
                  <a:pt x="35212" y="1"/>
                </a:lnTo>
                <a:lnTo>
                  <a:pt x="31569" y="1"/>
                </a:lnTo>
                <a:lnTo>
                  <a:pt x="31569" y="23489"/>
                </a:lnTo>
                <a:cubicBezTo>
                  <a:pt x="31569" y="31194"/>
                  <a:pt x="25300" y="37463"/>
                  <a:pt x="17617" y="37463"/>
                </a:cubicBezTo>
                <a:cubicBezTo>
                  <a:pt x="9913" y="37463"/>
                  <a:pt x="3643" y="31194"/>
                  <a:pt x="3643" y="23489"/>
                </a:cubicBezTo>
                <a:lnTo>
                  <a:pt x="36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3"/>
          <p:cNvGrpSpPr/>
          <p:nvPr/>
        </p:nvGrpSpPr>
        <p:grpSpPr>
          <a:xfrm>
            <a:off x="8166088" y="4754200"/>
            <a:ext cx="529276" cy="304202"/>
            <a:chOff x="8166088" y="4754200"/>
            <a:chExt cx="529276" cy="304202"/>
          </a:xfrm>
        </p:grpSpPr>
        <p:sp>
          <p:nvSpPr>
            <p:cNvPr id="131" name="Google Shape;131;p13"/>
            <p:cNvSpPr/>
            <p:nvPr/>
          </p:nvSpPr>
          <p:spPr>
            <a:xfrm>
              <a:off x="8166088" y="475420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8387618" y="475420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8610064" y="475420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8166088" y="4973102"/>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8387618" y="4973102"/>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8610064" y="4973102"/>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p:nvPr/>
        </p:nvSpPr>
        <p:spPr>
          <a:xfrm rot="5400000">
            <a:off x="1903225" y="4295125"/>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txBox="1">
            <a:spLocks noGrp="1"/>
          </p:cNvSpPr>
          <p:nvPr>
            <p:ph type="title" hasCustomPrompt="1"/>
          </p:nvPr>
        </p:nvSpPr>
        <p:spPr>
          <a:xfrm>
            <a:off x="1019225" y="1841600"/>
            <a:ext cx="772200" cy="677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ctrTitle" idx="2"/>
          </p:nvPr>
        </p:nvSpPr>
        <p:spPr>
          <a:xfrm>
            <a:off x="713275" y="539375"/>
            <a:ext cx="7717500" cy="5685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26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40" name="Google Shape;140;p13"/>
          <p:cNvSpPr txBox="1">
            <a:spLocks noGrp="1"/>
          </p:cNvSpPr>
          <p:nvPr>
            <p:ph type="title" idx="3" hasCustomPrompt="1"/>
          </p:nvPr>
        </p:nvSpPr>
        <p:spPr>
          <a:xfrm>
            <a:off x="4760975" y="1841600"/>
            <a:ext cx="772200" cy="677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1" name="Google Shape;141;p13"/>
          <p:cNvSpPr txBox="1">
            <a:spLocks noGrp="1"/>
          </p:cNvSpPr>
          <p:nvPr>
            <p:ph type="title" idx="4" hasCustomPrompt="1"/>
          </p:nvPr>
        </p:nvSpPr>
        <p:spPr>
          <a:xfrm>
            <a:off x="1019225" y="3241925"/>
            <a:ext cx="772200" cy="677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2" name="Google Shape;142;p13"/>
          <p:cNvSpPr txBox="1">
            <a:spLocks noGrp="1"/>
          </p:cNvSpPr>
          <p:nvPr>
            <p:ph type="title" idx="5" hasCustomPrompt="1"/>
          </p:nvPr>
        </p:nvSpPr>
        <p:spPr>
          <a:xfrm>
            <a:off x="4760975" y="3241925"/>
            <a:ext cx="772200" cy="677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 name="Google Shape;143;p13"/>
          <p:cNvSpPr txBox="1">
            <a:spLocks noGrp="1"/>
          </p:cNvSpPr>
          <p:nvPr>
            <p:ph type="ctrTitle" idx="6"/>
          </p:nvPr>
        </p:nvSpPr>
        <p:spPr>
          <a:xfrm>
            <a:off x="1867625" y="1776200"/>
            <a:ext cx="2589300" cy="808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191919"/>
              </a:buClr>
              <a:buSzPts val="2200"/>
              <a:buNone/>
              <a:defRPr sz="2000"/>
            </a:lvl1pPr>
            <a:lvl2pPr lvl="1" rtl="0">
              <a:lnSpc>
                <a:spcPct val="100000"/>
              </a:lnSpc>
              <a:spcBef>
                <a:spcPts val="0"/>
              </a:spcBef>
              <a:spcAft>
                <a:spcPts val="0"/>
              </a:spcAft>
              <a:buClr>
                <a:srgbClr val="191919"/>
              </a:buClr>
              <a:buSzPts val="5200"/>
              <a:buNone/>
              <a:defRPr sz="5200">
                <a:solidFill>
                  <a:srgbClr val="191919"/>
                </a:solidFill>
              </a:defRPr>
            </a:lvl2pPr>
            <a:lvl3pPr lvl="2" rtl="0">
              <a:lnSpc>
                <a:spcPct val="100000"/>
              </a:lnSpc>
              <a:spcBef>
                <a:spcPts val="0"/>
              </a:spcBef>
              <a:spcAft>
                <a:spcPts val="0"/>
              </a:spcAft>
              <a:buClr>
                <a:srgbClr val="191919"/>
              </a:buClr>
              <a:buSzPts val="5200"/>
              <a:buNone/>
              <a:defRPr sz="5200">
                <a:solidFill>
                  <a:srgbClr val="191919"/>
                </a:solidFill>
              </a:defRPr>
            </a:lvl3pPr>
            <a:lvl4pPr lvl="3" rtl="0">
              <a:lnSpc>
                <a:spcPct val="100000"/>
              </a:lnSpc>
              <a:spcBef>
                <a:spcPts val="0"/>
              </a:spcBef>
              <a:spcAft>
                <a:spcPts val="0"/>
              </a:spcAft>
              <a:buClr>
                <a:srgbClr val="191919"/>
              </a:buClr>
              <a:buSzPts val="5200"/>
              <a:buNone/>
              <a:defRPr sz="5200">
                <a:solidFill>
                  <a:srgbClr val="191919"/>
                </a:solidFill>
              </a:defRPr>
            </a:lvl4pPr>
            <a:lvl5pPr lvl="4" rtl="0">
              <a:lnSpc>
                <a:spcPct val="100000"/>
              </a:lnSpc>
              <a:spcBef>
                <a:spcPts val="0"/>
              </a:spcBef>
              <a:spcAft>
                <a:spcPts val="0"/>
              </a:spcAft>
              <a:buClr>
                <a:srgbClr val="191919"/>
              </a:buClr>
              <a:buSzPts val="5200"/>
              <a:buNone/>
              <a:defRPr sz="5200">
                <a:solidFill>
                  <a:srgbClr val="191919"/>
                </a:solidFill>
              </a:defRPr>
            </a:lvl5pPr>
            <a:lvl6pPr lvl="5" rtl="0">
              <a:lnSpc>
                <a:spcPct val="100000"/>
              </a:lnSpc>
              <a:spcBef>
                <a:spcPts val="0"/>
              </a:spcBef>
              <a:spcAft>
                <a:spcPts val="0"/>
              </a:spcAft>
              <a:buClr>
                <a:srgbClr val="191919"/>
              </a:buClr>
              <a:buSzPts val="5200"/>
              <a:buNone/>
              <a:defRPr sz="5200">
                <a:solidFill>
                  <a:srgbClr val="191919"/>
                </a:solidFill>
              </a:defRPr>
            </a:lvl6pPr>
            <a:lvl7pPr lvl="6" rtl="0">
              <a:lnSpc>
                <a:spcPct val="100000"/>
              </a:lnSpc>
              <a:spcBef>
                <a:spcPts val="0"/>
              </a:spcBef>
              <a:spcAft>
                <a:spcPts val="0"/>
              </a:spcAft>
              <a:buClr>
                <a:srgbClr val="191919"/>
              </a:buClr>
              <a:buSzPts val="5200"/>
              <a:buNone/>
              <a:defRPr sz="5200">
                <a:solidFill>
                  <a:srgbClr val="191919"/>
                </a:solidFill>
              </a:defRPr>
            </a:lvl7pPr>
            <a:lvl8pPr lvl="7" rtl="0">
              <a:lnSpc>
                <a:spcPct val="100000"/>
              </a:lnSpc>
              <a:spcBef>
                <a:spcPts val="0"/>
              </a:spcBef>
              <a:spcAft>
                <a:spcPts val="0"/>
              </a:spcAft>
              <a:buClr>
                <a:srgbClr val="191919"/>
              </a:buClr>
              <a:buSzPts val="5200"/>
              <a:buNone/>
              <a:defRPr sz="5200">
                <a:solidFill>
                  <a:srgbClr val="191919"/>
                </a:solidFill>
              </a:defRPr>
            </a:lvl8pPr>
            <a:lvl9pPr lvl="8" rtl="0">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44" name="Google Shape;144;p13"/>
          <p:cNvSpPr txBox="1">
            <a:spLocks noGrp="1"/>
          </p:cNvSpPr>
          <p:nvPr>
            <p:ph type="ctrTitle" idx="7"/>
          </p:nvPr>
        </p:nvSpPr>
        <p:spPr>
          <a:xfrm>
            <a:off x="5601425" y="1776200"/>
            <a:ext cx="2589300" cy="808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191919"/>
              </a:buClr>
              <a:buSzPts val="2200"/>
              <a:buNone/>
              <a:defRPr sz="2000"/>
            </a:lvl1pPr>
            <a:lvl2pPr lvl="1" rtl="0">
              <a:lnSpc>
                <a:spcPct val="100000"/>
              </a:lnSpc>
              <a:spcBef>
                <a:spcPts val="0"/>
              </a:spcBef>
              <a:spcAft>
                <a:spcPts val="0"/>
              </a:spcAft>
              <a:buClr>
                <a:srgbClr val="191919"/>
              </a:buClr>
              <a:buSzPts val="5200"/>
              <a:buNone/>
              <a:defRPr sz="5200">
                <a:solidFill>
                  <a:srgbClr val="191919"/>
                </a:solidFill>
              </a:defRPr>
            </a:lvl2pPr>
            <a:lvl3pPr lvl="2" rtl="0">
              <a:lnSpc>
                <a:spcPct val="100000"/>
              </a:lnSpc>
              <a:spcBef>
                <a:spcPts val="0"/>
              </a:spcBef>
              <a:spcAft>
                <a:spcPts val="0"/>
              </a:spcAft>
              <a:buClr>
                <a:srgbClr val="191919"/>
              </a:buClr>
              <a:buSzPts val="5200"/>
              <a:buNone/>
              <a:defRPr sz="5200">
                <a:solidFill>
                  <a:srgbClr val="191919"/>
                </a:solidFill>
              </a:defRPr>
            </a:lvl3pPr>
            <a:lvl4pPr lvl="3" rtl="0">
              <a:lnSpc>
                <a:spcPct val="100000"/>
              </a:lnSpc>
              <a:spcBef>
                <a:spcPts val="0"/>
              </a:spcBef>
              <a:spcAft>
                <a:spcPts val="0"/>
              </a:spcAft>
              <a:buClr>
                <a:srgbClr val="191919"/>
              </a:buClr>
              <a:buSzPts val="5200"/>
              <a:buNone/>
              <a:defRPr sz="5200">
                <a:solidFill>
                  <a:srgbClr val="191919"/>
                </a:solidFill>
              </a:defRPr>
            </a:lvl4pPr>
            <a:lvl5pPr lvl="4" rtl="0">
              <a:lnSpc>
                <a:spcPct val="100000"/>
              </a:lnSpc>
              <a:spcBef>
                <a:spcPts val="0"/>
              </a:spcBef>
              <a:spcAft>
                <a:spcPts val="0"/>
              </a:spcAft>
              <a:buClr>
                <a:srgbClr val="191919"/>
              </a:buClr>
              <a:buSzPts val="5200"/>
              <a:buNone/>
              <a:defRPr sz="5200">
                <a:solidFill>
                  <a:srgbClr val="191919"/>
                </a:solidFill>
              </a:defRPr>
            </a:lvl5pPr>
            <a:lvl6pPr lvl="5" rtl="0">
              <a:lnSpc>
                <a:spcPct val="100000"/>
              </a:lnSpc>
              <a:spcBef>
                <a:spcPts val="0"/>
              </a:spcBef>
              <a:spcAft>
                <a:spcPts val="0"/>
              </a:spcAft>
              <a:buClr>
                <a:srgbClr val="191919"/>
              </a:buClr>
              <a:buSzPts val="5200"/>
              <a:buNone/>
              <a:defRPr sz="5200">
                <a:solidFill>
                  <a:srgbClr val="191919"/>
                </a:solidFill>
              </a:defRPr>
            </a:lvl6pPr>
            <a:lvl7pPr lvl="6" rtl="0">
              <a:lnSpc>
                <a:spcPct val="100000"/>
              </a:lnSpc>
              <a:spcBef>
                <a:spcPts val="0"/>
              </a:spcBef>
              <a:spcAft>
                <a:spcPts val="0"/>
              </a:spcAft>
              <a:buClr>
                <a:srgbClr val="191919"/>
              </a:buClr>
              <a:buSzPts val="5200"/>
              <a:buNone/>
              <a:defRPr sz="5200">
                <a:solidFill>
                  <a:srgbClr val="191919"/>
                </a:solidFill>
              </a:defRPr>
            </a:lvl7pPr>
            <a:lvl8pPr lvl="7" rtl="0">
              <a:lnSpc>
                <a:spcPct val="100000"/>
              </a:lnSpc>
              <a:spcBef>
                <a:spcPts val="0"/>
              </a:spcBef>
              <a:spcAft>
                <a:spcPts val="0"/>
              </a:spcAft>
              <a:buClr>
                <a:srgbClr val="191919"/>
              </a:buClr>
              <a:buSzPts val="5200"/>
              <a:buNone/>
              <a:defRPr sz="5200">
                <a:solidFill>
                  <a:srgbClr val="191919"/>
                </a:solidFill>
              </a:defRPr>
            </a:lvl8pPr>
            <a:lvl9pPr lvl="8" rtl="0">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45" name="Google Shape;145;p13"/>
          <p:cNvSpPr txBox="1">
            <a:spLocks noGrp="1"/>
          </p:cNvSpPr>
          <p:nvPr>
            <p:ph type="ctrTitle" idx="8"/>
          </p:nvPr>
        </p:nvSpPr>
        <p:spPr>
          <a:xfrm>
            <a:off x="1867625" y="3176525"/>
            <a:ext cx="2589300" cy="808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191919"/>
              </a:buClr>
              <a:buSzPts val="2200"/>
              <a:buNone/>
              <a:defRPr sz="2000"/>
            </a:lvl1pPr>
            <a:lvl2pPr lvl="1" rtl="0">
              <a:lnSpc>
                <a:spcPct val="100000"/>
              </a:lnSpc>
              <a:spcBef>
                <a:spcPts val="0"/>
              </a:spcBef>
              <a:spcAft>
                <a:spcPts val="0"/>
              </a:spcAft>
              <a:buClr>
                <a:srgbClr val="191919"/>
              </a:buClr>
              <a:buSzPts val="5200"/>
              <a:buNone/>
              <a:defRPr sz="5200">
                <a:solidFill>
                  <a:srgbClr val="191919"/>
                </a:solidFill>
              </a:defRPr>
            </a:lvl2pPr>
            <a:lvl3pPr lvl="2" rtl="0">
              <a:lnSpc>
                <a:spcPct val="100000"/>
              </a:lnSpc>
              <a:spcBef>
                <a:spcPts val="0"/>
              </a:spcBef>
              <a:spcAft>
                <a:spcPts val="0"/>
              </a:spcAft>
              <a:buClr>
                <a:srgbClr val="191919"/>
              </a:buClr>
              <a:buSzPts val="5200"/>
              <a:buNone/>
              <a:defRPr sz="5200">
                <a:solidFill>
                  <a:srgbClr val="191919"/>
                </a:solidFill>
              </a:defRPr>
            </a:lvl3pPr>
            <a:lvl4pPr lvl="3" rtl="0">
              <a:lnSpc>
                <a:spcPct val="100000"/>
              </a:lnSpc>
              <a:spcBef>
                <a:spcPts val="0"/>
              </a:spcBef>
              <a:spcAft>
                <a:spcPts val="0"/>
              </a:spcAft>
              <a:buClr>
                <a:srgbClr val="191919"/>
              </a:buClr>
              <a:buSzPts val="5200"/>
              <a:buNone/>
              <a:defRPr sz="5200">
                <a:solidFill>
                  <a:srgbClr val="191919"/>
                </a:solidFill>
              </a:defRPr>
            </a:lvl4pPr>
            <a:lvl5pPr lvl="4" rtl="0">
              <a:lnSpc>
                <a:spcPct val="100000"/>
              </a:lnSpc>
              <a:spcBef>
                <a:spcPts val="0"/>
              </a:spcBef>
              <a:spcAft>
                <a:spcPts val="0"/>
              </a:spcAft>
              <a:buClr>
                <a:srgbClr val="191919"/>
              </a:buClr>
              <a:buSzPts val="5200"/>
              <a:buNone/>
              <a:defRPr sz="5200">
                <a:solidFill>
                  <a:srgbClr val="191919"/>
                </a:solidFill>
              </a:defRPr>
            </a:lvl5pPr>
            <a:lvl6pPr lvl="5" rtl="0">
              <a:lnSpc>
                <a:spcPct val="100000"/>
              </a:lnSpc>
              <a:spcBef>
                <a:spcPts val="0"/>
              </a:spcBef>
              <a:spcAft>
                <a:spcPts val="0"/>
              </a:spcAft>
              <a:buClr>
                <a:srgbClr val="191919"/>
              </a:buClr>
              <a:buSzPts val="5200"/>
              <a:buNone/>
              <a:defRPr sz="5200">
                <a:solidFill>
                  <a:srgbClr val="191919"/>
                </a:solidFill>
              </a:defRPr>
            </a:lvl6pPr>
            <a:lvl7pPr lvl="6" rtl="0">
              <a:lnSpc>
                <a:spcPct val="100000"/>
              </a:lnSpc>
              <a:spcBef>
                <a:spcPts val="0"/>
              </a:spcBef>
              <a:spcAft>
                <a:spcPts val="0"/>
              </a:spcAft>
              <a:buClr>
                <a:srgbClr val="191919"/>
              </a:buClr>
              <a:buSzPts val="5200"/>
              <a:buNone/>
              <a:defRPr sz="5200">
                <a:solidFill>
                  <a:srgbClr val="191919"/>
                </a:solidFill>
              </a:defRPr>
            </a:lvl7pPr>
            <a:lvl8pPr lvl="7" rtl="0">
              <a:lnSpc>
                <a:spcPct val="100000"/>
              </a:lnSpc>
              <a:spcBef>
                <a:spcPts val="0"/>
              </a:spcBef>
              <a:spcAft>
                <a:spcPts val="0"/>
              </a:spcAft>
              <a:buClr>
                <a:srgbClr val="191919"/>
              </a:buClr>
              <a:buSzPts val="5200"/>
              <a:buNone/>
              <a:defRPr sz="5200">
                <a:solidFill>
                  <a:srgbClr val="191919"/>
                </a:solidFill>
              </a:defRPr>
            </a:lvl8pPr>
            <a:lvl9pPr lvl="8" rtl="0">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46" name="Google Shape;146;p13"/>
          <p:cNvSpPr txBox="1">
            <a:spLocks noGrp="1"/>
          </p:cNvSpPr>
          <p:nvPr>
            <p:ph type="ctrTitle" idx="9"/>
          </p:nvPr>
        </p:nvSpPr>
        <p:spPr>
          <a:xfrm>
            <a:off x="5601425" y="3176525"/>
            <a:ext cx="2589300" cy="808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191919"/>
              </a:buClr>
              <a:buSzPts val="2200"/>
              <a:buNone/>
              <a:defRPr sz="2000"/>
            </a:lvl1pPr>
            <a:lvl2pPr lvl="1" rtl="0">
              <a:lnSpc>
                <a:spcPct val="100000"/>
              </a:lnSpc>
              <a:spcBef>
                <a:spcPts val="0"/>
              </a:spcBef>
              <a:spcAft>
                <a:spcPts val="0"/>
              </a:spcAft>
              <a:buClr>
                <a:srgbClr val="191919"/>
              </a:buClr>
              <a:buSzPts val="5200"/>
              <a:buNone/>
              <a:defRPr sz="5200">
                <a:solidFill>
                  <a:srgbClr val="191919"/>
                </a:solidFill>
              </a:defRPr>
            </a:lvl2pPr>
            <a:lvl3pPr lvl="2" rtl="0">
              <a:lnSpc>
                <a:spcPct val="100000"/>
              </a:lnSpc>
              <a:spcBef>
                <a:spcPts val="0"/>
              </a:spcBef>
              <a:spcAft>
                <a:spcPts val="0"/>
              </a:spcAft>
              <a:buClr>
                <a:srgbClr val="191919"/>
              </a:buClr>
              <a:buSzPts val="5200"/>
              <a:buNone/>
              <a:defRPr sz="5200">
                <a:solidFill>
                  <a:srgbClr val="191919"/>
                </a:solidFill>
              </a:defRPr>
            </a:lvl3pPr>
            <a:lvl4pPr lvl="3" rtl="0">
              <a:lnSpc>
                <a:spcPct val="100000"/>
              </a:lnSpc>
              <a:spcBef>
                <a:spcPts val="0"/>
              </a:spcBef>
              <a:spcAft>
                <a:spcPts val="0"/>
              </a:spcAft>
              <a:buClr>
                <a:srgbClr val="191919"/>
              </a:buClr>
              <a:buSzPts val="5200"/>
              <a:buNone/>
              <a:defRPr sz="5200">
                <a:solidFill>
                  <a:srgbClr val="191919"/>
                </a:solidFill>
              </a:defRPr>
            </a:lvl4pPr>
            <a:lvl5pPr lvl="4" rtl="0">
              <a:lnSpc>
                <a:spcPct val="100000"/>
              </a:lnSpc>
              <a:spcBef>
                <a:spcPts val="0"/>
              </a:spcBef>
              <a:spcAft>
                <a:spcPts val="0"/>
              </a:spcAft>
              <a:buClr>
                <a:srgbClr val="191919"/>
              </a:buClr>
              <a:buSzPts val="5200"/>
              <a:buNone/>
              <a:defRPr sz="5200">
                <a:solidFill>
                  <a:srgbClr val="191919"/>
                </a:solidFill>
              </a:defRPr>
            </a:lvl5pPr>
            <a:lvl6pPr lvl="5" rtl="0">
              <a:lnSpc>
                <a:spcPct val="100000"/>
              </a:lnSpc>
              <a:spcBef>
                <a:spcPts val="0"/>
              </a:spcBef>
              <a:spcAft>
                <a:spcPts val="0"/>
              </a:spcAft>
              <a:buClr>
                <a:srgbClr val="191919"/>
              </a:buClr>
              <a:buSzPts val="5200"/>
              <a:buNone/>
              <a:defRPr sz="5200">
                <a:solidFill>
                  <a:srgbClr val="191919"/>
                </a:solidFill>
              </a:defRPr>
            </a:lvl6pPr>
            <a:lvl7pPr lvl="6" rtl="0">
              <a:lnSpc>
                <a:spcPct val="100000"/>
              </a:lnSpc>
              <a:spcBef>
                <a:spcPts val="0"/>
              </a:spcBef>
              <a:spcAft>
                <a:spcPts val="0"/>
              </a:spcAft>
              <a:buClr>
                <a:srgbClr val="191919"/>
              </a:buClr>
              <a:buSzPts val="5200"/>
              <a:buNone/>
              <a:defRPr sz="5200">
                <a:solidFill>
                  <a:srgbClr val="191919"/>
                </a:solidFill>
              </a:defRPr>
            </a:lvl7pPr>
            <a:lvl8pPr lvl="7" rtl="0">
              <a:lnSpc>
                <a:spcPct val="100000"/>
              </a:lnSpc>
              <a:spcBef>
                <a:spcPts val="0"/>
              </a:spcBef>
              <a:spcAft>
                <a:spcPts val="0"/>
              </a:spcAft>
              <a:buClr>
                <a:srgbClr val="191919"/>
              </a:buClr>
              <a:buSzPts val="5200"/>
              <a:buNone/>
              <a:defRPr sz="5200">
                <a:solidFill>
                  <a:srgbClr val="191919"/>
                </a:solidFill>
              </a:defRPr>
            </a:lvl8pPr>
            <a:lvl9pPr lvl="8" rtl="0">
              <a:lnSpc>
                <a:spcPct val="100000"/>
              </a:lnSpc>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12">
    <p:spTree>
      <p:nvGrpSpPr>
        <p:cNvPr id="1" name="Shape 147"/>
        <p:cNvGrpSpPr/>
        <p:nvPr/>
      </p:nvGrpSpPr>
      <p:grpSpPr>
        <a:xfrm>
          <a:off x="0" y="0"/>
          <a:ext cx="0" cy="0"/>
          <a:chOff x="0" y="0"/>
          <a:chExt cx="0" cy="0"/>
        </a:xfrm>
      </p:grpSpPr>
      <p:sp>
        <p:nvSpPr>
          <p:cNvPr id="148" name="Google Shape;148;p14"/>
          <p:cNvSpPr txBox="1">
            <a:spLocks noGrp="1"/>
          </p:cNvSpPr>
          <p:nvPr>
            <p:ph type="ctrTitle"/>
          </p:nvPr>
        </p:nvSpPr>
        <p:spPr>
          <a:xfrm flipH="1">
            <a:off x="1208600" y="1825125"/>
            <a:ext cx="5026200" cy="17973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91919"/>
              </a:buClr>
              <a:buSzPts val="5000"/>
              <a:buNone/>
              <a:defRPr sz="4000"/>
            </a:lvl1pPr>
            <a:lvl2pPr lvl="1" algn="r" rtl="0">
              <a:spcBef>
                <a:spcPts val="0"/>
              </a:spcBef>
              <a:spcAft>
                <a:spcPts val="0"/>
              </a:spcAft>
              <a:buClr>
                <a:srgbClr val="191919"/>
              </a:buClr>
              <a:buSzPts val="5200"/>
              <a:buNone/>
              <a:defRPr sz="5200">
                <a:solidFill>
                  <a:srgbClr val="191919"/>
                </a:solidFill>
              </a:defRPr>
            </a:lvl2pPr>
            <a:lvl3pPr lvl="2" algn="r" rtl="0">
              <a:spcBef>
                <a:spcPts val="0"/>
              </a:spcBef>
              <a:spcAft>
                <a:spcPts val="0"/>
              </a:spcAft>
              <a:buClr>
                <a:srgbClr val="191919"/>
              </a:buClr>
              <a:buSzPts val="5200"/>
              <a:buNone/>
              <a:defRPr sz="5200">
                <a:solidFill>
                  <a:srgbClr val="191919"/>
                </a:solidFill>
              </a:defRPr>
            </a:lvl3pPr>
            <a:lvl4pPr lvl="3" algn="r" rtl="0">
              <a:spcBef>
                <a:spcPts val="0"/>
              </a:spcBef>
              <a:spcAft>
                <a:spcPts val="0"/>
              </a:spcAft>
              <a:buClr>
                <a:srgbClr val="191919"/>
              </a:buClr>
              <a:buSzPts val="5200"/>
              <a:buNone/>
              <a:defRPr sz="5200">
                <a:solidFill>
                  <a:srgbClr val="191919"/>
                </a:solidFill>
              </a:defRPr>
            </a:lvl4pPr>
            <a:lvl5pPr lvl="4" algn="r" rtl="0">
              <a:spcBef>
                <a:spcPts val="0"/>
              </a:spcBef>
              <a:spcAft>
                <a:spcPts val="0"/>
              </a:spcAft>
              <a:buClr>
                <a:srgbClr val="191919"/>
              </a:buClr>
              <a:buSzPts val="5200"/>
              <a:buNone/>
              <a:defRPr sz="5200">
                <a:solidFill>
                  <a:srgbClr val="191919"/>
                </a:solidFill>
              </a:defRPr>
            </a:lvl5pPr>
            <a:lvl6pPr lvl="5" algn="r" rtl="0">
              <a:spcBef>
                <a:spcPts val="0"/>
              </a:spcBef>
              <a:spcAft>
                <a:spcPts val="0"/>
              </a:spcAft>
              <a:buClr>
                <a:srgbClr val="191919"/>
              </a:buClr>
              <a:buSzPts val="5200"/>
              <a:buNone/>
              <a:defRPr sz="5200">
                <a:solidFill>
                  <a:srgbClr val="191919"/>
                </a:solidFill>
              </a:defRPr>
            </a:lvl6pPr>
            <a:lvl7pPr lvl="6" algn="r" rtl="0">
              <a:spcBef>
                <a:spcPts val="0"/>
              </a:spcBef>
              <a:spcAft>
                <a:spcPts val="0"/>
              </a:spcAft>
              <a:buClr>
                <a:srgbClr val="191919"/>
              </a:buClr>
              <a:buSzPts val="5200"/>
              <a:buNone/>
              <a:defRPr sz="5200">
                <a:solidFill>
                  <a:srgbClr val="191919"/>
                </a:solidFill>
              </a:defRPr>
            </a:lvl7pPr>
            <a:lvl8pPr lvl="7" algn="r" rtl="0">
              <a:spcBef>
                <a:spcPts val="0"/>
              </a:spcBef>
              <a:spcAft>
                <a:spcPts val="0"/>
              </a:spcAft>
              <a:buClr>
                <a:srgbClr val="191919"/>
              </a:buClr>
              <a:buSzPts val="5200"/>
              <a:buNone/>
              <a:defRPr sz="5200">
                <a:solidFill>
                  <a:srgbClr val="191919"/>
                </a:solidFill>
              </a:defRPr>
            </a:lvl8pPr>
            <a:lvl9pPr lvl="8" algn="r" rtl="0">
              <a:spcBef>
                <a:spcPts val="0"/>
              </a:spcBef>
              <a:spcAft>
                <a:spcPts val="0"/>
              </a:spcAft>
              <a:buClr>
                <a:srgbClr val="191919"/>
              </a:buClr>
              <a:buSzPts val="5200"/>
              <a:buNone/>
              <a:defRPr sz="5200">
                <a:solidFill>
                  <a:srgbClr val="191919"/>
                </a:solidFill>
              </a:defRPr>
            </a:lvl9pPr>
          </a:lstStyle>
          <a:p>
            <a:endParaRPr/>
          </a:p>
        </p:txBody>
      </p:sp>
      <p:sp>
        <p:nvSpPr>
          <p:cNvPr id="149" name="Google Shape;149;p14"/>
          <p:cNvSpPr txBox="1">
            <a:spLocks noGrp="1"/>
          </p:cNvSpPr>
          <p:nvPr>
            <p:ph type="title" idx="2" hasCustomPrompt="1"/>
          </p:nvPr>
        </p:nvSpPr>
        <p:spPr>
          <a:xfrm flipH="1">
            <a:off x="6574903" y="1982625"/>
            <a:ext cx="1360500" cy="11781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150" name="Google Shape;150;p14"/>
          <p:cNvGrpSpPr/>
          <p:nvPr/>
        </p:nvGrpSpPr>
        <p:grpSpPr>
          <a:xfrm>
            <a:off x="8430747" y="3653637"/>
            <a:ext cx="278716" cy="981905"/>
            <a:chOff x="8347897" y="3609162"/>
            <a:chExt cx="278716" cy="981905"/>
          </a:xfrm>
        </p:grpSpPr>
        <p:grpSp>
          <p:nvGrpSpPr>
            <p:cNvPr id="151" name="Google Shape;151;p14"/>
            <p:cNvGrpSpPr/>
            <p:nvPr/>
          </p:nvGrpSpPr>
          <p:grpSpPr>
            <a:xfrm>
              <a:off x="8347897" y="3609162"/>
              <a:ext cx="278716" cy="278625"/>
              <a:chOff x="1029375" y="1786375"/>
              <a:chExt cx="909053" cy="909053"/>
            </a:xfrm>
          </p:grpSpPr>
          <p:sp>
            <p:nvSpPr>
              <p:cNvPr id="152" name="Google Shape;152;p14"/>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4"/>
            <p:cNvGrpSpPr/>
            <p:nvPr/>
          </p:nvGrpSpPr>
          <p:grpSpPr>
            <a:xfrm>
              <a:off x="8347897" y="3960802"/>
              <a:ext cx="278716" cy="278625"/>
              <a:chOff x="1029375" y="1786375"/>
              <a:chExt cx="909053" cy="909053"/>
            </a:xfrm>
          </p:grpSpPr>
          <p:sp>
            <p:nvSpPr>
              <p:cNvPr id="155" name="Google Shape;155;p14"/>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14"/>
            <p:cNvGrpSpPr/>
            <p:nvPr/>
          </p:nvGrpSpPr>
          <p:grpSpPr>
            <a:xfrm>
              <a:off x="8347897" y="4312442"/>
              <a:ext cx="278716" cy="278625"/>
              <a:chOff x="1029375" y="1786375"/>
              <a:chExt cx="909053" cy="909053"/>
            </a:xfrm>
          </p:grpSpPr>
          <p:sp>
            <p:nvSpPr>
              <p:cNvPr id="158" name="Google Shape;158;p14"/>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4"/>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14"/>
          <p:cNvGrpSpPr/>
          <p:nvPr/>
        </p:nvGrpSpPr>
        <p:grpSpPr>
          <a:xfrm>
            <a:off x="448575" y="84094"/>
            <a:ext cx="529276" cy="958279"/>
            <a:chOff x="448575" y="84094"/>
            <a:chExt cx="529276" cy="958279"/>
          </a:xfrm>
        </p:grpSpPr>
        <p:sp>
          <p:nvSpPr>
            <p:cNvPr id="161" name="Google Shape;161;p14"/>
            <p:cNvSpPr/>
            <p:nvPr/>
          </p:nvSpPr>
          <p:spPr>
            <a:xfrm>
              <a:off x="448575" y="84094"/>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4"/>
            <p:cNvSpPr/>
            <p:nvPr/>
          </p:nvSpPr>
          <p:spPr>
            <a:xfrm>
              <a:off x="670105" y="84094"/>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a:off x="892551" y="84094"/>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448575" y="302120"/>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670105" y="302120"/>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892551" y="302120"/>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a:off x="448575" y="520146"/>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a:off x="670105" y="520146"/>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a:off x="892551" y="520146"/>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p:nvPr/>
          </p:nvSpPr>
          <p:spPr>
            <a:xfrm>
              <a:off x="448575" y="738132"/>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4"/>
            <p:cNvSpPr/>
            <p:nvPr/>
          </p:nvSpPr>
          <p:spPr>
            <a:xfrm>
              <a:off x="670105" y="738132"/>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4"/>
            <p:cNvSpPr/>
            <p:nvPr/>
          </p:nvSpPr>
          <p:spPr>
            <a:xfrm>
              <a:off x="892551" y="738132"/>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448575" y="956158"/>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a:off x="670105" y="956158"/>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a:off x="892551" y="956158"/>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4"/>
          <p:cNvSpPr/>
          <p:nvPr/>
        </p:nvSpPr>
        <p:spPr>
          <a:xfrm rot="2700219" flipH="1">
            <a:off x="6602193" y="-113682"/>
            <a:ext cx="856166" cy="809884"/>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a:off x="-313900" y="4239426"/>
            <a:ext cx="1291746" cy="1291746"/>
          </a:xfrm>
          <a:custGeom>
            <a:avLst/>
            <a:gdLst/>
            <a:ahLst/>
            <a:cxnLst/>
            <a:rect l="l" t="t" r="r" b="b"/>
            <a:pathLst>
              <a:path w="23600" h="23600" extrusionOk="0">
                <a:moveTo>
                  <a:pt x="11811" y="3643"/>
                </a:moveTo>
                <a:cubicBezTo>
                  <a:pt x="16314" y="3643"/>
                  <a:pt x="19957" y="7307"/>
                  <a:pt x="19957" y="11811"/>
                </a:cubicBezTo>
                <a:cubicBezTo>
                  <a:pt x="19957" y="16292"/>
                  <a:pt x="16314" y="19957"/>
                  <a:pt x="11811" y="19957"/>
                </a:cubicBezTo>
                <a:cubicBezTo>
                  <a:pt x="7307" y="19957"/>
                  <a:pt x="3665" y="16292"/>
                  <a:pt x="3665" y="11811"/>
                </a:cubicBezTo>
                <a:cubicBezTo>
                  <a:pt x="3665" y="7307"/>
                  <a:pt x="7307" y="3643"/>
                  <a:pt x="11811" y="3643"/>
                </a:cubicBezTo>
                <a:close/>
                <a:moveTo>
                  <a:pt x="11811" y="0"/>
                </a:moveTo>
                <a:cubicBezTo>
                  <a:pt x="5298" y="0"/>
                  <a:pt x="0" y="5298"/>
                  <a:pt x="0" y="11811"/>
                </a:cubicBezTo>
                <a:cubicBezTo>
                  <a:pt x="0" y="18301"/>
                  <a:pt x="5298" y="23599"/>
                  <a:pt x="11811" y="23599"/>
                </a:cubicBezTo>
                <a:cubicBezTo>
                  <a:pt x="18323" y="23599"/>
                  <a:pt x="23599" y="18301"/>
                  <a:pt x="23599" y="11811"/>
                </a:cubicBezTo>
                <a:cubicBezTo>
                  <a:pt x="23599" y="5298"/>
                  <a:pt x="18323" y="0"/>
                  <a:pt x="11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1">
  <p:cSld name="CUSTOM_12_1">
    <p:spTree>
      <p:nvGrpSpPr>
        <p:cNvPr id="1" name="Shape 178"/>
        <p:cNvGrpSpPr/>
        <p:nvPr/>
      </p:nvGrpSpPr>
      <p:grpSpPr>
        <a:xfrm>
          <a:off x="0" y="0"/>
          <a:ext cx="0" cy="0"/>
          <a:chOff x="0" y="0"/>
          <a:chExt cx="0" cy="0"/>
        </a:xfrm>
      </p:grpSpPr>
      <p:sp>
        <p:nvSpPr>
          <p:cNvPr id="179" name="Google Shape;179;p15"/>
          <p:cNvSpPr txBox="1">
            <a:spLocks noGrp="1"/>
          </p:cNvSpPr>
          <p:nvPr>
            <p:ph type="ctrTitle"/>
          </p:nvPr>
        </p:nvSpPr>
        <p:spPr>
          <a:xfrm flipH="1">
            <a:off x="2058900" y="2399056"/>
            <a:ext cx="5026200" cy="1508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000"/>
              <a:buNone/>
              <a:defRPr sz="4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80" name="Google Shape;180;p15"/>
          <p:cNvSpPr txBox="1">
            <a:spLocks noGrp="1"/>
          </p:cNvSpPr>
          <p:nvPr>
            <p:ph type="title" idx="2" hasCustomPrompt="1"/>
          </p:nvPr>
        </p:nvSpPr>
        <p:spPr>
          <a:xfrm flipH="1">
            <a:off x="3926061" y="1083944"/>
            <a:ext cx="1291800" cy="11187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5"/>
          <p:cNvSpPr/>
          <p:nvPr/>
        </p:nvSpPr>
        <p:spPr>
          <a:xfrm rot="2700219" flipH="1">
            <a:off x="6455997" y="-113682"/>
            <a:ext cx="856166" cy="809884"/>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flipH="1">
            <a:off x="8554117" y="-452100"/>
            <a:ext cx="901089" cy="901089"/>
          </a:xfrm>
          <a:custGeom>
            <a:avLst/>
            <a:gdLst/>
            <a:ahLst/>
            <a:cxnLst/>
            <a:rect l="l" t="t" r="r" b="b"/>
            <a:pathLst>
              <a:path w="23203" h="23203" extrusionOk="0">
                <a:moveTo>
                  <a:pt x="11612" y="1"/>
                </a:moveTo>
                <a:cubicBezTo>
                  <a:pt x="5210" y="1"/>
                  <a:pt x="0" y="5210"/>
                  <a:pt x="0" y="11612"/>
                </a:cubicBezTo>
                <a:cubicBezTo>
                  <a:pt x="0" y="18014"/>
                  <a:pt x="5210" y="23202"/>
                  <a:pt x="11612" y="23202"/>
                </a:cubicBezTo>
                <a:cubicBezTo>
                  <a:pt x="18014" y="23202"/>
                  <a:pt x="23202" y="18014"/>
                  <a:pt x="23202" y="11612"/>
                </a:cubicBezTo>
                <a:cubicBezTo>
                  <a:pt x="23202" y="5210"/>
                  <a:pt x="18014" y="1"/>
                  <a:pt x="1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flipH="1">
            <a:off x="0"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CUSTOM_13">
    <p:spTree>
      <p:nvGrpSpPr>
        <p:cNvPr id="1" name="Shape 184"/>
        <p:cNvGrpSpPr/>
        <p:nvPr/>
      </p:nvGrpSpPr>
      <p:grpSpPr>
        <a:xfrm>
          <a:off x="0" y="0"/>
          <a:ext cx="0" cy="0"/>
          <a:chOff x="0" y="0"/>
          <a:chExt cx="0" cy="0"/>
        </a:xfrm>
      </p:grpSpPr>
      <p:grpSp>
        <p:nvGrpSpPr>
          <p:cNvPr id="185" name="Google Shape;185;p16"/>
          <p:cNvGrpSpPr/>
          <p:nvPr/>
        </p:nvGrpSpPr>
        <p:grpSpPr>
          <a:xfrm>
            <a:off x="-235682" y="485248"/>
            <a:ext cx="833267" cy="890916"/>
            <a:chOff x="-235682" y="485248"/>
            <a:chExt cx="833267" cy="890916"/>
          </a:xfrm>
        </p:grpSpPr>
        <p:sp>
          <p:nvSpPr>
            <p:cNvPr id="186" name="Google Shape;186;p16"/>
            <p:cNvSpPr/>
            <p:nvPr/>
          </p:nvSpPr>
          <p:spPr>
            <a:xfrm flipH="1">
              <a:off x="-235682" y="485248"/>
              <a:ext cx="721961" cy="721961"/>
            </a:xfrm>
            <a:custGeom>
              <a:avLst/>
              <a:gdLst/>
              <a:ahLst/>
              <a:cxnLst/>
              <a:rect l="l" t="t" r="r" b="b"/>
              <a:pathLst>
                <a:path w="23203" h="23203" extrusionOk="0">
                  <a:moveTo>
                    <a:pt x="11612" y="1"/>
                  </a:moveTo>
                  <a:cubicBezTo>
                    <a:pt x="5210" y="1"/>
                    <a:pt x="0" y="5210"/>
                    <a:pt x="0" y="11612"/>
                  </a:cubicBezTo>
                  <a:cubicBezTo>
                    <a:pt x="0" y="18014"/>
                    <a:pt x="5210" y="23202"/>
                    <a:pt x="11612" y="23202"/>
                  </a:cubicBezTo>
                  <a:cubicBezTo>
                    <a:pt x="18014" y="23202"/>
                    <a:pt x="23202" y="18014"/>
                    <a:pt x="23202" y="11612"/>
                  </a:cubicBezTo>
                  <a:cubicBezTo>
                    <a:pt x="23202" y="5210"/>
                    <a:pt x="18014" y="1"/>
                    <a:pt x="1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flipH="1">
              <a:off x="171495" y="950075"/>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16"/>
          <p:cNvGrpSpPr/>
          <p:nvPr/>
        </p:nvGrpSpPr>
        <p:grpSpPr>
          <a:xfrm>
            <a:off x="8477360" y="2555377"/>
            <a:ext cx="741129" cy="529276"/>
            <a:chOff x="8477360" y="2555377"/>
            <a:chExt cx="741129" cy="529276"/>
          </a:xfrm>
        </p:grpSpPr>
        <p:sp>
          <p:nvSpPr>
            <p:cNvPr id="189" name="Google Shape;189;p16"/>
            <p:cNvSpPr/>
            <p:nvPr/>
          </p:nvSpPr>
          <p:spPr>
            <a:xfrm rot="-5400000">
              <a:off x="8477360" y="2998438"/>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rot="-5400000">
              <a:off x="8477360" y="2776908"/>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rot="-5400000">
              <a:off x="8477818" y="255492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rot="-5400000">
              <a:off x="8695804" y="2998896"/>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6"/>
            <p:cNvSpPr/>
            <p:nvPr/>
          </p:nvSpPr>
          <p:spPr>
            <a:xfrm rot="-5400000">
              <a:off x="8695804" y="2777366"/>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rot="-5400000">
              <a:off x="8696262" y="25553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rot="-5400000">
              <a:off x="8914268" y="299845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rot="-5400000">
              <a:off x="8914268" y="2776927"/>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6"/>
            <p:cNvSpPr/>
            <p:nvPr/>
          </p:nvSpPr>
          <p:spPr>
            <a:xfrm rot="-5400000">
              <a:off x="8914726" y="2554939"/>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rot="-5400000">
              <a:off x="9132294" y="299845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rot="-5400000">
              <a:off x="9132294" y="2776927"/>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6"/>
            <p:cNvSpPr/>
            <p:nvPr/>
          </p:nvSpPr>
          <p:spPr>
            <a:xfrm rot="-5400000">
              <a:off x="9132752" y="2554939"/>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16"/>
          <p:cNvSpPr/>
          <p:nvPr/>
        </p:nvSpPr>
        <p:spPr>
          <a:xfrm rot="5400000">
            <a:off x="-169250" y="4296675"/>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16"/>
          <p:cNvGrpSpPr/>
          <p:nvPr/>
        </p:nvGrpSpPr>
        <p:grpSpPr>
          <a:xfrm>
            <a:off x="8430725" y="369003"/>
            <a:ext cx="345642" cy="1087156"/>
            <a:chOff x="8430725" y="369003"/>
            <a:chExt cx="345642" cy="1087156"/>
          </a:xfrm>
        </p:grpSpPr>
        <p:sp>
          <p:nvSpPr>
            <p:cNvPr id="203" name="Google Shape;203;p16"/>
            <p:cNvSpPr/>
            <p:nvPr/>
          </p:nvSpPr>
          <p:spPr>
            <a:xfrm>
              <a:off x="8430725" y="369003"/>
              <a:ext cx="345642" cy="345642"/>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8430725" y="739760"/>
              <a:ext cx="345642" cy="345642"/>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8430725" y="1110517"/>
              <a:ext cx="345642" cy="345642"/>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16"/>
          <p:cNvSpPr txBox="1">
            <a:spLocks noGrp="1"/>
          </p:cNvSpPr>
          <p:nvPr>
            <p:ph type="subTitle" idx="1"/>
          </p:nvPr>
        </p:nvSpPr>
        <p:spPr>
          <a:xfrm>
            <a:off x="713125" y="1250725"/>
            <a:ext cx="7717500" cy="8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7" name="Google Shape;207;p16"/>
          <p:cNvSpPr txBox="1">
            <a:spLocks noGrp="1"/>
          </p:cNvSpPr>
          <p:nvPr>
            <p:ph type="subTitle" idx="2"/>
          </p:nvPr>
        </p:nvSpPr>
        <p:spPr>
          <a:xfrm>
            <a:off x="713100" y="3497700"/>
            <a:ext cx="7717500" cy="110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solidFill>
                  <a:srgbClr val="0E2A4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 name="Google Shape;208;p16"/>
          <p:cNvSpPr txBox="1">
            <a:spLocks noGrp="1"/>
          </p:cNvSpPr>
          <p:nvPr>
            <p:ph type="ctrTitle"/>
          </p:nvPr>
        </p:nvSpPr>
        <p:spPr>
          <a:xfrm>
            <a:off x="713275" y="539375"/>
            <a:ext cx="7717500" cy="568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26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28"/>
        <p:cNvGrpSpPr/>
        <p:nvPr/>
      </p:nvGrpSpPr>
      <p:grpSpPr>
        <a:xfrm>
          <a:off x="0" y="0"/>
          <a:ext cx="0" cy="0"/>
          <a:chOff x="0" y="0"/>
          <a:chExt cx="0" cy="0"/>
        </a:xfrm>
      </p:grpSpPr>
      <p:sp>
        <p:nvSpPr>
          <p:cNvPr id="229" name="Google Shape;229;p18"/>
          <p:cNvSpPr/>
          <p:nvPr/>
        </p:nvSpPr>
        <p:spPr>
          <a:xfrm flipH="1">
            <a:off x="8436494" y="-673139"/>
            <a:ext cx="1038666" cy="1212524"/>
          </a:xfrm>
          <a:custGeom>
            <a:avLst/>
            <a:gdLst/>
            <a:ahLst/>
            <a:cxnLst/>
            <a:rect l="l" t="t" r="r" b="b"/>
            <a:pathLst>
              <a:path w="35212" h="41106" extrusionOk="0">
                <a:moveTo>
                  <a:pt x="1" y="1"/>
                </a:moveTo>
                <a:lnTo>
                  <a:pt x="1" y="23489"/>
                </a:lnTo>
                <a:cubicBezTo>
                  <a:pt x="1" y="33203"/>
                  <a:pt x="7904" y="41106"/>
                  <a:pt x="17617" y="41106"/>
                </a:cubicBezTo>
                <a:cubicBezTo>
                  <a:pt x="27331" y="41106"/>
                  <a:pt x="35212" y="33203"/>
                  <a:pt x="35212" y="23489"/>
                </a:cubicBezTo>
                <a:lnTo>
                  <a:pt x="35212" y="1"/>
                </a:lnTo>
                <a:lnTo>
                  <a:pt x="31569" y="1"/>
                </a:lnTo>
                <a:lnTo>
                  <a:pt x="31569" y="23489"/>
                </a:lnTo>
                <a:cubicBezTo>
                  <a:pt x="31569" y="31194"/>
                  <a:pt x="25300" y="37463"/>
                  <a:pt x="17617" y="37463"/>
                </a:cubicBezTo>
                <a:cubicBezTo>
                  <a:pt x="9913" y="37463"/>
                  <a:pt x="3643" y="31194"/>
                  <a:pt x="3643" y="23489"/>
                </a:cubicBezTo>
                <a:lnTo>
                  <a:pt x="36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18"/>
          <p:cNvGrpSpPr/>
          <p:nvPr/>
        </p:nvGrpSpPr>
        <p:grpSpPr>
          <a:xfrm>
            <a:off x="8166087" y="4882286"/>
            <a:ext cx="529276" cy="304202"/>
            <a:chOff x="8166087" y="4882286"/>
            <a:chExt cx="529276" cy="304202"/>
          </a:xfrm>
        </p:grpSpPr>
        <p:sp>
          <p:nvSpPr>
            <p:cNvPr id="231" name="Google Shape;231;p18"/>
            <p:cNvSpPr/>
            <p:nvPr/>
          </p:nvSpPr>
          <p:spPr>
            <a:xfrm>
              <a:off x="8166087" y="4882286"/>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8"/>
            <p:cNvSpPr/>
            <p:nvPr/>
          </p:nvSpPr>
          <p:spPr>
            <a:xfrm>
              <a:off x="8387617" y="4882286"/>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a:off x="8610063" y="4882286"/>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p:nvPr/>
          </p:nvSpPr>
          <p:spPr>
            <a:xfrm>
              <a:off x="8166087" y="5101188"/>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8387617" y="5101188"/>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8610063" y="5101188"/>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18"/>
          <p:cNvSpPr/>
          <p:nvPr/>
        </p:nvSpPr>
        <p:spPr>
          <a:xfrm rot="5400000">
            <a:off x="418669" y="4538000"/>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8"/>
          <p:cNvGrpSpPr/>
          <p:nvPr/>
        </p:nvGrpSpPr>
        <p:grpSpPr>
          <a:xfrm>
            <a:off x="-6" y="1421066"/>
            <a:ext cx="426076" cy="587719"/>
            <a:chOff x="-6" y="1421066"/>
            <a:chExt cx="426076" cy="587719"/>
          </a:xfrm>
        </p:grpSpPr>
        <p:sp>
          <p:nvSpPr>
            <p:cNvPr id="239" name="Google Shape;239;p18"/>
            <p:cNvSpPr/>
            <p:nvPr/>
          </p:nvSpPr>
          <p:spPr>
            <a:xfrm flipH="1">
              <a:off x="-6" y="1421066"/>
              <a:ext cx="426076" cy="369412"/>
            </a:xfrm>
            <a:custGeom>
              <a:avLst/>
              <a:gdLst/>
              <a:ahLst/>
              <a:cxnLst/>
              <a:rect l="l" t="t" r="r" b="b"/>
              <a:pathLst>
                <a:path w="12452" h="10796" extrusionOk="0">
                  <a:moveTo>
                    <a:pt x="6226" y="1"/>
                  </a:moveTo>
                  <a:lnTo>
                    <a:pt x="1" y="10796"/>
                  </a:lnTo>
                  <a:lnTo>
                    <a:pt x="12452" y="10796"/>
                  </a:lnTo>
                  <a:lnTo>
                    <a:pt x="6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flipH="1">
              <a:off x="-6" y="1639373"/>
              <a:ext cx="426076" cy="369412"/>
            </a:xfrm>
            <a:custGeom>
              <a:avLst/>
              <a:gdLst/>
              <a:ahLst/>
              <a:cxnLst/>
              <a:rect l="l" t="t" r="r" b="b"/>
              <a:pathLst>
                <a:path w="12452" h="10796" extrusionOk="0">
                  <a:moveTo>
                    <a:pt x="6226" y="1"/>
                  </a:moveTo>
                  <a:lnTo>
                    <a:pt x="1" y="10796"/>
                  </a:lnTo>
                  <a:lnTo>
                    <a:pt x="12452" y="10796"/>
                  </a:lnTo>
                  <a:lnTo>
                    <a:pt x="6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18"/>
          <p:cNvSpPr txBox="1">
            <a:spLocks noGrp="1"/>
          </p:cNvSpPr>
          <p:nvPr>
            <p:ph type="subTitle" idx="1"/>
          </p:nvPr>
        </p:nvSpPr>
        <p:spPr>
          <a:xfrm>
            <a:off x="1192375" y="1652299"/>
            <a:ext cx="3414300" cy="2416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None/>
              <a:defRPr>
                <a:solidFill>
                  <a:srgbClr val="0E2A47"/>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42" name="Google Shape;242;p18"/>
          <p:cNvSpPr txBox="1">
            <a:spLocks noGrp="1"/>
          </p:cNvSpPr>
          <p:nvPr>
            <p:ph type="ctrTitle"/>
          </p:nvPr>
        </p:nvSpPr>
        <p:spPr>
          <a:xfrm>
            <a:off x="713275" y="539375"/>
            <a:ext cx="7717500" cy="5685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26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43"/>
        <p:cNvGrpSpPr/>
        <p:nvPr/>
      </p:nvGrpSpPr>
      <p:grpSpPr>
        <a:xfrm>
          <a:off x="0" y="0"/>
          <a:ext cx="0" cy="0"/>
          <a:chOff x="0" y="0"/>
          <a:chExt cx="0" cy="0"/>
        </a:xfrm>
      </p:grpSpPr>
      <p:sp>
        <p:nvSpPr>
          <p:cNvPr id="244" name="Google Shape;244;p19"/>
          <p:cNvSpPr txBox="1">
            <a:spLocks noGrp="1"/>
          </p:cNvSpPr>
          <p:nvPr>
            <p:ph type="subTitle" idx="1"/>
          </p:nvPr>
        </p:nvSpPr>
        <p:spPr>
          <a:xfrm>
            <a:off x="1408150" y="1582950"/>
            <a:ext cx="6327900" cy="2644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solidFill>
                  <a:srgbClr val="0E2A47"/>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5" name="Google Shape;245;p19"/>
          <p:cNvSpPr txBox="1">
            <a:spLocks noGrp="1"/>
          </p:cNvSpPr>
          <p:nvPr>
            <p:ph type="ctrTitle"/>
          </p:nvPr>
        </p:nvSpPr>
        <p:spPr>
          <a:xfrm>
            <a:off x="713275" y="539375"/>
            <a:ext cx="7717500" cy="5685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26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46" name="Google Shape;246;p19"/>
          <p:cNvSpPr/>
          <p:nvPr/>
        </p:nvSpPr>
        <p:spPr>
          <a:xfrm rot="-5400000" flipH="1">
            <a:off x="6845967" y="4296675"/>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247"/>
        <p:cNvGrpSpPr/>
        <p:nvPr/>
      </p:nvGrpSpPr>
      <p:grpSpPr>
        <a:xfrm>
          <a:off x="0" y="0"/>
          <a:ext cx="0" cy="0"/>
          <a:chOff x="0" y="0"/>
          <a:chExt cx="0" cy="0"/>
        </a:xfrm>
      </p:grpSpPr>
      <p:sp>
        <p:nvSpPr>
          <p:cNvPr id="248" name="Google Shape;248;p20"/>
          <p:cNvSpPr/>
          <p:nvPr/>
        </p:nvSpPr>
        <p:spPr>
          <a:xfrm>
            <a:off x="8579365" y="-182577"/>
            <a:ext cx="721961" cy="721961"/>
          </a:xfrm>
          <a:custGeom>
            <a:avLst/>
            <a:gdLst/>
            <a:ahLst/>
            <a:cxnLst/>
            <a:rect l="l" t="t" r="r" b="b"/>
            <a:pathLst>
              <a:path w="23203" h="23203" extrusionOk="0">
                <a:moveTo>
                  <a:pt x="11612" y="1"/>
                </a:moveTo>
                <a:cubicBezTo>
                  <a:pt x="5210" y="1"/>
                  <a:pt x="0" y="5210"/>
                  <a:pt x="0" y="11612"/>
                </a:cubicBezTo>
                <a:cubicBezTo>
                  <a:pt x="0" y="18014"/>
                  <a:pt x="5210" y="23202"/>
                  <a:pt x="11612" y="23202"/>
                </a:cubicBezTo>
                <a:cubicBezTo>
                  <a:pt x="18014" y="23202"/>
                  <a:pt x="23202" y="18014"/>
                  <a:pt x="23202" y="11612"/>
                </a:cubicBezTo>
                <a:cubicBezTo>
                  <a:pt x="23202" y="5210"/>
                  <a:pt x="18014" y="1"/>
                  <a:pt x="1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0"/>
          <p:cNvSpPr/>
          <p:nvPr/>
        </p:nvSpPr>
        <p:spPr>
          <a:xfrm>
            <a:off x="8931659" y="1110175"/>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0"/>
          <p:cNvSpPr/>
          <p:nvPr/>
        </p:nvSpPr>
        <p:spPr>
          <a:xfrm>
            <a:off x="-325436" y="-66877"/>
            <a:ext cx="1038666" cy="1212524"/>
          </a:xfrm>
          <a:custGeom>
            <a:avLst/>
            <a:gdLst/>
            <a:ahLst/>
            <a:cxnLst/>
            <a:rect l="l" t="t" r="r" b="b"/>
            <a:pathLst>
              <a:path w="35212" h="41106" extrusionOk="0">
                <a:moveTo>
                  <a:pt x="1" y="1"/>
                </a:moveTo>
                <a:lnTo>
                  <a:pt x="1" y="23489"/>
                </a:lnTo>
                <a:cubicBezTo>
                  <a:pt x="1" y="33203"/>
                  <a:pt x="7904" y="41106"/>
                  <a:pt x="17617" y="41106"/>
                </a:cubicBezTo>
                <a:cubicBezTo>
                  <a:pt x="27331" y="41106"/>
                  <a:pt x="35212" y="33203"/>
                  <a:pt x="35212" y="23489"/>
                </a:cubicBezTo>
                <a:lnTo>
                  <a:pt x="35212" y="1"/>
                </a:lnTo>
                <a:lnTo>
                  <a:pt x="31569" y="1"/>
                </a:lnTo>
                <a:lnTo>
                  <a:pt x="31569" y="23489"/>
                </a:lnTo>
                <a:cubicBezTo>
                  <a:pt x="31569" y="31194"/>
                  <a:pt x="25300" y="37463"/>
                  <a:pt x="17617" y="37463"/>
                </a:cubicBezTo>
                <a:cubicBezTo>
                  <a:pt x="9913" y="37463"/>
                  <a:pt x="3643" y="31194"/>
                  <a:pt x="3643" y="23489"/>
                </a:cubicBezTo>
                <a:lnTo>
                  <a:pt x="36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0"/>
          <p:cNvSpPr/>
          <p:nvPr/>
        </p:nvSpPr>
        <p:spPr>
          <a:xfrm>
            <a:off x="-133717" y="2015536"/>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20"/>
          <p:cNvGrpSpPr/>
          <p:nvPr/>
        </p:nvGrpSpPr>
        <p:grpSpPr>
          <a:xfrm>
            <a:off x="539105" y="4754200"/>
            <a:ext cx="529276" cy="304202"/>
            <a:chOff x="539105" y="4754200"/>
            <a:chExt cx="529276" cy="304202"/>
          </a:xfrm>
        </p:grpSpPr>
        <p:sp>
          <p:nvSpPr>
            <p:cNvPr id="253" name="Google Shape;253;p20"/>
            <p:cNvSpPr/>
            <p:nvPr/>
          </p:nvSpPr>
          <p:spPr>
            <a:xfrm flipH="1">
              <a:off x="982165" y="475420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0"/>
            <p:cNvSpPr/>
            <p:nvPr/>
          </p:nvSpPr>
          <p:spPr>
            <a:xfrm flipH="1">
              <a:off x="760635" y="475420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0"/>
            <p:cNvSpPr/>
            <p:nvPr/>
          </p:nvSpPr>
          <p:spPr>
            <a:xfrm flipH="1">
              <a:off x="539105" y="475420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0"/>
            <p:cNvSpPr/>
            <p:nvPr/>
          </p:nvSpPr>
          <p:spPr>
            <a:xfrm flipH="1">
              <a:off x="982165" y="4973102"/>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0"/>
            <p:cNvSpPr/>
            <p:nvPr/>
          </p:nvSpPr>
          <p:spPr>
            <a:xfrm flipH="1">
              <a:off x="760635" y="4973102"/>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p:nvPr/>
          </p:nvSpPr>
          <p:spPr>
            <a:xfrm flipH="1">
              <a:off x="539105" y="4973102"/>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20"/>
          <p:cNvSpPr txBox="1">
            <a:spLocks noGrp="1"/>
          </p:cNvSpPr>
          <p:nvPr>
            <p:ph type="subTitle" idx="1"/>
          </p:nvPr>
        </p:nvSpPr>
        <p:spPr>
          <a:xfrm>
            <a:off x="3159275" y="1403400"/>
            <a:ext cx="5271300" cy="217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60" name="Google Shape;260;p20"/>
          <p:cNvSpPr txBox="1">
            <a:spLocks noGrp="1"/>
          </p:cNvSpPr>
          <p:nvPr>
            <p:ph type="ctrTitle"/>
          </p:nvPr>
        </p:nvSpPr>
        <p:spPr>
          <a:xfrm>
            <a:off x="713275" y="539375"/>
            <a:ext cx="7717500" cy="5685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26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61" name="Google Shape;261;p20"/>
          <p:cNvSpPr/>
          <p:nvPr/>
        </p:nvSpPr>
        <p:spPr>
          <a:xfrm rot="-5400000" flipH="1">
            <a:off x="6601045" y="4470100"/>
            <a:ext cx="448986" cy="897831"/>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95"/>
        <p:cNvGrpSpPr/>
        <p:nvPr/>
      </p:nvGrpSpPr>
      <p:grpSpPr>
        <a:xfrm>
          <a:off x="0" y="0"/>
          <a:ext cx="0" cy="0"/>
          <a:chOff x="0" y="0"/>
          <a:chExt cx="0" cy="0"/>
        </a:xfrm>
      </p:grpSpPr>
      <p:grpSp>
        <p:nvGrpSpPr>
          <p:cNvPr id="296" name="Google Shape;296;p23"/>
          <p:cNvGrpSpPr/>
          <p:nvPr/>
        </p:nvGrpSpPr>
        <p:grpSpPr>
          <a:xfrm>
            <a:off x="8347897" y="3609162"/>
            <a:ext cx="278716" cy="981905"/>
            <a:chOff x="8347897" y="3609162"/>
            <a:chExt cx="278716" cy="981905"/>
          </a:xfrm>
        </p:grpSpPr>
        <p:grpSp>
          <p:nvGrpSpPr>
            <p:cNvPr id="297" name="Google Shape;297;p23"/>
            <p:cNvGrpSpPr/>
            <p:nvPr/>
          </p:nvGrpSpPr>
          <p:grpSpPr>
            <a:xfrm>
              <a:off x="8347897" y="3609162"/>
              <a:ext cx="278716" cy="278625"/>
              <a:chOff x="1029375" y="1786375"/>
              <a:chExt cx="909053" cy="909053"/>
            </a:xfrm>
          </p:grpSpPr>
          <p:sp>
            <p:nvSpPr>
              <p:cNvPr id="298" name="Google Shape;298;p23"/>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23"/>
            <p:cNvGrpSpPr/>
            <p:nvPr/>
          </p:nvGrpSpPr>
          <p:grpSpPr>
            <a:xfrm>
              <a:off x="8347897" y="3960802"/>
              <a:ext cx="278716" cy="278625"/>
              <a:chOff x="1029375" y="1786375"/>
              <a:chExt cx="909053" cy="909053"/>
            </a:xfrm>
          </p:grpSpPr>
          <p:sp>
            <p:nvSpPr>
              <p:cNvPr id="301" name="Google Shape;301;p23"/>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23"/>
            <p:cNvGrpSpPr/>
            <p:nvPr/>
          </p:nvGrpSpPr>
          <p:grpSpPr>
            <a:xfrm>
              <a:off x="8347897" y="4312442"/>
              <a:ext cx="278716" cy="278625"/>
              <a:chOff x="1029375" y="1786375"/>
              <a:chExt cx="909053" cy="909053"/>
            </a:xfrm>
          </p:grpSpPr>
          <p:sp>
            <p:nvSpPr>
              <p:cNvPr id="304" name="Google Shape;304;p23"/>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6" name="Google Shape;306;p23"/>
          <p:cNvGrpSpPr/>
          <p:nvPr/>
        </p:nvGrpSpPr>
        <p:grpSpPr>
          <a:xfrm>
            <a:off x="654998" y="-827096"/>
            <a:ext cx="598703" cy="2071006"/>
            <a:chOff x="713226" y="-710296"/>
            <a:chExt cx="598703" cy="2071006"/>
          </a:xfrm>
        </p:grpSpPr>
        <p:sp>
          <p:nvSpPr>
            <p:cNvPr id="307" name="Google Shape;307;p23"/>
            <p:cNvSpPr/>
            <p:nvPr/>
          </p:nvSpPr>
          <p:spPr>
            <a:xfrm rot="5400000">
              <a:off x="216258" y="265038"/>
              <a:ext cx="2071006" cy="120337"/>
            </a:xfrm>
            <a:custGeom>
              <a:avLst/>
              <a:gdLst/>
              <a:ahLst/>
              <a:cxnLst/>
              <a:rect l="l" t="t" r="r" b="b"/>
              <a:pathLst>
                <a:path w="62696" h="3643" extrusionOk="0">
                  <a:moveTo>
                    <a:pt x="0" y="0"/>
                  </a:moveTo>
                  <a:lnTo>
                    <a:pt x="0" y="3643"/>
                  </a:lnTo>
                  <a:lnTo>
                    <a:pt x="62695" y="3643"/>
                  </a:lnTo>
                  <a:lnTo>
                    <a:pt x="626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rot="5400000">
              <a:off x="-22909" y="265022"/>
              <a:ext cx="2071006" cy="120370"/>
            </a:xfrm>
            <a:custGeom>
              <a:avLst/>
              <a:gdLst/>
              <a:ahLst/>
              <a:cxnLst/>
              <a:rect l="l" t="t" r="r" b="b"/>
              <a:pathLst>
                <a:path w="62696" h="3644" extrusionOk="0">
                  <a:moveTo>
                    <a:pt x="0" y="1"/>
                  </a:moveTo>
                  <a:lnTo>
                    <a:pt x="0" y="3643"/>
                  </a:lnTo>
                  <a:lnTo>
                    <a:pt x="62695" y="3643"/>
                  </a:lnTo>
                  <a:lnTo>
                    <a:pt x="6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rot="5400000">
              <a:off x="-262091" y="265022"/>
              <a:ext cx="2071006" cy="120370"/>
            </a:xfrm>
            <a:custGeom>
              <a:avLst/>
              <a:gdLst/>
              <a:ahLst/>
              <a:cxnLst/>
              <a:rect l="l" t="t" r="r" b="b"/>
              <a:pathLst>
                <a:path w="62696" h="3644" extrusionOk="0">
                  <a:moveTo>
                    <a:pt x="0" y="1"/>
                  </a:moveTo>
                  <a:lnTo>
                    <a:pt x="0" y="3643"/>
                  </a:lnTo>
                  <a:lnTo>
                    <a:pt x="62695" y="3643"/>
                  </a:lnTo>
                  <a:lnTo>
                    <a:pt x="6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3"/>
          <p:cNvGrpSpPr/>
          <p:nvPr/>
        </p:nvGrpSpPr>
        <p:grpSpPr>
          <a:xfrm>
            <a:off x="8166088" y="-134808"/>
            <a:ext cx="529276" cy="1177181"/>
            <a:chOff x="8151475" y="1002075"/>
            <a:chExt cx="529276" cy="1177181"/>
          </a:xfrm>
        </p:grpSpPr>
        <p:sp>
          <p:nvSpPr>
            <p:cNvPr id="311" name="Google Shape;311;p23"/>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23"/>
          <p:cNvGrpSpPr/>
          <p:nvPr/>
        </p:nvGrpSpPr>
        <p:grpSpPr>
          <a:xfrm>
            <a:off x="-350438" y="3704795"/>
            <a:ext cx="1847135" cy="1682972"/>
            <a:chOff x="-350438" y="3704795"/>
            <a:chExt cx="1847135" cy="1682972"/>
          </a:xfrm>
        </p:grpSpPr>
        <p:sp>
          <p:nvSpPr>
            <p:cNvPr id="330" name="Google Shape;330;p23"/>
            <p:cNvSpPr/>
            <p:nvPr/>
          </p:nvSpPr>
          <p:spPr>
            <a:xfrm flipH="1">
              <a:off x="-350438" y="3951181"/>
              <a:ext cx="1518606" cy="1436587"/>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flipH="1">
              <a:off x="-21910" y="3704795"/>
              <a:ext cx="1518606" cy="1436538"/>
            </a:xfrm>
            <a:custGeom>
              <a:avLst/>
              <a:gdLst/>
              <a:ahLst/>
              <a:cxnLst/>
              <a:rect l="l" t="t" r="r" b="b"/>
              <a:pathLst>
                <a:path w="30819" h="29152" extrusionOk="0">
                  <a:moveTo>
                    <a:pt x="18743" y="1"/>
                  </a:moveTo>
                  <a:cubicBezTo>
                    <a:pt x="14372" y="1"/>
                    <a:pt x="10001" y="1667"/>
                    <a:pt x="6667" y="5001"/>
                  </a:cubicBezTo>
                  <a:cubicBezTo>
                    <a:pt x="0" y="11668"/>
                    <a:pt x="0" y="22485"/>
                    <a:pt x="6667" y="29152"/>
                  </a:cubicBezTo>
                  <a:lnTo>
                    <a:pt x="30818" y="5001"/>
                  </a:lnTo>
                  <a:cubicBezTo>
                    <a:pt x="27485" y="1667"/>
                    <a:pt x="23114" y="1"/>
                    <a:pt x="18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23"/>
          <p:cNvSpPr/>
          <p:nvPr/>
        </p:nvSpPr>
        <p:spPr>
          <a:xfrm rot="2700219" flipH="1">
            <a:off x="6920993" y="-113682"/>
            <a:ext cx="856166" cy="809884"/>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23"/>
          <p:cNvGrpSpPr/>
          <p:nvPr/>
        </p:nvGrpSpPr>
        <p:grpSpPr>
          <a:xfrm>
            <a:off x="1913475" y="440513"/>
            <a:ext cx="482249" cy="482286"/>
            <a:chOff x="6984525" y="3727488"/>
            <a:chExt cx="482249" cy="482286"/>
          </a:xfrm>
        </p:grpSpPr>
        <p:sp>
          <p:nvSpPr>
            <p:cNvPr id="334" name="Google Shape;334;p23"/>
            <p:cNvSpPr/>
            <p:nvPr/>
          </p:nvSpPr>
          <p:spPr>
            <a:xfrm>
              <a:off x="6984525" y="3727488"/>
              <a:ext cx="482249" cy="482286"/>
            </a:xfrm>
            <a:custGeom>
              <a:avLst/>
              <a:gdLst/>
              <a:ahLst/>
              <a:cxnLst/>
              <a:rect l="l" t="t" r="r" b="b"/>
              <a:pathLst>
                <a:path w="13003" h="13004" extrusionOk="0">
                  <a:moveTo>
                    <a:pt x="10420" y="1"/>
                  </a:moveTo>
                  <a:lnTo>
                    <a:pt x="0" y="10421"/>
                  </a:lnTo>
                  <a:lnTo>
                    <a:pt x="2583" y="13004"/>
                  </a:lnTo>
                  <a:lnTo>
                    <a:pt x="13003" y="2584"/>
                  </a:lnTo>
                  <a:lnTo>
                    <a:pt x="10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6984525" y="3727488"/>
              <a:ext cx="482249" cy="482286"/>
            </a:xfrm>
            <a:custGeom>
              <a:avLst/>
              <a:gdLst/>
              <a:ahLst/>
              <a:cxnLst/>
              <a:rect l="l" t="t" r="r" b="b"/>
              <a:pathLst>
                <a:path w="13003" h="13004" extrusionOk="0">
                  <a:moveTo>
                    <a:pt x="2583" y="1"/>
                  </a:moveTo>
                  <a:lnTo>
                    <a:pt x="0" y="2584"/>
                  </a:lnTo>
                  <a:lnTo>
                    <a:pt x="10420" y="13004"/>
                  </a:lnTo>
                  <a:lnTo>
                    <a:pt x="13003" y="10421"/>
                  </a:lnTo>
                  <a:lnTo>
                    <a:pt x="25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3"/>
          <p:cNvGrpSpPr/>
          <p:nvPr/>
        </p:nvGrpSpPr>
        <p:grpSpPr>
          <a:xfrm rot="-5400000">
            <a:off x="2938357" y="4002613"/>
            <a:ext cx="529276" cy="1177181"/>
            <a:chOff x="8151475" y="1002075"/>
            <a:chExt cx="529276" cy="1177181"/>
          </a:xfrm>
        </p:grpSpPr>
        <p:sp>
          <p:nvSpPr>
            <p:cNvPr id="337" name="Google Shape;337;p23"/>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3"/>
          <p:cNvGrpSpPr/>
          <p:nvPr/>
        </p:nvGrpSpPr>
        <p:grpSpPr>
          <a:xfrm>
            <a:off x="6298098" y="4115104"/>
            <a:ext cx="598703" cy="2071006"/>
            <a:chOff x="713226" y="-710296"/>
            <a:chExt cx="598703" cy="2071006"/>
          </a:xfrm>
        </p:grpSpPr>
        <p:sp>
          <p:nvSpPr>
            <p:cNvPr id="356" name="Google Shape;356;p23"/>
            <p:cNvSpPr/>
            <p:nvPr/>
          </p:nvSpPr>
          <p:spPr>
            <a:xfrm rot="5400000">
              <a:off x="216258" y="265038"/>
              <a:ext cx="2071006" cy="120337"/>
            </a:xfrm>
            <a:custGeom>
              <a:avLst/>
              <a:gdLst/>
              <a:ahLst/>
              <a:cxnLst/>
              <a:rect l="l" t="t" r="r" b="b"/>
              <a:pathLst>
                <a:path w="62696" h="3643" extrusionOk="0">
                  <a:moveTo>
                    <a:pt x="0" y="0"/>
                  </a:moveTo>
                  <a:lnTo>
                    <a:pt x="0" y="3643"/>
                  </a:lnTo>
                  <a:lnTo>
                    <a:pt x="62695" y="3643"/>
                  </a:lnTo>
                  <a:lnTo>
                    <a:pt x="626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rot="5400000">
              <a:off x="-22909" y="265022"/>
              <a:ext cx="2071006" cy="120370"/>
            </a:xfrm>
            <a:custGeom>
              <a:avLst/>
              <a:gdLst/>
              <a:ahLst/>
              <a:cxnLst/>
              <a:rect l="l" t="t" r="r" b="b"/>
              <a:pathLst>
                <a:path w="62696" h="3644" extrusionOk="0">
                  <a:moveTo>
                    <a:pt x="0" y="1"/>
                  </a:moveTo>
                  <a:lnTo>
                    <a:pt x="0" y="3643"/>
                  </a:lnTo>
                  <a:lnTo>
                    <a:pt x="62695" y="3643"/>
                  </a:lnTo>
                  <a:lnTo>
                    <a:pt x="6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rot="5400000">
              <a:off x="-262091" y="265022"/>
              <a:ext cx="2071006" cy="120370"/>
            </a:xfrm>
            <a:custGeom>
              <a:avLst/>
              <a:gdLst/>
              <a:ahLst/>
              <a:cxnLst/>
              <a:rect l="l" t="t" r="r" b="b"/>
              <a:pathLst>
                <a:path w="62696" h="3644" extrusionOk="0">
                  <a:moveTo>
                    <a:pt x="0" y="1"/>
                  </a:moveTo>
                  <a:lnTo>
                    <a:pt x="0" y="3643"/>
                  </a:lnTo>
                  <a:lnTo>
                    <a:pt x="62695" y="3643"/>
                  </a:lnTo>
                  <a:lnTo>
                    <a:pt x="6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2892000" y="1811325"/>
            <a:ext cx="5026200" cy="1818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1919"/>
              </a:buClr>
              <a:buSzPts val="5000"/>
              <a:buNone/>
              <a:defRPr sz="4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8" name="Google Shape;18;p3"/>
          <p:cNvSpPr txBox="1">
            <a:spLocks noGrp="1"/>
          </p:cNvSpPr>
          <p:nvPr>
            <p:ph type="title" idx="2" hasCustomPrompt="1"/>
          </p:nvPr>
        </p:nvSpPr>
        <p:spPr>
          <a:xfrm>
            <a:off x="1225800" y="2012445"/>
            <a:ext cx="1291800" cy="11187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19" name="Google Shape;19;p3"/>
          <p:cNvGrpSpPr/>
          <p:nvPr/>
        </p:nvGrpSpPr>
        <p:grpSpPr>
          <a:xfrm>
            <a:off x="8430747" y="3653637"/>
            <a:ext cx="278716" cy="981905"/>
            <a:chOff x="8347897" y="3609162"/>
            <a:chExt cx="278716" cy="981905"/>
          </a:xfrm>
        </p:grpSpPr>
        <p:grpSp>
          <p:nvGrpSpPr>
            <p:cNvPr id="20" name="Google Shape;20;p3"/>
            <p:cNvGrpSpPr/>
            <p:nvPr/>
          </p:nvGrpSpPr>
          <p:grpSpPr>
            <a:xfrm>
              <a:off x="8347897" y="3609162"/>
              <a:ext cx="278716" cy="278625"/>
              <a:chOff x="1029375" y="1786375"/>
              <a:chExt cx="909053" cy="909053"/>
            </a:xfrm>
          </p:grpSpPr>
          <p:sp>
            <p:nvSpPr>
              <p:cNvPr id="21" name="Google Shape;21;p3"/>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a:off x="8347897" y="3960802"/>
              <a:ext cx="278716" cy="278625"/>
              <a:chOff x="1029375" y="1786375"/>
              <a:chExt cx="909053" cy="909053"/>
            </a:xfrm>
          </p:grpSpPr>
          <p:sp>
            <p:nvSpPr>
              <p:cNvPr id="24" name="Google Shape;24;p3"/>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3"/>
            <p:cNvGrpSpPr/>
            <p:nvPr/>
          </p:nvGrpSpPr>
          <p:grpSpPr>
            <a:xfrm>
              <a:off x="8347897" y="4312442"/>
              <a:ext cx="278716" cy="278625"/>
              <a:chOff x="1029375" y="1786375"/>
              <a:chExt cx="909053" cy="909053"/>
            </a:xfrm>
          </p:grpSpPr>
          <p:sp>
            <p:nvSpPr>
              <p:cNvPr id="27" name="Google Shape;27;p3"/>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3"/>
          <p:cNvGrpSpPr/>
          <p:nvPr/>
        </p:nvGrpSpPr>
        <p:grpSpPr>
          <a:xfrm>
            <a:off x="-350438" y="3704795"/>
            <a:ext cx="1847135" cy="1682972"/>
            <a:chOff x="-350438" y="3704795"/>
            <a:chExt cx="1847135" cy="1682972"/>
          </a:xfrm>
        </p:grpSpPr>
        <p:sp>
          <p:nvSpPr>
            <p:cNvPr id="30" name="Google Shape;30;p3"/>
            <p:cNvSpPr/>
            <p:nvPr/>
          </p:nvSpPr>
          <p:spPr>
            <a:xfrm flipH="1">
              <a:off x="-350438" y="3951181"/>
              <a:ext cx="1518606" cy="1436587"/>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21910" y="3704795"/>
              <a:ext cx="1518606" cy="1436538"/>
            </a:xfrm>
            <a:custGeom>
              <a:avLst/>
              <a:gdLst/>
              <a:ahLst/>
              <a:cxnLst/>
              <a:rect l="l" t="t" r="r" b="b"/>
              <a:pathLst>
                <a:path w="30819" h="29152" extrusionOk="0">
                  <a:moveTo>
                    <a:pt x="18743" y="1"/>
                  </a:moveTo>
                  <a:cubicBezTo>
                    <a:pt x="14372" y="1"/>
                    <a:pt x="10001" y="1667"/>
                    <a:pt x="6667" y="5001"/>
                  </a:cubicBezTo>
                  <a:cubicBezTo>
                    <a:pt x="0" y="11668"/>
                    <a:pt x="0" y="22485"/>
                    <a:pt x="6667" y="29152"/>
                  </a:cubicBezTo>
                  <a:lnTo>
                    <a:pt x="30818" y="5001"/>
                  </a:lnTo>
                  <a:cubicBezTo>
                    <a:pt x="27485" y="1667"/>
                    <a:pt x="23114" y="1"/>
                    <a:pt x="18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p:nvPr/>
        </p:nvSpPr>
        <p:spPr>
          <a:xfrm rot="2700219" flipH="1">
            <a:off x="6920993" y="-113682"/>
            <a:ext cx="856166" cy="809884"/>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59"/>
        <p:cNvGrpSpPr/>
        <p:nvPr/>
      </p:nvGrpSpPr>
      <p:grpSpPr>
        <a:xfrm>
          <a:off x="0" y="0"/>
          <a:ext cx="0" cy="0"/>
          <a:chOff x="0" y="0"/>
          <a:chExt cx="0" cy="0"/>
        </a:xfrm>
      </p:grpSpPr>
      <p:sp>
        <p:nvSpPr>
          <p:cNvPr id="360" name="Google Shape;360;p24"/>
          <p:cNvSpPr/>
          <p:nvPr/>
        </p:nvSpPr>
        <p:spPr>
          <a:xfrm>
            <a:off x="-189627" y="-559314"/>
            <a:ext cx="1038666" cy="1212524"/>
          </a:xfrm>
          <a:custGeom>
            <a:avLst/>
            <a:gdLst/>
            <a:ahLst/>
            <a:cxnLst/>
            <a:rect l="l" t="t" r="r" b="b"/>
            <a:pathLst>
              <a:path w="35212" h="41106" extrusionOk="0">
                <a:moveTo>
                  <a:pt x="1" y="1"/>
                </a:moveTo>
                <a:lnTo>
                  <a:pt x="1" y="23489"/>
                </a:lnTo>
                <a:cubicBezTo>
                  <a:pt x="1" y="33203"/>
                  <a:pt x="7904" y="41106"/>
                  <a:pt x="17617" y="41106"/>
                </a:cubicBezTo>
                <a:cubicBezTo>
                  <a:pt x="27331" y="41106"/>
                  <a:pt x="35212" y="33203"/>
                  <a:pt x="35212" y="23489"/>
                </a:cubicBezTo>
                <a:lnTo>
                  <a:pt x="35212" y="1"/>
                </a:lnTo>
                <a:lnTo>
                  <a:pt x="31569" y="1"/>
                </a:lnTo>
                <a:lnTo>
                  <a:pt x="31569" y="23489"/>
                </a:lnTo>
                <a:cubicBezTo>
                  <a:pt x="31569" y="31194"/>
                  <a:pt x="25300" y="37463"/>
                  <a:pt x="17617" y="37463"/>
                </a:cubicBezTo>
                <a:cubicBezTo>
                  <a:pt x="9913" y="37463"/>
                  <a:pt x="3643" y="31194"/>
                  <a:pt x="3643" y="23489"/>
                </a:cubicBezTo>
                <a:lnTo>
                  <a:pt x="36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507842" y="1147586"/>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24"/>
          <p:cNvGrpSpPr/>
          <p:nvPr/>
        </p:nvGrpSpPr>
        <p:grpSpPr>
          <a:xfrm>
            <a:off x="677320" y="4536786"/>
            <a:ext cx="529276" cy="523104"/>
            <a:chOff x="677320" y="4536786"/>
            <a:chExt cx="529276" cy="523104"/>
          </a:xfrm>
        </p:grpSpPr>
        <p:sp>
          <p:nvSpPr>
            <p:cNvPr id="363" name="Google Shape;363;p24"/>
            <p:cNvSpPr/>
            <p:nvPr/>
          </p:nvSpPr>
          <p:spPr>
            <a:xfrm flipH="1">
              <a:off x="1120380" y="4536786"/>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4"/>
            <p:cNvSpPr/>
            <p:nvPr/>
          </p:nvSpPr>
          <p:spPr>
            <a:xfrm flipH="1">
              <a:off x="898850" y="4536786"/>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4"/>
            <p:cNvSpPr/>
            <p:nvPr/>
          </p:nvSpPr>
          <p:spPr>
            <a:xfrm flipH="1">
              <a:off x="677320" y="4536786"/>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4"/>
            <p:cNvSpPr/>
            <p:nvPr/>
          </p:nvSpPr>
          <p:spPr>
            <a:xfrm flipH="1">
              <a:off x="1120380" y="4755688"/>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4"/>
            <p:cNvSpPr/>
            <p:nvPr/>
          </p:nvSpPr>
          <p:spPr>
            <a:xfrm flipH="1">
              <a:off x="898850" y="4755688"/>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4"/>
            <p:cNvSpPr/>
            <p:nvPr/>
          </p:nvSpPr>
          <p:spPr>
            <a:xfrm flipH="1">
              <a:off x="677320" y="4755688"/>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4"/>
            <p:cNvSpPr/>
            <p:nvPr/>
          </p:nvSpPr>
          <p:spPr>
            <a:xfrm flipH="1">
              <a:off x="1120380" y="497371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4"/>
            <p:cNvSpPr/>
            <p:nvPr/>
          </p:nvSpPr>
          <p:spPr>
            <a:xfrm flipH="1">
              <a:off x="898850" y="497371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4"/>
            <p:cNvSpPr/>
            <p:nvPr/>
          </p:nvSpPr>
          <p:spPr>
            <a:xfrm flipH="1">
              <a:off x="677320" y="497371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24"/>
          <p:cNvSpPr/>
          <p:nvPr/>
        </p:nvSpPr>
        <p:spPr>
          <a:xfrm rot="-5400000" flipH="1">
            <a:off x="7287429" y="4295125"/>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24"/>
          <p:cNvGrpSpPr/>
          <p:nvPr/>
        </p:nvGrpSpPr>
        <p:grpSpPr>
          <a:xfrm>
            <a:off x="8217688" y="1147566"/>
            <a:ext cx="426076" cy="587719"/>
            <a:chOff x="8217688" y="1147566"/>
            <a:chExt cx="426076" cy="587719"/>
          </a:xfrm>
        </p:grpSpPr>
        <p:sp>
          <p:nvSpPr>
            <p:cNvPr id="374" name="Google Shape;374;p24"/>
            <p:cNvSpPr/>
            <p:nvPr/>
          </p:nvSpPr>
          <p:spPr>
            <a:xfrm>
              <a:off x="8217688" y="1147566"/>
              <a:ext cx="426076" cy="369412"/>
            </a:xfrm>
            <a:custGeom>
              <a:avLst/>
              <a:gdLst/>
              <a:ahLst/>
              <a:cxnLst/>
              <a:rect l="l" t="t" r="r" b="b"/>
              <a:pathLst>
                <a:path w="12452" h="10796" extrusionOk="0">
                  <a:moveTo>
                    <a:pt x="6226" y="1"/>
                  </a:moveTo>
                  <a:lnTo>
                    <a:pt x="1" y="10796"/>
                  </a:lnTo>
                  <a:lnTo>
                    <a:pt x="12452" y="10796"/>
                  </a:lnTo>
                  <a:lnTo>
                    <a:pt x="6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4"/>
            <p:cNvSpPr/>
            <p:nvPr/>
          </p:nvSpPr>
          <p:spPr>
            <a:xfrm>
              <a:off x="8217688" y="1365873"/>
              <a:ext cx="426076" cy="369412"/>
            </a:xfrm>
            <a:custGeom>
              <a:avLst/>
              <a:gdLst/>
              <a:ahLst/>
              <a:cxnLst/>
              <a:rect l="l" t="t" r="r" b="b"/>
              <a:pathLst>
                <a:path w="12452" h="10796" extrusionOk="0">
                  <a:moveTo>
                    <a:pt x="6226" y="1"/>
                  </a:moveTo>
                  <a:lnTo>
                    <a:pt x="1" y="10796"/>
                  </a:lnTo>
                  <a:lnTo>
                    <a:pt x="12452" y="10796"/>
                  </a:lnTo>
                  <a:lnTo>
                    <a:pt x="6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9429123"/>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2133"/>
              <a:buNone/>
              <a:defRPr>
                <a:solidFill>
                  <a:srgbClr val="888888"/>
                </a:solidFill>
              </a:defRPr>
            </a:lvl1pPr>
            <a:lvl2pPr lvl="1" algn="ctr">
              <a:spcBef>
                <a:spcPts val="280"/>
              </a:spcBef>
              <a:spcAft>
                <a:spcPts val="0"/>
              </a:spcAft>
              <a:buClr>
                <a:srgbClr val="888888"/>
              </a:buClr>
              <a:buSzPts val="1867"/>
              <a:buNone/>
              <a:defRPr>
                <a:solidFill>
                  <a:srgbClr val="888888"/>
                </a:solidFill>
              </a:defRPr>
            </a:lvl2pPr>
            <a:lvl3pPr lvl="2" algn="ctr">
              <a:spcBef>
                <a:spcPts val="240"/>
              </a:spcBef>
              <a:spcAft>
                <a:spcPts val="0"/>
              </a:spcAft>
              <a:buClr>
                <a:srgbClr val="888888"/>
              </a:buClr>
              <a:buSzPts val="1600"/>
              <a:buNone/>
              <a:defRPr>
                <a:solidFill>
                  <a:srgbClr val="888888"/>
                </a:solidFill>
              </a:defRPr>
            </a:lvl3pPr>
            <a:lvl4pPr lvl="3" algn="ctr">
              <a:spcBef>
                <a:spcPts val="200"/>
              </a:spcBef>
              <a:spcAft>
                <a:spcPts val="0"/>
              </a:spcAft>
              <a:buClr>
                <a:srgbClr val="888888"/>
              </a:buClr>
              <a:buSzPts val="1333"/>
              <a:buNone/>
              <a:defRPr>
                <a:solidFill>
                  <a:srgbClr val="888888"/>
                </a:solidFill>
              </a:defRPr>
            </a:lvl4pPr>
            <a:lvl5pPr lvl="4" algn="ctr">
              <a:spcBef>
                <a:spcPts val="200"/>
              </a:spcBef>
              <a:spcAft>
                <a:spcPts val="0"/>
              </a:spcAft>
              <a:buClr>
                <a:srgbClr val="888888"/>
              </a:buClr>
              <a:buSzPts val="1333"/>
              <a:buNone/>
              <a:defRPr>
                <a:solidFill>
                  <a:srgbClr val="888888"/>
                </a:solidFill>
              </a:defRPr>
            </a:lvl5pPr>
            <a:lvl6pPr lvl="5" algn="ctr">
              <a:spcBef>
                <a:spcPts val="200"/>
              </a:spcBef>
              <a:spcAft>
                <a:spcPts val="0"/>
              </a:spcAft>
              <a:buClr>
                <a:srgbClr val="888888"/>
              </a:buClr>
              <a:buSzPts val="1333"/>
              <a:buNone/>
              <a:defRPr>
                <a:solidFill>
                  <a:srgbClr val="888888"/>
                </a:solidFill>
              </a:defRPr>
            </a:lvl6pPr>
            <a:lvl7pPr lvl="6" algn="ctr">
              <a:spcBef>
                <a:spcPts val="200"/>
              </a:spcBef>
              <a:spcAft>
                <a:spcPts val="0"/>
              </a:spcAft>
              <a:buClr>
                <a:srgbClr val="888888"/>
              </a:buClr>
              <a:buSzPts val="1333"/>
              <a:buNone/>
              <a:defRPr>
                <a:solidFill>
                  <a:srgbClr val="888888"/>
                </a:solidFill>
              </a:defRPr>
            </a:lvl7pPr>
            <a:lvl8pPr lvl="7" algn="ctr">
              <a:spcBef>
                <a:spcPts val="200"/>
              </a:spcBef>
              <a:spcAft>
                <a:spcPts val="0"/>
              </a:spcAft>
              <a:buClr>
                <a:srgbClr val="888888"/>
              </a:buClr>
              <a:buSzPts val="1333"/>
              <a:buNone/>
              <a:defRPr>
                <a:solidFill>
                  <a:srgbClr val="888888"/>
                </a:solidFill>
              </a:defRPr>
            </a:lvl8pPr>
            <a:lvl9pPr lvl="8" algn="ctr">
              <a:spcBef>
                <a:spcPts val="200"/>
              </a:spcBef>
              <a:spcAft>
                <a:spcPts val="0"/>
              </a:spcAft>
              <a:buClr>
                <a:srgbClr val="888888"/>
              </a:buClr>
              <a:buSzPts val="1333"/>
              <a:buNone/>
              <a:defRPr>
                <a:solidFill>
                  <a:srgbClr val="888888"/>
                </a:solidFill>
              </a:defRPr>
            </a:lvl9pPr>
          </a:lstStyle>
          <a:p>
            <a:endParaRPr/>
          </a:p>
        </p:txBody>
      </p:sp>
      <p:sp>
        <p:nvSpPr>
          <p:cNvPr id="18" name="Google Shape;18;p25"/>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424918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795943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342900" lvl="0" indent="-171450" algn="l">
              <a:spcBef>
                <a:spcPts val="200"/>
              </a:spcBef>
              <a:spcAft>
                <a:spcPts val="0"/>
              </a:spcAft>
              <a:buClr>
                <a:srgbClr val="888888"/>
              </a:buClr>
              <a:buSzPts val="1333"/>
              <a:buNone/>
              <a:defRPr sz="1000">
                <a:solidFill>
                  <a:srgbClr val="888888"/>
                </a:solidFill>
              </a:defRPr>
            </a:lvl1pPr>
            <a:lvl2pPr marL="685800" lvl="1" indent="-171450" algn="l">
              <a:spcBef>
                <a:spcPts val="180"/>
              </a:spcBef>
              <a:spcAft>
                <a:spcPts val="0"/>
              </a:spcAft>
              <a:buClr>
                <a:srgbClr val="888888"/>
              </a:buClr>
              <a:buSzPts val="1200"/>
              <a:buNone/>
              <a:defRPr sz="900">
                <a:solidFill>
                  <a:srgbClr val="888888"/>
                </a:solidFill>
              </a:defRPr>
            </a:lvl2pPr>
            <a:lvl3pPr marL="1028700" lvl="2" indent="-171450" algn="l">
              <a:spcBef>
                <a:spcPts val="160"/>
              </a:spcBef>
              <a:spcAft>
                <a:spcPts val="0"/>
              </a:spcAft>
              <a:buClr>
                <a:srgbClr val="888888"/>
              </a:buClr>
              <a:buSzPts val="1067"/>
              <a:buNone/>
              <a:defRPr sz="800">
                <a:solidFill>
                  <a:srgbClr val="888888"/>
                </a:solidFill>
              </a:defRPr>
            </a:lvl3pPr>
            <a:lvl4pPr marL="1371600" lvl="3" indent="-171450" algn="l">
              <a:spcBef>
                <a:spcPts val="140"/>
              </a:spcBef>
              <a:spcAft>
                <a:spcPts val="0"/>
              </a:spcAft>
              <a:buClr>
                <a:srgbClr val="888888"/>
              </a:buClr>
              <a:buSzPts val="933"/>
              <a:buNone/>
              <a:defRPr sz="700">
                <a:solidFill>
                  <a:srgbClr val="888888"/>
                </a:solidFill>
              </a:defRPr>
            </a:lvl4pPr>
            <a:lvl5pPr marL="1714500" lvl="4" indent="-171450" algn="l">
              <a:spcBef>
                <a:spcPts val="140"/>
              </a:spcBef>
              <a:spcAft>
                <a:spcPts val="0"/>
              </a:spcAft>
              <a:buClr>
                <a:srgbClr val="888888"/>
              </a:buClr>
              <a:buSzPts val="933"/>
              <a:buNone/>
              <a:defRPr sz="700">
                <a:solidFill>
                  <a:srgbClr val="888888"/>
                </a:solidFill>
              </a:defRPr>
            </a:lvl5pPr>
            <a:lvl6pPr marL="2057400" lvl="5" indent="-171450" algn="l">
              <a:spcBef>
                <a:spcPts val="140"/>
              </a:spcBef>
              <a:spcAft>
                <a:spcPts val="0"/>
              </a:spcAft>
              <a:buClr>
                <a:srgbClr val="888888"/>
              </a:buClr>
              <a:buSzPts val="933"/>
              <a:buNone/>
              <a:defRPr sz="700">
                <a:solidFill>
                  <a:srgbClr val="888888"/>
                </a:solidFill>
              </a:defRPr>
            </a:lvl6pPr>
            <a:lvl7pPr marL="2400300" lvl="6" indent="-171450" algn="l">
              <a:spcBef>
                <a:spcPts val="140"/>
              </a:spcBef>
              <a:spcAft>
                <a:spcPts val="0"/>
              </a:spcAft>
              <a:buClr>
                <a:srgbClr val="888888"/>
              </a:buClr>
              <a:buSzPts val="933"/>
              <a:buNone/>
              <a:defRPr sz="700">
                <a:solidFill>
                  <a:srgbClr val="888888"/>
                </a:solidFill>
              </a:defRPr>
            </a:lvl7pPr>
            <a:lvl8pPr marL="2743200" lvl="7" indent="-171450" algn="l">
              <a:spcBef>
                <a:spcPts val="140"/>
              </a:spcBef>
              <a:spcAft>
                <a:spcPts val="0"/>
              </a:spcAft>
              <a:buClr>
                <a:srgbClr val="888888"/>
              </a:buClr>
              <a:buSzPts val="933"/>
              <a:buNone/>
              <a:defRPr sz="700">
                <a:solidFill>
                  <a:srgbClr val="888888"/>
                </a:solidFill>
              </a:defRPr>
            </a:lvl8pPr>
            <a:lvl9pPr marL="3086100" lvl="8" indent="-171450" algn="l">
              <a:spcBef>
                <a:spcPts val="140"/>
              </a:spcBef>
              <a:spcAft>
                <a:spcPts val="0"/>
              </a:spcAft>
              <a:buClr>
                <a:srgbClr val="888888"/>
              </a:buClr>
              <a:buSzPts val="933"/>
              <a:buNone/>
              <a:defRPr sz="700">
                <a:solidFill>
                  <a:srgbClr val="888888"/>
                </a:solidFill>
              </a:defRPr>
            </a:lvl9pPr>
          </a:lstStyle>
          <a:p>
            <a:endParaRPr/>
          </a:p>
        </p:txBody>
      </p:sp>
      <p:sp>
        <p:nvSpPr>
          <p:cNvPr id="30" name="Google Shape;30;p27"/>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428004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36" name="Google Shape;36;p28"/>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37" name="Google Shape;37;p28"/>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9931480"/>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228601" y="767557"/>
            <a:ext cx="2020094"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43" name="Google Shape;43;p29"/>
          <p:cNvSpPr txBox="1">
            <a:spLocks noGrp="1"/>
          </p:cNvSpPr>
          <p:nvPr>
            <p:ph type="body" idx="2"/>
          </p:nvPr>
        </p:nvSpPr>
        <p:spPr>
          <a:xfrm>
            <a:off x="228601" y="1087438"/>
            <a:ext cx="2020094"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44" name="Google Shape;44;p29"/>
          <p:cNvSpPr txBox="1">
            <a:spLocks noGrp="1"/>
          </p:cNvSpPr>
          <p:nvPr>
            <p:ph type="body" idx="3"/>
          </p:nvPr>
        </p:nvSpPr>
        <p:spPr>
          <a:xfrm>
            <a:off x="2322513" y="767557"/>
            <a:ext cx="2020888"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45" name="Google Shape;45;p29"/>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46" name="Google Shape;46;p2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1209430"/>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4062544"/>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1787526" y="136526"/>
            <a:ext cx="2555875" cy="2926556"/>
          </a:xfrm>
          <a:prstGeom prst="rect">
            <a:avLst/>
          </a:prstGeom>
          <a:noFill/>
          <a:ln>
            <a:noFill/>
          </a:ln>
        </p:spPr>
        <p:txBody>
          <a:bodyPr spcFirstLastPara="1" wrap="square" lIns="91425" tIns="45700" rIns="91425" bIns="45700" anchor="t" anchorCtr="0">
            <a:normAutofit/>
          </a:bodyPr>
          <a:lstStyle>
            <a:lvl1pPr marL="342900" lvl="0" indent="-273034" algn="l">
              <a:spcBef>
                <a:spcPts val="320"/>
              </a:spcBef>
              <a:spcAft>
                <a:spcPts val="0"/>
              </a:spcAft>
              <a:buClr>
                <a:schemeClr val="dk1"/>
              </a:buClr>
              <a:buSzPts val="2133"/>
              <a:buChar char="•"/>
              <a:defRPr sz="1600"/>
            </a:lvl1pPr>
            <a:lvl2pPr marL="685800" lvl="1" indent="-260366" algn="l">
              <a:spcBef>
                <a:spcPts val="280"/>
              </a:spcBef>
              <a:spcAft>
                <a:spcPts val="0"/>
              </a:spcAft>
              <a:buClr>
                <a:schemeClr val="dk1"/>
              </a:buClr>
              <a:buSzPts val="1867"/>
              <a:buChar char="–"/>
              <a:defRPr sz="1400"/>
            </a:lvl2pPr>
            <a:lvl3pPr marL="1028700" lvl="2" indent="-247650" algn="l">
              <a:spcBef>
                <a:spcPts val="240"/>
              </a:spcBef>
              <a:spcAft>
                <a:spcPts val="0"/>
              </a:spcAft>
              <a:buClr>
                <a:schemeClr val="dk1"/>
              </a:buClr>
              <a:buSzPts val="1600"/>
              <a:buChar char="•"/>
              <a:defRPr sz="1200"/>
            </a:lvl3pPr>
            <a:lvl4pPr marL="1371600" lvl="3" indent="-234934" algn="l">
              <a:spcBef>
                <a:spcPts val="200"/>
              </a:spcBef>
              <a:spcAft>
                <a:spcPts val="0"/>
              </a:spcAft>
              <a:buClr>
                <a:schemeClr val="dk1"/>
              </a:buClr>
              <a:buSzPts val="1333"/>
              <a:buChar char="–"/>
              <a:defRPr sz="1000"/>
            </a:lvl4pPr>
            <a:lvl5pPr marL="1714500" lvl="4" indent="-234934" algn="l">
              <a:spcBef>
                <a:spcPts val="200"/>
              </a:spcBef>
              <a:spcAft>
                <a:spcPts val="0"/>
              </a:spcAft>
              <a:buClr>
                <a:schemeClr val="dk1"/>
              </a:buClr>
              <a:buSzPts val="1333"/>
              <a:buChar char="»"/>
              <a:defRPr sz="1000"/>
            </a:lvl5pPr>
            <a:lvl6pPr marL="2057400" lvl="5" indent="-234934" algn="l">
              <a:spcBef>
                <a:spcPts val="200"/>
              </a:spcBef>
              <a:spcAft>
                <a:spcPts val="0"/>
              </a:spcAft>
              <a:buClr>
                <a:schemeClr val="dk1"/>
              </a:buClr>
              <a:buSzPts val="1333"/>
              <a:buChar char="•"/>
              <a:defRPr sz="1000"/>
            </a:lvl6pPr>
            <a:lvl7pPr marL="2400300" lvl="6" indent="-234934" algn="l">
              <a:spcBef>
                <a:spcPts val="200"/>
              </a:spcBef>
              <a:spcAft>
                <a:spcPts val="0"/>
              </a:spcAft>
              <a:buClr>
                <a:schemeClr val="dk1"/>
              </a:buClr>
              <a:buSzPts val="1333"/>
              <a:buChar char="•"/>
              <a:defRPr sz="1000"/>
            </a:lvl7pPr>
            <a:lvl8pPr marL="2743200" lvl="7" indent="-234934" algn="l">
              <a:spcBef>
                <a:spcPts val="200"/>
              </a:spcBef>
              <a:spcAft>
                <a:spcPts val="0"/>
              </a:spcAft>
              <a:buClr>
                <a:schemeClr val="dk1"/>
              </a:buClr>
              <a:buSzPts val="1333"/>
              <a:buChar char="•"/>
              <a:defRPr sz="1000"/>
            </a:lvl8pPr>
            <a:lvl9pPr marL="3086100" lvl="8" indent="-234934" algn="l">
              <a:spcBef>
                <a:spcPts val="200"/>
              </a:spcBef>
              <a:spcAft>
                <a:spcPts val="0"/>
              </a:spcAft>
              <a:buClr>
                <a:schemeClr val="dk1"/>
              </a:buClr>
              <a:buSzPts val="1333"/>
              <a:buChar char="•"/>
              <a:defRPr sz="1000"/>
            </a:lvl9pPr>
          </a:lstStyle>
          <a:p>
            <a:endParaRPr/>
          </a:p>
        </p:txBody>
      </p:sp>
      <p:sp>
        <p:nvSpPr>
          <p:cNvPr id="57" name="Google Shape;57;p31"/>
          <p:cNvSpPr txBox="1">
            <a:spLocks noGrp="1"/>
          </p:cNvSpPr>
          <p:nvPr>
            <p:ph type="body" idx="2"/>
          </p:nvPr>
        </p:nvSpPr>
        <p:spPr>
          <a:xfrm>
            <a:off x="228600" y="717551"/>
            <a:ext cx="1504157" cy="23455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58" name="Google Shape;58;p3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347629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2"/>
          <p:cNvSpPr>
            <a:spLocks noGrp="1"/>
          </p:cNvSpPr>
          <p:nvPr>
            <p:ph type="pic" idx="2"/>
          </p:nvPr>
        </p:nvSpPr>
        <p:spPr>
          <a:xfrm>
            <a:off x="896144" y="306388"/>
            <a:ext cx="2743200" cy="2057400"/>
          </a:xfrm>
          <a:prstGeom prst="rect">
            <a:avLst/>
          </a:prstGeom>
          <a:noFill/>
          <a:ln>
            <a:noFill/>
          </a:ln>
        </p:spPr>
      </p:sp>
      <p:sp>
        <p:nvSpPr>
          <p:cNvPr id="64" name="Google Shape;64;p32"/>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65" name="Google Shape;65;p3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278585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4"/>
          <p:cNvSpPr/>
          <p:nvPr/>
        </p:nvSpPr>
        <p:spPr>
          <a:xfrm>
            <a:off x="-325402" y="-673139"/>
            <a:ext cx="1038666" cy="1212524"/>
          </a:xfrm>
          <a:custGeom>
            <a:avLst/>
            <a:gdLst/>
            <a:ahLst/>
            <a:cxnLst/>
            <a:rect l="l" t="t" r="r" b="b"/>
            <a:pathLst>
              <a:path w="35212" h="41106" extrusionOk="0">
                <a:moveTo>
                  <a:pt x="1" y="1"/>
                </a:moveTo>
                <a:lnTo>
                  <a:pt x="1" y="23489"/>
                </a:lnTo>
                <a:cubicBezTo>
                  <a:pt x="1" y="33203"/>
                  <a:pt x="7904" y="41106"/>
                  <a:pt x="17617" y="41106"/>
                </a:cubicBezTo>
                <a:cubicBezTo>
                  <a:pt x="27331" y="41106"/>
                  <a:pt x="35212" y="33203"/>
                  <a:pt x="35212" y="23489"/>
                </a:cubicBezTo>
                <a:lnTo>
                  <a:pt x="35212" y="1"/>
                </a:lnTo>
                <a:lnTo>
                  <a:pt x="31569" y="1"/>
                </a:lnTo>
                <a:lnTo>
                  <a:pt x="31569" y="23489"/>
                </a:lnTo>
                <a:cubicBezTo>
                  <a:pt x="31569" y="31194"/>
                  <a:pt x="25300" y="37463"/>
                  <a:pt x="17617" y="37463"/>
                </a:cubicBezTo>
                <a:cubicBezTo>
                  <a:pt x="9913" y="37463"/>
                  <a:pt x="3643" y="31194"/>
                  <a:pt x="3643" y="23489"/>
                </a:cubicBezTo>
                <a:lnTo>
                  <a:pt x="36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4"/>
          <p:cNvGrpSpPr/>
          <p:nvPr/>
        </p:nvGrpSpPr>
        <p:grpSpPr>
          <a:xfrm>
            <a:off x="448582" y="4854286"/>
            <a:ext cx="529276" cy="304202"/>
            <a:chOff x="448582" y="4854286"/>
            <a:chExt cx="529276" cy="304202"/>
          </a:xfrm>
        </p:grpSpPr>
        <p:sp>
          <p:nvSpPr>
            <p:cNvPr id="36" name="Google Shape;36;p4"/>
            <p:cNvSpPr/>
            <p:nvPr/>
          </p:nvSpPr>
          <p:spPr>
            <a:xfrm flipH="1">
              <a:off x="891643" y="4854286"/>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flipH="1">
              <a:off x="670112" y="4854286"/>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flipH="1">
              <a:off x="448582" y="4854286"/>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891643" y="5073188"/>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70112" y="5073188"/>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flipH="1">
              <a:off x="448582" y="5073188"/>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4"/>
          <p:cNvSpPr/>
          <p:nvPr/>
        </p:nvSpPr>
        <p:spPr>
          <a:xfrm rot="-5400000" flipH="1">
            <a:off x="7547104" y="4296675"/>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txBox="1">
            <a:spLocks noGrp="1"/>
          </p:cNvSpPr>
          <p:nvPr>
            <p:ph type="body" idx="1"/>
          </p:nvPr>
        </p:nvSpPr>
        <p:spPr>
          <a:xfrm>
            <a:off x="1850950" y="1501975"/>
            <a:ext cx="5442300" cy="173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44" name="Google Shape;44;p4"/>
          <p:cNvSpPr txBox="1">
            <a:spLocks noGrp="1"/>
          </p:cNvSpPr>
          <p:nvPr>
            <p:ph type="ctrTitle"/>
          </p:nvPr>
        </p:nvSpPr>
        <p:spPr>
          <a:xfrm>
            <a:off x="713275" y="539375"/>
            <a:ext cx="7717500" cy="5685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3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3"/>
          <p:cNvSpPr txBox="1">
            <a:spLocks noGrp="1"/>
          </p:cNvSpPr>
          <p:nvPr>
            <p:ph type="body" idx="1"/>
          </p:nvPr>
        </p:nvSpPr>
        <p:spPr>
          <a:xfrm rot="5400000">
            <a:off x="1154510" y="-125810"/>
            <a:ext cx="2262982" cy="4114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1" name="Google Shape;71;p33"/>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3"/>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3"/>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3232075"/>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rot="5400000">
            <a:off x="2366169" y="1085850"/>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4"/>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4"/>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7403892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4995075"/>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35"/>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5"/>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2133"/>
              <a:buNone/>
              <a:defRPr>
                <a:solidFill>
                  <a:srgbClr val="888888"/>
                </a:solidFill>
              </a:defRPr>
            </a:lvl1pPr>
            <a:lvl2pPr lvl="1" algn="ctr">
              <a:spcBef>
                <a:spcPts val="280"/>
              </a:spcBef>
              <a:spcAft>
                <a:spcPts val="0"/>
              </a:spcAft>
              <a:buClr>
                <a:srgbClr val="888888"/>
              </a:buClr>
              <a:buSzPts val="1867"/>
              <a:buNone/>
              <a:defRPr>
                <a:solidFill>
                  <a:srgbClr val="888888"/>
                </a:solidFill>
              </a:defRPr>
            </a:lvl2pPr>
            <a:lvl3pPr lvl="2" algn="ctr">
              <a:spcBef>
                <a:spcPts val="240"/>
              </a:spcBef>
              <a:spcAft>
                <a:spcPts val="0"/>
              </a:spcAft>
              <a:buClr>
                <a:srgbClr val="888888"/>
              </a:buClr>
              <a:buSzPts val="1600"/>
              <a:buNone/>
              <a:defRPr>
                <a:solidFill>
                  <a:srgbClr val="888888"/>
                </a:solidFill>
              </a:defRPr>
            </a:lvl3pPr>
            <a:lvl4pPr lvl="3" algn="ctr">
              <a:spcBef>
                <a:spcPts val="200"/>
              </a:spcBef>
              <a:spcAft>
                <a:spcPts val="0"/>
              </a:spcAft>
              <a:buClr>
                <a:srgbClr val="888888"/>
              </a:buClr>
              <a:buSzPts val="1333"/>
              <a:buNone/>
              <a:defRPr>
                <a:solidFill>
                  <a:srgbClr val="888888"/>
                </a:solidFill>
              </a:defRPr>
            </a:lvl4pPr>
            <a:lvl5pPr lvl="4" algn="ctr">
              <a:spcBef>
                <a:spcPts val="200"/>
              </a:spcBef>
              <a:spcAft>
                <a:spcPts val="0"/>
              </a:spcAft>
              <a:buClr>
                <a:srgbClr val="888888"/>
              </a:buClr>
              <a:buSzPts val="1333"/>
              <a:buNone/>
              <a:defRPr>
                <a:solidFill>
                  <a:srgbClr val="888888"/>
                </a:solidFill>
              </a:defRPr>
            </a:lvl5pPr>
            <a:lvl6pPr lvl="5" algn="ctr">
              <a:spcBef>
                <a:spcPts val="200"/>
              </a:spcBef>
              <a:spcAft>
                <a:spcPts val="0"/>
              </a:spcAft>
              <a:buClr>
                <a:srgbClr val="888888"/>
              </a:buClr>
              <a:buSzPts val="1333"/>
              <a:buNone/>
              <a:defRPr>
                <a:solidFill>
                  <a:srgbClr val="888888"/>
                </a:solidFill>
              </a:defRPr>
            </a:lvl6pPr>
            <a:lvl7pPr lvl="6" algn="ctr">
              <a:spcBef>
                <a:spcPts val="200"/>
              </a:spcBef>
              <a:spcAft>
                <a:spcPts val="0"/>
              </a:spcAft>
              <a:buClr>
                <a:srgbClr val="888888"/>
              </a:buClr>
              <a:buSzPts val="1333"/>
              <a:buNone/>
              <a:defRPr>
                <a:solidFill>
                  <a:srgbClr val="888888"/>
                </a:solidFill>
              </a:defRPr>
            </a:lvl7pPr>
            <a:lvl8pPr lvl="7" algn="ctr">
              <a:spcBef>
                <a:spcPts val="200"/>
              </a:spcBef>
              <a:spcAft>
                <a:spcPts val="0"/>
              </a:spcAft>
              <a:buClr>
                <a:srgbClr val="888888"/>
              </a:buClr>
              <a:buSzPts val="1333"/>
              <a:buNone/>
              <a:defRPr>
                <a:solidFill>
                  <a:srgbClr val="888888"/>
                </a:solidFill>
              </a:defRPr>
            </a:lvl8pPr>
            <a:lvl9pPr lvl="8" algn="ctr">
              <a:spcBef>
                <a:spcPts val="200"/>
              </a:spcBef>
              <a:spcAft>
                <a:spcPts val="0"/>
              </a:spcAft>
              <a:buClr>
                <a:srgbClr val="888888"/>
              </a:buClr>
              <a:buSzPts val="1333"/>
              <a:buNone/>
              <a:defRPr>
                <a:solidFill>
                  <a:srgbClr val="888888"/>
                </a:solidFill>
              </a:defRPr>
            </a:lvl9pPr>
          </a:lstStyle>
          <a:p>
            <a:endParaRPr/>
          </a:p>
        </p:txBody>
      </p:sp>
      <p:sp>
        <p:nvSpPr>
          <p:cNvPr id="93" name="Google Shape;93;p35"/>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5"/>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5"/>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120488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3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6"/>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9" name="Google Shape;99;p36"/>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6"/>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6"/>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537059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342900" lvl="0" indent="-171450" algn="l">
              <a:spcBef>
                <a:spcPts val="200"/>
              </a:spcBef>
              <a:spcAft>
                <a:spcPts val="0"/>
              </a:spcAft>
              <a:buClr>
                <a:srgbClr val="888888"/>
              </a:buClr>
              <a:buSzPts val="1333"/>
              <a:buNone/>
              <a:defRPr sz="1000">
                <a:solidFill>
                  <a:srgbClr val="888888"/>
                </a:solidFill>
              </a:defRPr>
            </a:lvl1pPr>
            <a:lvl2pPr marL="685800" lvl="1" indent="-171450" algn="l">
              <a:spcBef>
                <a:spcPts val="180"/>
              </a:spcBef>
              <a:spcAft>
                <a:spcPts val="0"/>
              </a:spcAft>
              <a:buClr>
                <a:srgbClr val="888888"/>
              </a:buClr>
              <a:buSzPts val="1200"/>
              <a:buNone/>
              <a:defRPr sz="900">
                <a:solidFill>
                  <a:srgbClr val="888888"/>
                </a:solidFill>
              </a:defRPr>
            </a:lvl2pPr>
            <a:lvl3pPr marL="1028700" lvl="2" indent="-171450" algn="l">
              <a:spcBef>
                <a:spcPts val="160"/>
              </a:spcBef>
              <a:spcAft>
                <a:spcPts val="0"/>
              </a:spcAft>
              <a:buClr>
                <a:srgbClr val="888888"/>
              </a:buClr>
              <a:buSzPts val="1067"/>
              <a:buNone/>
              <a:defRPr sz="800">
                <a:solidFill>
                  <a:srgbClr val="888888"/>
                </a:solidFill>
              </a:defRPr>
            </a:lvl3pPr>
            <a:lvl4pPr marL="1371600" lvl="3" indent="-171450" algn="l">
              <a:spcBef>
                <a:spcPts val="140"/>
              </a:spcBef>
              <a:spcAft>
                <a:spcPts val="0"/>
              </a:spcAft>
              <a:buClr>
                <a:srgbClr val="888888"/>
              </a:buClr>
              <a:buSzPts val="933"/>
              <a:buNone/>
              <a:defRPr sz="700">
                <a:solidFill>
                  <a:srgbClr val="888888"/>
                </a:solidFill>
              </a:defRPr>
            </a:lvl4pPr>
            <a:lvl5pPr marL="1714500" lvl="4" indent="-171450" algn="l">
              <a:spcBef>
                <a:spcPts val="140"/>
              </a:spcBef>
              <a:spcAft>
                <a:spcPts val="0"/>
              </a:spcAft>
              <a:buClr>
                <a:srgbClr val="888888"/>
              </a:buClr>
              <a:buSzPts val="933"/>
              <a:buNone/>
              <a:defRPr sz="700">
                <a:solidFill>
                  <a:srgbClr val="888888"/>
                </a:solidFill>
              </a:defRPr>
            </a:lvl5pPr>
            <a:lvl6pPr marL="2057400" lvl="5" indent="-171450" algn="l">
              <a:spcBef>
                <a:spcPts val="140"/>
              </a:spcBef>
              <a:spcAft>
                <a:spcPts val="0"/>
              </a:spcAft>
              <a:buClr>
                <a:srgbClr val="888888"/>
              </a:buClr>
              <a:buSzPts val="933"/>
              <a:buNone/>
              <a:defRPr sz="700">
                <a:solidFill>
                  <a:srgbClr val="888888"/>
                </a:solidFill>
              </a:defRPr>
            </a:lvl6pPr>
            <a:lvl7pPr marL="2400300" lvl="6" indent="-171450" algn="l">
              <a:spcBef>
                <a:spcPts val="140"/>
              </a:spcBef>
              <a:spcAft>
                <a:spcPts val="0"/>
              </a:spcAft>
              <a:buClr>
                <a:srgbClr val="888888"/>
              </a:buClr>
              <a:buSzPts val="933"/>
              <a:buNone/>
              <a:defRPr sz="700">
                <a:solidFill>
                  <a:srgbClr val="888888"/>
                </a:solidFill>
              </a:defRPr>
            </a:lvl7pPr>
            <a:lvl8pPr marL="2743200" lvl="7" indent="-171450" algn="l">
              <a:spcBef>
                <a:spcPts val="140"/>
              </a:spcBef>
              <a:spcAft>
                <a:spcPts val="0"/>
              </a:spcAft>
              <a:buClr>
                <a:srgbClr val="888888"/>
              </a:buClr>
              <a:buSzPts val="933"/>
              <a:buNone/>
              <a:defRPr sz="700">
                <a:solidFill>
                  <a:srgbClr val="888888"/>
                </a:solidFill>
              </a:defRPr>
            </a:lvl8pPr>
            <a:lvl9pPr marL="3086100" lvl="8" indent="-171450" algn="l">
              <a:spcBef>
                <a:spcPts val="140"/>
              </a:spcBef>
              <a:spcAft>
                <a:spcPts val="0"/>
              </a:spcAft>
              <a:buClr>
                <a:srgbClr val="888888"/>
              </a:buClr>
              <a:buSzPts val="933"/>
              <a:buNone/>
              <a:defRPr sz="700">
                <a:solidFill>
                  <a:srgbClr val="888888"/>
                </a:solidFill>
              </a:defRPr>
            </a:lvl9pPr>
          </a:lstStyle>
          <a:p>
            <a:endParaRPr/>
          </a:p>
        </p:txBody>
      </p:sp>
      <p:sp>
        <p:nvSpPr>
          <p:cNvPr id="105" name="Google Shape;105;p37"/>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7"/>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7"/>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343382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3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8"/>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111" name="Google Shape;111;p38"/>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112" name="Google Shape;112;p38"/>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8"/>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8"/>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721430"/>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3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9"/>
          <p:cNvSpPr txBox="1">
            <a:spLocks noGrp="1"/>
          </p:cNvSpPr>
          <p:nvPr>
            <p:ph type="body" idx="1"/>
          </p:nvPr>
        </p:nvSpPr>
        <p:spPr>
          <a:xfrm>
            <a:off x="228601" y="767557"/>
            <a:ext cx="2020094"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118" name="Google Shape;118;p39"/>
          <p:cNvSpPr txBox="1">
            <a:spLocks noGrp="1"/>
          </p:cNvSpPr>
          <p:nvPr>
            <p:ph type="body" idx="2"/>
          </p:nvPr>
        </p:nvSpPr>
        <p:spPr>
          <a:xfrm>
            <a:off x="228601" y="1087438"/>
            <a:ext cx="2020094"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119" name="Google Shape;119;p39"/>
          <p:cNvSpPr txBox="1">
            <a:spLocks noGrp="1"/>
          </p:cNvSpPr>
          <p:nvPr>
            <p:ph type="body" idx="3"/>
          </p:nvPr>
        </p:nvSpPr>
        <p:spPr>
          <a:xfrm>
            <a:off x="2322513" y="767557"/>
            <a:ext cx="2020888"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120" name="Google Shape;120;p39"/>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121" name="Google Shape;121;p3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9666477"/>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9671996"/>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41"/>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1"/>
          <p:cNvSpPr txBox="1">
            <a:spLocks noGrp="1"/>
          </p:cNvSpPr>
          <p:nvPr>
            <p:ph type="body" idx="1"/>
          </p:nvPr>
        </p:nvSpPr>
        <p:spPr>
          <a:xfrm>
            <a:off x="1787526" y="136526"/>
            <a:ext cx="2555875" cy="2926556"/>
          </a:xfrm>
          <a:prstGeom prst="rect">
            <a:avLst/>
          </a:prstGeom>
          <a:noFill/>
          <a:ln>
            <a:noFill/>
          </a:ln>
        </p:spPr>
        <p:txBody>
          <a:bodyPr spcFirstLastPara="1" wrap="square" lIns="91425" tIns="45700" rIns="91425" bIns="45700" anchor="t" anchorCtr="0">
            <a:normAutofit/>
          </a:bodyPr>
          <a:lstStyle>
            <a:lvl1pPr marL="342900" lvl="0" indent="-273034" algn="l">
              <a:spcBef>
                <a:spcPts val="320"/>
              </a:spcBef>
              <a:spcAft>
                <a:spcPts val="0"/>
              </a:spcAft>
              <a:buClr>
                <a:schemeClr val="dk1"/>
              </a:buClr>
              <a:buSzPts val="2133"/>
              <a:buChar char="•"/>
              <a:defRPr sz="1600"/>
            </a:lvl1pPr>
            <a:lvl2pPr marL="685800" lvl="1" indent="-260366" algn="l">
              <a:spcBef>
                <a:spcPts val="280"/>
              </a:spcBef>
              <a:spcAft>
                <a:spcPts val="0"/>
              </a:spcAft>
              <a:buClr>
                <a:schemeClr val="dk1"/>
              </a:buClr>
              <a:buSzPts val="1867"/>
              <a:buChar char="–"/>
              <a:defRPr sz="1400"/>
            </a:lvl2pPr>
            <a:lvl3pPr marL="1028700" lvl="2" indent="-247650" algn="l">
              <a:spcBef>
                <a:spcPts val="240"/>
              </a:spcBef>
              <a:spcAft>
                <a:spcPts val="0"/>
              </a:spcAft>
              <a:buClr>
                <a:schemeClr val="dk1"/>
              </a:buClr>
              <a:buSzPts val="1600"/>
              <a:buChar char="•"/>
              <a:defRPr sz="1200"/>
            </a:lvl3pPr>
            <a:lvl4pPr marL="1371600" lvl="3" indent="-234934" algn="l">
              <a:spcBef>
                <a:spcPts val="200"/>
              </a:spcBef>
              <a:spcAft>
                <a:spcPts val="0"/>
              </a:spcAft>
              <a:buClr>
                <a:schemeClr val="dk1"/>
              </a:buClr>
              <a:buSzPts val="1333"/>
              <a:buChar char="–"/>
              <a:defRPr sz="1000"/>
            </a:lvl4pPr>
            <a:lvl5pPr marL="1714500" lvl="4" indent="-234934" algn="l">
              <a:spcBef>
                <a:spcPts val="200"/>
              </a:spcBef>
              <a:spcAft>
                <a:spcPts val="0"/>
              </a:spcAft>
              <a:buClr>
                <a:schemeClr val="dk1"/>
              </a:buClr>
              <a:buSzPts val="1333"/>
              <a:buChar char="»"/>
              <a:defRPr sz="1000"/>
            </a:lvl5pPr>
            <a:lvl6pPr marL="2057400" lvl="5" indent="-234934" algn="l">
              <a:spcBef>
                <a:spcPts val="200"/>
              </a:spcBef>
              <a:spcAft>
                <a:spcPts val="0"/>
              </a:spcAft>
              <a:buClr>
                <a:schemeClr val="dk1"/>
              </a:buClr>
              <a:buSzPts val="1333"/>
              <a:buChar char="•"/>
              <a:defRPr sz="1000"/>
            </a:lvl6pPr>
            <a:lvl7pPr marL="2400300" lvl="6" indent="-234934" algn="l">
              <a:spcBef>
                <a:spcPts val="200"/>
              </a:spcBef>
              <a:spcAft>
                <a:spcPts val="0"/>
              </a:spcAft>
              <a:buClr>
                <a:schemeClr val="dk1"/>
              </a:buClr>
              <a:buSzPts val="1333"/>
              <a:buChar char="•"/>
              <a:defRPr sz="1000"/>
            </a:lvl7pPr>
            <a:lvl8pPr marL="2743200" lvl="7" indent="-234934" algn="l">
              <a:spcBef>
                <a:spcPts val="200"/>
              </a:spcBef>
              <a:spcAft>
                <a:spcPts val="0"/>
              </a:spcAft>
              <a:buClr>
                <a:schemeClr val="dk1"/>
              </a:buClr>
              <a:buSzPts val="1333"/>
              <a:buChar char="•"/>
              <a:defRPr sz="1000"/>
            </a:lvl8pPr>
            <a:lvl9pPr marL="3086100" lvl="8" indent="-234934" algn="l">
              <a:spcBef>
                <a:spcPts val="200"/>
              </a:spcBef>
              <a:spcAft>
                <a:spcPts val="0"/>
              </a:spcAft>
              <a:buClr>
                <a:schemeClr val="dk1"/>
              </a:buClr>
              <a:buSzPts val="1333"/>
              <a:buChar char="•"/>
              <a:defRPr sz="1000"/>
            </a:lvl9pPr>
          </a:lstStyle>
          <a:p>
            <a:endParaRPr/>
          </a:p>
        </p:txBody>
      </p:sp>
      <p:sp>
        <p:nvSpPr>
          <p:cNvPr id="132" name="Google Shape;132;p41"/>
          <p:cNvSpPr txBox="1">
            <a:spLocks noGrp="1"/>
          </p:cNvSpPr>
          <p:nvPr>
            <p:ph type="body" idx="2"/>
          </p:nvPr>
        </p:nvSpPr>
        <p:spPr>
          <a:xfrm>
            <a:off x="228600" y="717551"/>
            <a:ext cx="1504157" cy="23455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133" name="Google Shape;133;p4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354133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txBox="1">
            <a:spLocks noGrp="1"/>
          </p:cNvSpPr>
          <p:nvPr>
            <p:ph type="subTitle" idx="1"/>
          </p:nvPr>
        </p:nvSpPr>
        <p:spPr>
          <a:xfrm>
            <a:off x="789425" y="1337525"/>
            <a:ext cx="3647700" cy="1616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None/>
              <a:defRPr sz="1200">
                <a:solidFill>
                  <a:srgbClr val="0E2A47"/>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47" name="Google Shape;47;p5"/>
          <p:cNvSpPr txBox="1">
            <a:spLocks noGrp="1"/>
          </p:cNvSpPr>
          <p:nvPr>
            <p:ph type="subTitle" idx="2"/>
          </p:nvPr>
        </p:nvSpPr>
        <p:spPr>
          <a:xfrm>
            <a:off x="4706875" y="1337525"/>
            <a:ext cx="3647700" cy="2412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None/>
              <a:defRPr sz="1200">
                <a:solidFill>
                  <a:srgbClr val="0E2A47"/>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48" name="Google Shape;48;p5"/>
          <p:cNvSpPr txBox="1">
            <a:spLocks noGrp="1"/>
          </p:cNvSpPr>
          <p:nvPr>
            <p:ph type="ctrTitle"/>
          </p:nvPr>
        </p:nvSpPr>
        <p:spPr>
          <a:xfrm>
            <a:off x="713275" y="539375"/>
            <a:ext cx="7717500" cy="5685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3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49" name="Google Shape;49;p5"/>
          <p:cNvSpPr/>
          <p:nvPr/>
        </p:nvSpPr>
        <p:spPr>
          <a:xfrm flipH="1">
            <a:off x="8430778" y="-673139"/>
            <a:ext cx="1038666" cy="1212524"/>
          </a:xfrm>
          <a:custGeom>
            <a:avLst/>
            <a:gdLst/>
            <a:ahLst/>
            <a:cxnLst/>
            <a:rect l="l" t="t" r="r" b="b"/>
            <a:pathLst>
              <a:path w="35212" h="41106" extrusionOk="0">
                <a:moveTo>
                  <a:pt x="1" y="1"/>
                </a:moveTo>
                <a:lnTo>
                  <a:pt x="1" y="23489"/>
                </a:lnTo>
                <a:cubicBezTo>
                  <a:pt x="1" y="33203"/>
                  <a:pt x="7904" y="41106"/>
                  <a:pt x="17617" y="41106"/>
                </a:cubicBezTo>
                <a:cubicBezTo>
                  <a:pt x="27331" y="41106"/>
                  <a:pt x="35212" y="33203"/>
                  <a:pt x="35212" y="23489"/>
                </a:cubicBezTo>
                <a:lnTo>
                  <a:pt x="35212" y="1"/>
                </a:lnTo>
                <a:lnTo>
                  <a:pt x="31569" y="1"/>
                </a:lnTo>
                <a:lnTo>
                  <a:pt x="31569" y="23489"/>
                </a:lnTo>
                <a:cubicBezTo>
                  <a:pt x="31569" y="31194"/>
                  <a:pt x="25300" y="37463"/>
                  <a:pt x="17617" y="37463"/>
                </a:cubicBezTo>
                <a:cubicBezTo>
                  <a:pt x="9913" y="37463"/>
                  <a:pt x="3643" y="31194"/>
                  <a:pt x="3643" y="23489"/>
                </a:cubicBezTo>
                <a:lnTo>
                  <a:pt x="36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5"/>
          <p:cNvGrpSpPr/>
          <p:nvPr/>
        </p:nvGrpSpPr>
        <p:grpSpPr>
          <a:xfrm>
            <a:off x="8067759" y="4854286"/>
            <a:ext cx="529276" cy="1177181"/>
            <a:chOff x="8151475" y="1002075"/>
            <a:chExt cx="529276" cy="1177181"/>
          </a:xfrm>
        </p:grpSpPr>
        <p:sp>
          <p:nvSpPr>
            <p:cNvPr id="51" name="Google Shape;51;p5"/>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5"/>
          <p:cNvSpPr/>
          <p:nvPr/>
        </p:nvSpPr>
        <p:spPr>
          <a:xfrm rot="5400000">
            <a:off x="909415" y="4296675"/>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42"/>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2"/>
          <p:cNvSpPr>
            <a:spLocks noGrp="1"/>
          </p:cNvSpPr>
          <p:nvPr>
            <p:ph type="pic" idx="2"/>
          </p:nvPr>
        </p:nvSpPr>
        <p:spPr>
          <a:xfrm>
            <a:off x="896144" y="306388"/>
            <a:ext cx="2743200" cy="2057400"/>
          </a:xfrm>
          <a:prstGeom prst="rect">
            <a:avLst/>
          </a:prstGeom>
          <a:noFill/>
          <a:ln>
            <a:noFill/>
          </a:ln>
        </p:spPr>
      </p:sp>
      <p:sp>
        <p:nvSpPr>
          <p:cNvPr id="139" name="Google Shape;139;p42"/>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140" name="Google Shape;140;p4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4449651"/>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4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3"/>
          <p:cNvSpPr txBox="1">
            <a:spLocks noGrp="1"/>
          </p:cNvSpPr>
          <p:nvPr>
            <p:ph type="body" idx="1"/>
          </p:nvPr>
        </p:nvSpPr>
        <p:spPr>
          <a:xfrm rot="5400000">
            <a:off x="1154510" y="-125810"/>
            <a:ext cx="2262982" cy="4114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46" name="Google Shape;146;p43"/>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3"/>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3"/>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010684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rot="5400000">
            <a:off x="2366169" y="1085850"/>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52" name="Google Shape;152;p44"/>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4"/>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45503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6"/>
          <p:cNvSpPr txBox="1">
            <a:spLocks noGrp="1"/>
          </p:cNvSpPr>
          <p:nvPr>
            <p:ph type="ctrTitle"/>
          </p:nvPr>
        </p:nvSpPr>
        <p:spPr>
          <a:xfrm>
            <a:off x="713275" y="539375"/>
            <a:ext cx="7717500" cy="5685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3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72" name="Google Shape;72;p6"/>
          <p:cNvGrpSpPr/>
          <p:nvPr/>
        </p:nvGrpSpPr>
        <p:grpSpPr>
          <a:xfrm>
            <a:off x="-235682" y="485248"/>
            <a:ext cx="833267" cy="890916"/>
            <a:chOff x="-235682" y="485248"/>
            <a:chExt cx="833267" cy="890916"/>
          </a:xfrm>
        </p:grpSpPr>
        <p:sp>
          <p:nvSpPr>
            <p:cNvPr id="73" name="Google Shape;73;p6"/>
            <p:cNvSpPr/>
            <p:nvPr/>
          </p:nvSpPr>
          <p:spPr>
            <a:xfrm flipH="1">
              <a:off x="-235682" y="485248"/>
              <a:ext cx="721961" cy="721961"/>
            </a:xfrm>
            <a:custGeom>
              <a:avLst/>
              <a:gdLst/>
              <a:ahLst/>
              <a:cxnLst/>
              <a:rect l="l" t="t" r="r" b="b"/>
              <a:pathLst>
                <a:path w="23203" h="23203" extrusionOk="0">
                  <a:moveTo>
                    <a:pt x="11612" y="1"/>
                  </a:moveTo>
                  <a:cubicBezTo>
                    <a:pt x="5210" y="1"/>
                    <a:pt x="0" y="5210"/>
                    <a:pt x="0" y="11612"/>
                  </a:cubicBezTo>
                  <a:cubicBezTo>
                    <a:pt x="0" y="18014"/>
                    <a:pt x="5210" y="23202"/>
                    <a:pt x="11612" y="23202"/>
                  </a:cubicBezTo>
                  <a:cubicBezTo>
                    <a:pt x="18014" y="23202"/>
                    <a:pt x="23202" y="18014"/>
                    <a:pt x="23202" y="11612"/>
                  </a:cubicBezTo>
                  <a:cubicBezTo>
                    <a:pt x="23202" y="5210"/>
                    <a:pt x="18014" y="1"/>
                    <a:pt x="1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flipH="1">
              <a:off x="171495" y="950075"/>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6"/>
          <p:cNvGrpSpPr/>
          <p:nvPr/>
        </p:nvGrpSpPr>
        <p:grpSpPr>
          <a:xfrm rot="-5400000">
            <a:off x="8801313" y="2231425"/>
            <a:ext cx="529276" cy="1177181"/>
            <a:chOff x="8151475" y="1002075"/>
            <a:chExt cx="529276" cy="1177181"/>
          </a:xfrm>
        </p:grpSpPr>
        <p:sp>
          <p:nvSpPr>
            <p:cNvPr id="76" name="Google Shape;76;p6"/>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6"/>
          <p:cNvSpPr/>
          <p:nvPr/>
        </p:nvSpPr>
        <p:spPr>
          <a:xfrm rot="5400000">
            <a:off x="-169250" y="4296675"/>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5"/>
        <p:cNvGrpSpPr/>
        <p:nvPr/>
      </p:nvGrpSpPr>
      <p:grpSpPr>
        <a:xfrm>
          <a:off x="0" y="0"/>
          <a:ext cx="0" cy="0"/>
          <a:chOff x="0" y="0"/>
          <a:chExt cx="0" cy="0"/>
        </a:xfrm>
      </p:grpSpPr>
      <p:sp>
        <p:nvSpPr>
          <p:cNvPr id="96" name="Google Shape;96;p7"/>
          <p:cNvSpPr/>
          <p:nvPr/>
        </p:nvSpPr>
        <p:spPr>
          <a:xfrm flipH="1">
            <a:off x="8436494" y="-673139"/>
            <a:ext cx="1038666" cy="1212524"/>
          </a:xfrm>
          <a:custGeom>
            <a:avLst/>
            <a:gdLst/>
            <a:ahLst/>
            <a:cxnLst/>
            <a:rect l="l" t="t" r="r" b="b"/>
            <a:pathLst>
              <a:path w="35212" h="41106" extrusionOk="0">
                <a:moveTo>
                  <a:pt x="1" y="1"/>
                </a:moveTo>
                <a:lnTo>
                  <a:pt x="1" y="23489"/>
                </a:lnTo>
                <a:cubicBezTo>
                  <a:pt x="1" y="33203"/>
                  <a:pt x="7904" y="41106"/>
                  <a:pt x="17617" y="41106"/>
                </a:cubicBezTo>
                <a:cubicBezTo>
                  <a:pt x="27331" y="41106"/>
                  <a:pt x="35212" y="33203"/>
                  <a:pt x="35212" y="23489"/>
                </a:cubicBezTo>
                <a:lnTo>
                  <a:pt x="35212" y="1"/>
                </a:lnTo>
                <a:lnTo>
                  <a:pt x="31569" y="1"/>
                </a:lnTo>
                <a:lnTo>
                  <a:pt x="31569" y="23489"/>
                </a:lnTo>
                <a:cubicBezTo>
                  <a:pt x="31569" y="31194"/>
                  <a:pt x="25300" y="37463"/>
                  <a:pt x="17617" y="37463"/>
                </a:cubicBezTo>
                <a:cubicBezTo>
                  <a:pt x="9913" y="37463"/>
                  <a:pt x="3643" y="31194"/>
                  <a:pt x="3643" y="23489"/>
                </a:cubicBezTo>
                <a:lnTo>
                  <a:pt x="36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rot="5400000">
            <a:off x="1343144" y="4296675"/>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txBox="1">
            <a:spLocks noGrp="1"/>
          </p:cNvSpPr>
          <p:nvPr>
            <p:ph type="subTitle" idx="1"/>
          </p:nvPr>
        </p:nvSpPr>
        <p:spPr>
          <a:xfrm>
            <a:off x="1898963" y="1596975"/>
            <a:ext cx="5346000" cy="2569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
              <a:buNone/>
              <a:defRPr>
                <a:solidFill>
                  <a:srgbClr val="0E2A47"/>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99" name="Google Shape;99;p7"/>
          <p:cNvSpPr txBox="1">
            <a:spLocks noGrp="1"/>
          </p:cNvSpPr>
          <p:nvPr>
            <p:ph type="ctrTitle"/>
          </p:nvPr>
        </p:nvSpPr>
        <p:spPr>
          <a:xfrm>
            <a:off x="713275" y="539375"/>
            <a:ext cx="7717500" cy="5685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3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
        <p:cNvGrpSpPr/>
        <p:nvPr/>
      </p:nvGrpSpPr>
      <p:grpSpPr>
        <a:xfrm>
          <a:off x="0" y="0"/>
          <a:ext cx="0" cy="0"/>
          <a:chOff x="0" y="0"/>
          <a:chExt cx="0" cy="0"/>
        </a:xfrm>
      </p:grpSpPr>
      <p:sp>
        <p:nvSpPr>
          <p:cNvPr id="101" name="Google Shape;101;p8"/>
          <p:cNvSpPr txBox="1">
            <a:spLocks noGrp="1"/>
          </p:cNvSpPr>
          <p:nvPr>
            <p:ph type="ctrTitle"/>
          </p:nvPr>
        </p:nvSpPr>
        <p:spPr>
          <a:xfrm>
            <a:off x="2116188" y="1591350"/>
            <a:ext cx="4911600" cy="196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4000"/>
              <a:buNone/>
              <a:defRPr sz="4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02" name="Google Shape;102;p8"/>
          <p:cNvGrpSpPr/>
          <p:nvPr/>
        </p:nvGrpSpPr>
        <p:grpSpPr>
          <a:xfrm flipH="1">
            <a:off x="411562" y="3653637"/>
            <a:ext cx="278716" cy="981905"/>
            <a:chOff x="8347897" y="3609162"/>
            <a:chExt cx="278716" cy="981905"/>
          </a:xfrm>
        </p:grpSpPr>
        <p:grpSp>
          <p:nvGrpSpPr>
            <p:cNvPr id="103" name="Google Shape;103;p8"/>
            <p:cNvGrpSpPr/>
            <p:nvPr/>
          </p:nvGrpSpPr>
          <p:grpSpPr>
            <a:xfrm>
              <a:off x="8347897" y="3609162"/>
              <a:ext cx="278716" cy="278625"/>
              <a:chOff x="1029375" y="1786375"/>
              <a:chExt cx="909053" cy="909053"/>
            </a:xfrm>
          </p:grpSpPr>
          <p:sp>
            <p:nvSpPr>
              <p:cNvPr id="104" name="Google Shape;104;p8"/>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8"/>
            <p:cNvGrpSpPr/>
            <p:nvPr/>
          </p:nvGrpSpPr>
          <p:grpSpPr>
            <a:xfrm>
              <a:off x="8347897" y="3960802"/>
              <a:ext cx="278716" cy="278625"/>
              <a:chOff x="1029375" y="1786375"/>
              <a:chExt cx="909053" cy="909053"/>
            </a:xfrm>
          </p:grpSpPr>
          <p:sp>
            <p:nvSpPr>
              <p:cNvPr id="107" name="Google Shape;107;p8"/>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8"/>
            <p:cNvGrpSpPr/>
            <p:nvPr/>
          </p:nvGrpSpPr>
          <p:grpSpPr>
            <a:xfrm>
              <a:off x="8347897" y="4312442"/>
              <a:ext cx="278716" cy="278625"/>
              <a:chOff x="1029375" y="1786375"/>
              <a:chExt cx="909053" cy="909053"/>
            </a:xfrm>
          </p:grpSpPr>
          <p:sp>
            <p:nvSpPr>
              <p:cNvPr id="110" name="Google Shape;110;p8"/>
              <p:cNvSpPr/>
              <p:nvPr/>
            </p:nvSpPr>
            <p:spPr>
              <a:xfrm>
                <a:off x="1029375" y="1786375"/>
                <a:ext cx="909053" cy="909053"/>
              </a:xfrm>
              <a:custGeom>
                <a:avLst/>
                <a:gdLst/>
                <a:ahLst/>
                <a:cxnLst/>
                <a:rect l="l" t="t" r="r" b="b"/>
                <a:pathLst>
                  <a:path w="9980" h="9980" extrusionOk="0">
                    <a:moveTo>
                      <a:pt x="6646" y="1"/>
                    </a:moveTo>
                    <a:lnTo>
                      <a:pt x="1" y="6646"/>
                    </a:lnTo>
                    <a:lnTo>
                      <a:pt x="3334" y="9979"/>
                    </a:lnTo>
                    <a:lnTo>
                      <a:pt x="9979" y="9979"/>
                    </a:lnTo>
                    <a:lnTo>
                      <a:pt x="9979" y="3312"/>
                    </a:lnTo>
                    <a:lnTo>
                      <a:pt x="66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1029375" y="1786375"/>
                <a:ext cx="605368" cy="605368"/>
              </a:xfrm>
              <a:custGeom>
                <a:avLst/>
                <a:gdLst/>
                <a:ahLst/>
                <a:cxnLst/>
                <a:rect l="l" t="t" r="r" b="b"/>
                <a:pathLst>
                  <a:path w="6646" h="6646" extrusionOk="0">
                    <a:moveTo>
                      <a:pt x="1" y="1"/>
                    </a:moveTo>
                    <a:lnTo>
                      <a:pt x="1" y="6646"/>
                    </a:lnTo>
                    <a:lnTo>
                      <a:pt x="6646" y="6646"/>
                    </a:lnTo>
                    <a:lnTo>
                      <a:pt x="6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 name="Google Shape;112;p8"/>
          <p:cNvGrpSpPr/>
          <p:nvPr/>
        </p:nvGrpSpPr>
        <p:grpSpPr>
          <a:xfrm flipH="1">
            <a:off x="7819703" y="3863545"/>
            <a:ext cx="1847135" cy="1682972"/>
            <a:chOff x="-350438" y="3704795"/>
            <a:chExt cx="1847135" cy="1682972"/>
          </a:xfrm>
        </p:grpSpPr>
        <p:sp>
          <p:nvSpPr>
            <p:cNvPr id="113" name="Google Shape;113;p8"/>
            <p:cNvSpPr/>
            <p:nvPr/>
          </p:nvSpPr>
          <p:spPr>
            <a:xfrm flipH="1">
              <a:off x="-350438" y="3951181"/>
              <a:ext cx="1518606" cy="1436587"/>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flipH="1">
              <a:off x="-21910" y="3704795"/>
              <a:ext cx="1518606" cy="1436538"/>
            </a:xfrm>
            <a:custGeom>
              <a:avLst/>
              <a:gdLst/>
              <a:ahLst/>
              <a:cxnLst/>
              <a:rect l="l" t="t" r="r" b="b"/>
              <a:pathLst>
                <a:path w="30819" h="29152" extrusionOk="0">
                  <a:moveTo>
                    <a:pt x="18743" y="1"/>
                  </a:moveTo>
                  <a:cubicBezTo>
                    <a:pt x="14372" y="1"/>
                    <a:pt x="10001" y="1667"/>
                    <a:pt x="6667" y="5001"/>
                  </a:cubicBezTo>
                  <a:cubicBezTo>
                    <a:pt x="0" y="11668"/>
                    <a:pt x="0" y="22485"/>
                    <a:pt x="6667" y="29152"/>
                  </a:cubicBezTo>
                  <a:lnTo>
                    <a:pt x="30818" y="5001"/>
                  </a:lnTo>
                  <a:cubicBezTo>
                    <a:pt x="27485" y="1667"/>
                    <a:pt x="23114" y="1"/>
                    <a:pt x="18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8"/>
          <p:cNvSpPr/>
          <p:nvPr/>
        </p:nvSpPr>
        <p:spPr>
          <a:xfrm rot="-2700219">
            <a:off x="1343866" y="-260207"/>
            <a:ext cx="856166" cy="809884"/>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
        <p:cNvGrpSpPr/>
        <p:nvPr/>
      </p:nvGrpSpPr>
      <p:grpSpPr>
        <a:xfrm>
          <a:off x="0" y="0"/>
          <a:ext cx="0" cy="0"/>
          <a:chOff x="0" y="0"/>
          <a:chExt cx="0" cy="0"/>
        </a:xfrm>
      </p:grpSpPr>
      <p:sp>
        <p:nvSpPr>
          <p:cNvPr id="117" name="Google Shape;117;p9"/>
          <p:cNvSpPr txBox="1">
            <a:spLocks noGrp="1"/>
          </p:cNvSpPr>
          <p:nvPr>
            <p:ph type="title"/>
          </p:nvPr>
        </p:nvSpPr>
        <p:spPr>
          <a:xfrm>
            <a:off x="2135550" y="176910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8" name="Google Shape;118;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19" name="Google Shape;119;p9"/>
          <p:cNvSpPr/>
          <p:nvPr/>
        </p:nvSpPr>
        <p:spPr>
          <a:xfrm>
            <a:off x="-272075" y="4530200"/>
            <a:ext cx="901089" cy="901089"/>
          </a:xfrm>
          <a:custGeom>
            <a:avLst/>
            <a:gdLst/>
            <a:ahLst/>
            <a:cxnLst/>
            <a:rect l="l" t="t" r="r" b="b"/>
            <a:pathLst>
              <a:path w="23203" h="23203" extrusionOk="0">
                <a:moveTo>
                  <a:pt x="11612" y="1"/>
                </a:moveTo>
                <a:cubicBezTo>
                  <a:pt x="5210" y="1"/>
                  <a:pt x="0" y="5210"/>
                  <a:pt x="0" y="11612"/>
                </a:cubicBezTo>
                <a:cubicBezTo>
                  <a:pt x="0" y="18014"/>
                  <a:pt x="5210" y="23202"/>
                  <a:pt x="11612" y="23202"/>
                </a:cubicBezTo>
                <a:cubicBezTo>
                  <a:pt x="18014" y="23202"/>
                  <a:pt x="23202" y="18014"/>
                  <a:pt x="23202" y="11612"/>
                </a:cubicBezTo>
                <a:cubicBezTo>
                  <a:pt x="23202" y="5210"/>
                  <a:pt x="18014" y="1"/>
                  <a:pt x="1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7968000" y="342488"/>
            <a:ext cx="1585557" cy="303108"/>
          </a:xfrm>
          <a:custGeom>
            <a:avLst/>
            <a:gdLst/>
            <a:ahLst/>
            <a:cxnLst/>
            <a:rect l="l" t="t" r="r" b="b"/>
            <a:pathLst>
              <a:path w="42850" h="8191" extrusionOk="0">
                <a:moveTo>
                  <a:pt x="11259" y="0"/>
                </a:moveTo>
                <a:lnTo>
                  <a:pt x="6159" y="3687"/>
                </a:lnTo>
                <a:lnTo>
                  <a:pt x="2142" y="773"/>
                </a:lnTo>
                <a:lnTo>
                  <a:pt x="0" y="3731"/>
                </a:lnTo>
                <a:lnTo>
                  <a:pt x="6159" y="8191"/>
                </a:lnTo>
                <a:lnTo>
                  <a:pt x="11259" y="4504"/>
                </a:lnTo>
                <a:lnTo>
                  <a:pt x="16336" y="8191"/>
                </a:lnTo>
                <a:lnTo>
                  <a:pt x="21436" y="4504"/>
                </a:lnTo>
                <a:lnTo>
                  <a:pt x="26513" y="8191"/>
                </a:lnTo>
                <a:lnTo>
                  <a:pt x="31613" y="4504"/>
                </a:lnTo>
                <a:lnTo>
                  <a:pt x="36690" y="8191"/>
                </a:lnTo>
                <a:lnTo>
                  <a:pt x="42850" y="3731"/>
                </a:lnTo>
                <a:lnTo>
                  <a:pt x="40708" y="773"/>
                </a:lnTo>
                <a:lnTo>
                  <a:pt x="36690" y="3687"/>
                </a:lnTo>
                <a:lnTo>
                  <a:pt x="31613" y="0"/>
                </a:lnTo>
                <a:lnTo>
                  <a:pt x="26513" y="3687"/>
                </a:lnTo>
                <a:lnTo>
                  <a:pt x="21436" y="0"/>
                </a:lnTo>
                <a:lnTo>
                  <a:pt x="16336" y="3687"/>
                </a:lnTo>
                <a:lnTo>
                  <a:pt x="112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noFill/>
        <a:effectLst/>
      </p:bgPr>
    </p:bg>
    <p:spTree>
      <p:nvGrpSpPr>
        <p:cNvPr id="1" name="Shape 121"/>
        <p:cNvGrpSpPr/>
        <p:nvPr/>
      </p:nvGrpSpPr>
      <p:grpSpPr>
        <a:xfrm>
          <a:off x="0" y="0"/>
          <a:ext cx="0" cy="0"/>
          <a:chOff x="0" y="0"/>
          <a:chExt cx="0" cy="0"/>
        </a:xfrm>
      </p:grpSpPr>
      <p:sp>
        <p:nvSpPr>
          <p:cNvPr id="122" name="Google Shape;122;p10"/>
          <p:cNvSpPr txBox="1">
            <a:spLocks noGrp="1"/>
          </p:cNvSpPr>
          <p:nvPr>
            <p:ph type="title"/>
          </p:nvPr>
        </p:nvSpPr>
        <p:spPr>
          <a:xfrm>
            <a:off x="720000" y="4014450"/>
            <a:ext cx="7704000" cy="572700"/>
          </a:xfrm>
          <a:prstGeom prst="rect">
            <a:avLst/>
          </a:prstGeom>
          <a:solidFill>
            <a:schemeClr val="dk1"/>
          </a:solidFill>
          <a:ln>
            <a:noFill/>
          </a:ln>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1pPr>
            <a:lvl2pPr lvl="1"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1pPr>
            <a:lvl2pPr marL="914400" lvl="1" indent="-317500">
              <a:lnSpc>
                <a:spcPct val="100000"/>
              </a:lnSpc>
              <a:spcBef>
                <a:spcPts val="160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2pPr>
            <a:lvl3pPr marL="1371600" lvl="2" indent="-317500">
              <a:lnSpc>
                <a:spcPct val="100000"/>
              </a:lnSpc>
              <a:spcBef>
                <a:spcPts val="160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3pPr>
            <a:lvl4pPr marL="1828800" lvl="3" indent="-317500">
              <a:lnSpc>
                <a:spcPct val="100000"/>
              </a:lnSpc>
              <a:spcBef>
                <a:spcPts val="160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4pPr>
            <a:lvl5pPr marL="2286000" lvl="4" indent="-317500">
              <a:lnSpc>
                <a:spcPct val="100000"/>
              </a:lnSpc>
              <a:spcBef>
                <a:spcPts val="160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5pPr>
            <a:lvl6pPr marL="2743200" lvl="5" indent="-317500">
              <a:lnSpc>
                <a:spcPct val="100000"/>
              </a:lnSpc>
              <a:spcBef>
                <a:spcPts val="160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6pPr>
            <a:lvl7pPr marL="3200400" lvl="6" indent="-317500">
              <a:lnSpc>
                <a:spcPct val="100000"/>
              </a:lnSpc>
              <a:spcBef>
                <a:spcPts val="160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7pPr>
            <a:lvl8pPr marL="3657600" lvl="7" indent="-317500">
              <a:lnSpc>
                <a:spcPct val="100000"/>
              </a:lnSpc>
              <a:spcBef>
                <a:spcPts val="160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8pPr>
            <a:lvl9pPr marL="4114800" lvl="8" indent="-317500">
              <a:lnSpc>
                <a:spcPct val="100000"/>
              </a:lnSpc>
              <a:spcBef>
                <a:spcPts val="1600"/>
              </a:spcBef>
              <a:spcAft>
                <a:spcPts val="160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4" r:id="rId16"/>
    <p:sldLayoutId id="2147483665" r:id="rId17"/>
    <p:sldLayoutId id="2147483666" r:id="rId18"/>
    <p:sldLayoutId id="2147483669" r:id="rId19"/>
    <p:sldLayoutId id="214748367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713250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4" name="Google Shape;84;p1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5" name="Google Shape;85;p1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84088712"/>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38.xml"/><Relationship Id="rId18" Type="http://schemas.openxmlformats.org/officeDocument/2006/relationships/image" Target="../media/image50.png"/><Relationship Id="rId3" Type="http://schemas.openxmlformats.org/officeDocument/2006/relationships/image" Target="../media/image30.png"/><Relationship Id="rId21" Type="http://schemas.openxmlformats.org/officeDocument/2006/relationships/slide" Target="slide42.xml"/><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slide" Target="slide40.xml"/><Relationship Id="rId2" Type="http://schemas.openxmlformats.org/officeDocument/2006/relationships/notesSlide" Target="../notesSlides/notesSlide37.xml"/><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38.png"/><Relationship Id="rId11" Type="http://schemas.openxmlformats.org/officeDocument/2006/relationships/slide" Target="slide43.xml"/><Relationship Id="rId5" Type="http://schemas.openxmlformats.org/officeDocument/2006/relationships/image" Target="../media/image42.png"/><Relationship Id="rId15" Type="http://schemas.openxmlformats.org/officeDocument/2006/relationships/slide" Target="slide39.xml"/><Relationship Id="rId10" Type="http://schemas.openxmlformats.org/officeDocument/2006/relationships/image" Target="../media/image46.png"/><Relationship Id="rId19" Type="http://schemas.openxmlformats.org/officeDocument/2006/relationships/slide" Target="slide41.xml"/><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48.png"/><Relationship Id="rId22"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32.xml"/><Relationship Id="rId6" Type="http://schemas.openxmlformats.org/officeDocument/2006/relationships/slide" Target="slide37.xml"/><Relationship Id="rId5"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2.xml"/><Relationship Id="rId6" Type="http://schemas.openxmlformats.org/officeDocument/2006/relationships/slide" Target="slide37.xml"/><Relationship Id="rId5"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2.xml"/><Relationship Id="rId6" Type="http://schemas.openxmlformats.org/officeDocument/2006/relationships/slide" Target="slide37.xml"/><Relationship Id="rId5"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slide" Target="slide37.xml"/><Relationship Id="rId5"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slide" Target="slide37.xml"/><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9.sv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28"/>
          <p:cNvSpPr/>
          <p:nvPr/>
        </p:nvSpPr>
        <p:spPr>
          <a:xfrm>
            <a:off x="-111587" y="-539725"/>
            <a:ext cx="1649613" cy="1905548"/>
          </a:xfrm>
          <a:custGeom>
            <a:avLst/>
            <a:gdLst/>
            <a:ahLst/>
            <a:cxnLst/>
            <a:rect l="l" t="t" r="r" b="b"/>
            <a:pathLst>
              <a:path w="54219" h="62631" extrusionOk="0">
                <a:moveTo>
                  <a:pt x="27110" y="4217"/>
                </a:moveTo>
                <a:lnTo>
                  <a:pt x="50576" y="17772"/>
                </a:lnTo>
                <a:lnTo>
                  <a:pt x="50576" y="44859"/>
                </a:lnTo>
                <a:lnTo>
                  <a:pt x="27110" y="58414"/>
                </a:lnTo>
                <a:lnTo>
                  <a:pt x="3643" y="44859"/>
                </a:lnTo>
                <a:lnTo>
                  <a:pt x="3643" y="17772"/>
                </a:lnTo>
                <a:lnTo>
                  <a:pt x="27110" y="4217"/>
                </a:lnTo>
                <a:close/>
                <a:moveTo>
                  <a:pt x="27110" y="1"/>
                </a:moveTo>
                <a:lnTo>
                  <a:pt x="1" y="15653"/>
                </a:lnTo>
                <a:lnTo>
                  <a:pt x="1" y="46956"/>
                </a:lnTo>
                <a:lnTo>
                  <a:pt x="27110" y="62630"/>
                </a:lnTo>
                <a:lnTo>
                  <a:pt x="54219" y="46956"/>
                </a:lnTo>
                <a:lnTo>
                  <a:pt x="54219" y="15653"/>
                </a:lnTo>
                <a:lnTo>
                  <a:pt x="27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8"/>
          <p:cNvSpPr/>
          <p:nvPr/>
        </p:nvSpPr>
        <p:spPr>
          <a:xfrm rot="-2700219">
            <a:off x="1870968" y="-113682"/>
            <a:ext cx="856166" cy="809884"/>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28"/>
          <p:cNvGrpSpPr/>
          <p:nvPr/>
        </p:nvGrpSpPr>
        <p:grpSpPr>
          <a:xfrm>
            <a:off x="0" y="4060472"/>
            <a:ext cx="1575725" cy="529275"/>
            <a:chOff x="0" y="4060472"/>
            <a:chExt cx="1575725" cy="529275"/>
          </a:xfrm>
        </p:grpSpPr>
        <p:sp>
          <p:nvSpPr>
            <p:cNvPr id="390" name="Google Shape;390;p28"/>
            <p:cNvSpPr/>
            <p:nvPr/>
          </p:nvSpPr>
          <p:spPr>
            <a:xfrm flipH="1">
              <a:off x="1046450"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8"/>
            <p:cNvSpPr/>
            <p:nvPr/>
          </p:nvSpPr>
          <p:spPr>
            <a:xfrm flipH="1">
              <a:off x="523225"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8"/>
            <p:cNvSpPr/>
            <p:nvPr/>
          </p:nvSpPr>
          <p:spPr>
            <a:xfrm flipH="1">
              <a:off x="0"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8"/>
          <p:cNvGrpSpPr/>
          <p:nvPr/>
        </p:nvGrpSpPr>
        <p:grpSpPr>
          <a:xfrm>
            <a:off x="8166088" y="1230675"/>
            <a:ext cx="529276" cy="1177181"/>
            <a:chOff x="8151475" y="1002075"/>
            <a:chExt cx="529276" cy="1177181"/>
          </a:xfrm>
        </p:grpSpPr>
        <p:sp>
          <p:nvSpPr>
            <p:cNvPr id="394" name="Google Shape;394;p28"/>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8"/>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8"/>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8"/>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8"/>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8"/>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8"/>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8"/>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8"/>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8"/>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8"/>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8"/>
          <p:cNvGrpSpPr/>
          <p:nvPr/>
        </p:nvGrpSpPr>
        <p:grpSpPr>
          <a:xfrm>
            <a:off x="6693925" y="3790388"/>
            <a:ext cx="482249" cy="482286"/>
            <a:chOff x="6984525" y="3727488"/>
            <a:chExt cx="482249" cy="482286"/>
          </a:xfrm>
        </p:grpSpPr>
        <p:sp>
          <p:nvSpPr>
            <p:cNvPr id="413" name="Google Shape;413;p28"/>
            <p:cNvSpPr/>
            <p:nvPr/>
          </p:nvSpPr>
          <p:spPr>
            <a:xfrm>
              <a:off x="6984525" y="3727488"/>
              <a:ext cx="482249" cy="482286"/>
            </a:xfrm>
            <a:custGeom>
              <a:avLst/>
              <a:gdLst/>
              <a:ahLst/>
              <a:cxnLst/>
              <a:rect l="l" t="t" r="r" b="b"/>
              <a:pathLst>
                <a:path w="13003" h="13004" extrusionOk="0">
                  <a:moveTo>
                    <a:pt x="10420" y="1"/>
                  </a:moveTo>
                  <a:lnTo>
                    <a:pt x="0" y="10421"/>
                  </a:lnTo>
                  <a:lnTo>
                    <a:pt x="2583" y="13004"/>
                  </a:lnTo>
                  <a:lnTo>
                    <a:pt x="13003" y="2584"/>
                  </a:lnTo>
                  <a:lnTo>
                    <a:pt x="104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8"/>
            <p:cNvSpPr/>
            <p:nvPr/>
          </p:nvSpPr>
          <p:spPr>
            <a:xfrm>
              <a:off x="6984525" y="3727488"/>
              <a:ext cx="482249" cy="482286"/>
            </a:xfrm>
            <a:custGeom>
              <a:avLst/>
              <a:gdLst/>
              <a:ahLst/>
              <a:cxnLst/>
              <a:rect l="l" t="t" r="r" b="b"/>
              <a:pathLst>
                <a:path w="13003" h="13004" extrusionOk="0">
                  <a:moveTo>
                    <a:pt x="2583" y="1"/>
                  </a:moveTo>
                  <a:lnTo>
                    <a:pt x="0" y="2584"/>
                  </a:lnTo>
                  <a:lnTo>
                    <a:pt x="10420" y="13004"/>
                  </a:lnTo>
                  <a:lnTo>
                    <a:pt x="13003" y="10421"/>
                  </a:lnTo>
                  <a:lnTo>
                    <a:pt x="25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8"/>
          <p:cNvGrpSpPr/>
          <p:nvPr/>
        </p:nvGrpSpPr>
        <p:grpSpPr>
          <a:xfrm rot="-5400000">
            <a:off x="134757" y="2491650"/>
            <a:ext cx="529276" cy="1177181"/>
            <a:chOff x="8151475" y="1002075"/>
            <a:chExt cx="529276" cy="1177181"/>
          </a:xfrm>
        </p:grpSpPr>
        <p:sp>
          <p:nvSpPr>
            <p:cNvPr id="416" name="Google Shape;416;p28"/>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8"/>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8"/>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8"/>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8"/>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8"/>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977D52E-1786-5E89-89C1-5E9ACC958610}"/>
              </a:ext>
            </a:extLst>
          </p:cNvPr>
          <p:cNvSpPr txBox="1"/>
          <p:nvPr/>
        </p:nvSpPr>
        <p:spPr>
          <a:xfrm>
            <a:off x="508846" y="1466482"/>
            <a:ext cx="8393022" cy="1953163"/>
          </a:xfrm>
          <a:prstGeom prst="rect">
            <a:avLst/>
          </a:prstGeom>
          <a:noFill/>
        </p:spPr>
        <p:txBody>
          <a:bodyPr wrap="square">
            <a:spAutoFit/>
          </a:bodyPr>
          <a:lstStyle/>
          <a:p>
            <a:pPr marR="0" lvl="0" algn="ctr">
              <a:lnSpc>
                <a:spcPct val="150000"/>
              </a:lnSpc>
              <a:spcBef>
                <a:spcPts val="0"/>
              </a:spcBef>
              <a:spcAft>
                <a:spcPts val="1000"/>
              </a:spcAft>
            </a:pPr>
            <a:r>
              <a:rPr lang="en-US" sz="4000" b="1">
                <a:solidFill>
                  <a:srgbClr val="002060"/>
                </a:solidFill>
                <a:effectLst/>
                <a:latin typeface="+mj-lt"/>
                <a:ea typeface="Calibri" panose="020F0502020204030204" pitchFamily="34" charset="0"/>
                <a:cs typeface="Times New Roman" panose="02020603050405020304" pitchFamily="18" charset="0"/>
              </a:rPr>
              <a:t>NHIỆT LIỆT CHÀO MỪNG </a:t>
            </a:r>
          </a:p>
          <a:p>
            <a:pPr marR="0" lvl="0" algn="ctr">
              <a:lnSpc>
                <a:spcPct val="150000"/>
              </a:lnSpc>
              <a:spcBef>
                <a:spcPts val="0"/>
              </a:spcBef>
              <a:spcAft>
                <a:spcPts val="1000"/>
              </a:spcAft>
            </a:pPr>
            <a:r>
              <a:rPr lang="en-US" sz="4000" b="1">
                <a:solidFill>
                  <a:srgbClr val="002060"/>
                </a:solidFill>
                <a:effectLst/>
                <a:latin typeface="+mj-lt"/>
                <a:ea typeface="Calibri" panose="020F0502020204030204" pitchFamily="34" charset="0"/>
                <a:cs typeface="Times New Roman" panose="02020603050405020304" pitchFamily="18" charset="0"/>
              </a:rPr>
              <a:t>CÁC EM ĐẾN VỚI BÀI HỌC MỚI</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7" name="Google Shape;737;p41"/>
          <p:cNvSpPr txBox="1">
            <a:spLocks noGrp="1"/>
          </p:cNvSpPr>
          <p:nvPr>
            <p:ph type="subTitle" idx="1"/>
          </p:nvPr>
        </p:nvSpPr>
        <p:spPr>
          <a:xfrm>
            <a:off x="1396324" y="99721"/>
            <a:ext cx="7247441" cy="2569800"/>
          </a:xfrm>
          <a:prstGeom prst="rect">
            <a:avLst/>
          </a:prstGeom>
        </p:spPr>
        <p:txBody>
          <a:bodyPr spcFirstLastPara="1" wrap="square" lIns="91425" tIns="91425" rIns="91425" bIns="91425" anchor="t" anchorCtr="0">
            <a:noAutofit/>
          </a:bodyPr>
          <a:lstStyle/>
          <a:p>
            <a:pPr marL="0" indent="0" algn="just">
              <a:lnSpc>
                <a:spcPct val="150000"/>
              </a:lnSpc>
            </a:pPr>
            <a:r>
              <a:rPr lang="en-US" sz="1800">
                <a:effectLst/>
                <a:latin typeface="+mj-lt"/>
                <a:ea typeface="Times New Roman" panose="02020603050405020304" pitchFamily="18" charset="0"/>
                <a:cs typeface="Times New Roman" panose="02020603050405020304" pitchFamily="18" charset="0"/>
              </a:rPr>
              <a:t>Lấy một ống trụ rỗng và một miếng bìa cứng không thấm nước to hơn miệng ống để làm đáy. Gắn một sợi dây vào miếng bìa. Dùng tay kéo sợi dây để miếng bìa đậy kín ống (hình 17.5a). Nhấn ống vào trong nước rồi buông tay kéo sợi dây, miếng bìa vẫn không rời khỏi đáy ống kể cả khi quay ống theo các phương khác nhau (hình 17.5b).</a:t>
            </a:r>
            <a:endParaRPr lang="en-US" sz="1800">
              <a:effectLst/>
              <a:latin typeface="+mj-lt"/>
              <a:ea typeface="Calibri" panose="020F0502020204030204" pitchFamily="34" charset="0"/>
              <a:cs typeface="Times New Roman" panose="02020603050405020304" pitchFamily="18" charset="0"/>
            </a:endParaRPr>
          </a:p>
        </p:txBody>
      </p:sp>
      <p:sp>
        <p:nvSpPr>
          <p:cNvPr id="738" name="Google Shape;738;p41"/>
          <p:cNvSpPr/>
          <p:nvPr/>
        </p:nvSpPr>
        <p:spPr>
          <a:xfrm flipH="1">
            <a:off x="8217676" y="1701711"/>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41"/>
          <p:cNvGrpSpPr/>
          <p:nvPr/>
        </p:nvGrpSpPr>
        <p:grpSpPr>
          <a:xfrm>
            <a:off x="7643137" y="4222461"/>
            <a:ext cx="529276" cy="959155"/>
            <a:chOff x="7643137" y="4222461"/>
            <a:chExt cx="529276" cy="959155"/>
          </a:xfrm>
        </p:grpSpPr>
        <p:sp>
          <p:nvSpPr>
            <p:cNvPr id="740" name="Google Shape;740;p41"/>
            <p:cNvSpPr/>
            <p:nvPr/>
          </p:nvSpPr>
          <p:spPr>
            <a:xfrm>
              <a:off x="7643137" y="4222461"/>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1"/>
            <p:cNvSpPr/>
            <p:nvPr/>
          </p:nvSpPr>
          <p:spPr>
            <a:xfrm>
              <a:off x="7864667" y="4222461"/>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1"/>
            <p:cNvSpPr/>
            <p:nvPr/>
          </p:nvSpPr>
          <p:spPr>
            <a:xfrm>
              <a:off x="8087113" y="4222461"/>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1"/>
            <p:cNvSpPr/>
            <p:nvPr/>
          </p:nvSpPr>
          <p:spPr>
            <a:xfrm>
              <a:off x="7643137" y="4441363"/>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1"/>
            <p:cNvSpPr/>
            <p:nvPr/>
          </p:nvSpPr>
          <p:spPr>
            <a:xfrm>
              <a:off x="7864667" y="4441363"/>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1"/>
            <p:cNvSpPr/>
            <p:nvPr/>
          </p:nvSpPr>
          <p:spPr>
            <a:xfrm>
              <a:off x="8087113" y="4441363"/>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1"/>
            <p:cNvSpPr/>
            <p:nvPr/>
          </p:nvSpPr>
          <p:spPr>
            <a:xfrm>
              <a:off x="7643137" y="465938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1"/>
            <p:cNvSpPr/>
            <p:nvPr/>
          </p:nvSpPr>
          <p:spPr>
            <a:xfrm>
              <a:off x="7864667" y="465938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1"/>
            <p:cNvSpPr/>
            <p:nvPr/>
          </p:nvSpPr>
          <p:spPr>
            <a:xfrm>
              <a:off x="8087113" y="465938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1"/>
            <p:cNvSpPr/>
            <p:nvPr/>
          </p:nvSpPr>
          <p:spPr>
            <a:xfrm>
              <a:off x="7643137" y="4877414"/>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1"/>
            <p:cNvSpPr/>
            <p:nvPr/>
          </p:nvSpPr>
          <p:spPr>
            <a:xfrm>
              <a:off x="7864667" y="4877414"/>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1"/>
            <p:cNvSpPr/>
            <p:nvPr/>
          </p:nvSpPr>
          <p:spPr>
            <a:xfrm>
              <a:off x="8087113" y="4877414"/>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1"/>
            <p:cNvSpPr/>
            <p:nvPr/>
          </p:nvSpPr>
          <p:spPr>
            <a:xfrm>
              <a:off x="7643137" y="5095400"/>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1"/>
            <p:cNvSpPr/>
            <p:nvPr/>
          </p:nvSpPr>
          <p:spPr>
            <a:xfrm>
              <a:off x="7864667" y="5095400"/>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1"/>
            <p:cNvSpPr/>
            <p:nvPr/>
          </p:nvSpPr>
          <p:spPr>
            <a:xfrm>
              <a:off x="8087113" y="5095400"/>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4FC51342-66CD-465F-48F8-1F42A32B7702}"/>
              </a:ext>
            </a:extLst>
          </p:cNvPr>
          <p:cNvPicPr>
            <a:picLocks noChangeAspect="1"/>
          </p:cNvPicPr>
          <p:nvPr/>
        </p:nvPicPr>
        <p:blipFill>
          <a:blip r:embed="rId3"/>
          <a:stretch>
            <a:fillRect/>
          </a:stretch>
        </p:blipFill>
        <p:spPr>
          <a:xfrm>
            <a:off x="3121843" y="2401892"/>
            <a:ext cx="3876265" cy="2629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0">
            <a:extLst>
              <a:ext uri="{FF2B5EF4-FFF2-40B4-BE49-F238E27FC236}">
                <a16:creationId xmlns:a16="http://schemas.microsoft.com/office/drawing/2014/main" id="{918DC32A-7F7E-4D6A-8082-32B4B0A58C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842" y="582712"/>
            <a:ext cx="1325481" cy="1259207"/>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37">
                                            <p:txEl>
                                              <p:pRg st="0" end="0"/>
                                            </p:txEl>
                                          </p:spTgt>
                                        </p:tgtEl>
                                        <p:attrNameLst>
                                          <p:attrName>style.visibility</p:attrName>
                                        </p:attrNameLst>
                                      </p:cBhvr>
                                      <p:to>
                                        <p:strVal val="visible"/>
                                      </p:to>
                                    </p:set>
                                    <p:animEffect transition="in" filter="randombar(horizontal)">
                                      <p:cBhvr>
                                        <p:cTn id="7" dur="500"/>
                                        <p:tgtEl>
                                          <p:spTgt spid="73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grpSp>
        <p:nvGrpSpPr>
          <p:cNvPr id="13" name="Group 12">
            <a:extLst>
              <a:ext uri="{FF2B5EF4-FFF2-40B4-BE49-F238E27FC236}">
                <a16:creationId xmlns:a16="http://schemas.microsoft.com/office/drawing/2014/main" id="{F8126485-8D6A-3E2D-09C7-6AB20F72E7B9}"/>
              </a:ext>
            </a:extLst>
          </p:cNvPr>
          <p:cNvGrpSpPr/>
          <p:nvPr/>
        </p:nvGrpSpPr>
        <p:grpSpPr>
          <a:xfrm>
            <a:off x="1084006" y="181895"/>
            <a:ext cx="7241459" cy="1499420"/>
            <a:chOff x="1209367" y="602225"/>
            <a:chExt cx="7241459" cy="1499420"/>
          </a:xfrm>
        </p:grpSpPr>
        <p:grpSp>
          <p:nvGrpSpPr>
            <p:cNvPr id="8" name="Group 7">
              <a:extLst>
                <a:ext uri="{FF2B5EF4-FFF2-40B4-BE49-F238E27FC236}">
                  <a16:creationId xmlns:a16="http://schemas.microsoft.com/office/drawing/2014/main" id="{0E8327E6-CA36-E321-67AC-F6F62C6D845D}"/>
                </a:ext>
              </a:extLst>
            </p:cNvPr>
            <p:cNvGrpSpPr/>
            <p:nvPr/>
          </p:nvGrpSpPr>
          <p:grpSpPr>
            <a:xfrm>
              <a:off x="1209367" y="602225"/>
              <a:ext cx="7241459" cy="1499420"/>
              <a:chOff x="1209367" y="602225"/>
              <a:chExt cx="7241459" cy="1056969"/>
            </a:xfrm>
          </p:grpSpPr>
          <p:sp>
            <p:nvSpPr>
              <p:cNvPr id="6" name="Rectangle 5">
                <a:extLst>
                  <a:ext uri="{FF2B5EF4-FFF2-40B4-BE49-F238E27FC236}">
                    <a16:creationId xmlns:a16="http://schemas.microsoft.com/office/drawing/2014/main" id="{F60C7218-97EA-4710-8D65-6627E1A537AB}"/>
                  </a:ext>
                </a:extLst>
              </p:cNvPr>
              <p:cNvSpPr/>
              <p:nvPr/>
            </p:nvSpPr>
            <p:spPr>
              <a:xfrm>
                <a:off x="1209367" y="744794"/>
                <a:ext cx="7241459"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32895A7-E169-6B9E-7051-BE6DF50CD5C4}"/>
                  </a:ext>
                </a:extLst>
              </p:cNvPr>
              <p:cNvSpPr/>
              <p:nvPr/>
            </p:nvSpPr>
            <p:spPr>
              <a:xfrm>
                <a:off x="1607575" y="602225"/>
                <a:ext cx="3030793" cy="4154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91B2E"/>
                    </a:solidFill>
                    <a:effectLst/>
                    <a:uLnTx/>
                    <a:uFillTx/>
                    <a:latin typeface="Arial"/>
                    <a:ea typeface="Times New Roman" panose="02020603050405020304" pitchFamily="18" charset="0"/>
                    <a:cs typeface="+mn-cs"/>
                    <a:sym typeface="Arial"/>
                  </a:rPr>
                  <a:t>Câu hỏi 2 (SGK – tr86)</a:t>
                </a: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grpSp>
        <p:sp>
          <p:nvSpPr>
            <p:cNvPr id="12" name="TextBox 11">
              <a:extLst>
                <a:ext uri="{FF2B5EF4-FFF2-40B4-BE49-F238E27FC236}">
                  <a16:creationId xmlns:a16="http://schemas.microsoft.com/office/drawing/2014/main" id="{8D65ED9F-523E-BB6B-5358-E189CD667DF4}"/>
                </a:ext>
              </a:extLst>
            </p:cNvPr>
            <p:cNvSpPr txBox="1"/>
            <p:nvPr/>
          </p:nvSpPr>
          <p:spPr>
            <a:xfrm>
              <a:off x="1466481" y="1142985"/>
              <a:ext cx="6873731" cy="878895"/>
            </a:xfrm>
            <a:prstGeom prst="rect">
              <a:avLst/>
            </a:prstGeom>
            <a:noFill/>
          </p:spPr>
          <p:txBody>
            <a:bodyPr wrap="square">
              <a:spAutoFit/>
            </a:bodyPr>
            <a:lstStyle/>
            <a:p>
              <a:pPr algn="just">
                <a:lnSpc>
                  <a:spcPct val="150000"/>
                </a:lnSpc>
                <a:spcAft>
                  <a:spcPts val="800"/>
                </a:spcAft>
              </a:pPr>
              <a:r>
                <a:rPr lang="en-US" sz="1800">
                  <a:effectLst/>
                  <a:latin typeface="+mj-lt"/>
                  <a:ea typeface="Times New Roman" panose="02020603050405020304" pitchFamily="18" charset="0"/>
                  <a:cs typeface="Times New Roman" panose="02020603050405020304" pitchFamily="18" charset="0"/>
                </a:rPr>
                <a:t>Vì sao khi bóp ở giữa quả bóng thì hai đầu quả bóng ở Hình 17.4 lại căng tròn?</a:t>
              </a:r>
              <a:endParaRPr lang="en-US" sz="1800">
                <a:effectLst/>
                <a:latin typeface="+mj-lt"/>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B868B885-B3D0-32F9-AAD2-366D2DDFFE5F}"/>
              </a:ext>
            </a:extLst>
          </p:cNvPr>
          <p:cNvPicPr>
            <a:picLocks noChangeAspect="1"/>
          </p:cNvPicPr>
          <p:nvPr/>
        </p:nvPicPr>
        <p:blipFill>
          <a:blip r:embed="rId3"/>
          <a:stretch>
            <a:fillRect/>
          </a:stretch>
        </p:blipFill>
        <p:spPr>
          <a:xfrm>
            <a:off x="348487" y="2127764"/>
            <a:ext cx="2408147" cy="2218935"/>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3F38EFF0-E859-D79D-F629-F098C22943DD}"/>
              </a:ext>
            </a:extLst>
          </p:cNvPr>
          <p:cNvSpPr txBox="1"/>
          <p:nvPr/>
        </p:nvSpPr>
        <p:spPr>
          <a:xfrm>
            <a:off x="3526536" y="2605688"/>
            <a:ext cx="4736592" cy="1881990"/>
          </a:xfrm>
          <a:prstGeom prst="rect">
            <a:avLst/>
          </a:prstGeom>
          <a:noFill/>
        </p:spPr>
        <p:txBody>
          <a:bodyPr wrap="square">
            <a:spAutoFit/>
          </a:bodyPr>
          <a:lstStyle/>
          <a:p>
            <a:pPr marL="0" marR="0" algn="just">
              <a:lnSpc>
                <a:spcPct val="150000"/>
              </a:lnSpc>
              <a:spcBef>
                <a:spcPts val="0"/>
              </a:spcBef>
              <a:spcAft>
                <a:spcPts val="800"/>
              </a:spcAft>
            </a:pPr>
            <a:r>
              <a:rPr lang="en-US" sz="2000">
                <a:effectLst/>
                <a:latin typeface="+mj-lt"/>
                <a:ea typeface="Times New Roman" panose="02020603050405020304" pitchFamily="18" charset="0"/>
                <a:cs typeface="Times New Roman" panose="02020603050405020304" pitchFamily="18" charset="0"/>
              </a:rPr>
              <a:t>Khi lấy tay bóp giữa quả bóng làm lượng nước dồn về hai đầu bóng nên áp suất ở hai đầu bóng tăng lên làm cho nó bị căng phồng.</a:t>
            </a:r>
            <a:endParaRPr lang="en-US" sz="2000">
              <a:effectLst/>
              <a:latin typeface="+mj-lt"/>
              <a:ea typeface="Calibri" panose="020F0502020204030204" pitchFamily="34" charset="0"/>
              <a:cs typeface="Times New Roman" panose="02020603050405020304" pitchFamily="18" charset="0"/>
            </a:endParaRPr>
          </a:p>
        </p:txBody>
      </p:sp>
      <p:sp>
        <p:nvSpPr>
          <p:cNvPr id="10" name="Arrow: Curved Down 9">
            <a:extLst>
              <a:ext uri="{FF2B5EF4-FFF2-40B4-BE49-F238E27FC236}">
                <a16:creationId xmlns:a16="http://schemas.microsoft.com/office/drawing/2014/main" id="{744829F2-DC35-62A2-6629-09ED2D4459E8}"/>
              </a:ext>
            </a:extLst>
          </p:cNvPr>
          <p:cNvSpPr/>
          <p:nvPr/>
        </p:nvSpPr>
        <p:spPr>
          <a:xfrm>
            <a:off x="5455920" y="1850762"/>
            <a:ext cx="871728" cy="754925"/>
          </a:xfrm>
          <a:prstGeom prst="curved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757632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6" name="TextBox 5">
            <a:extLst>
              <a:ext uri="{FF2B5EF4-FFF2-40B4-BE49-F238E27FC236}">
                <a16:creationId xmlns:a16="http://schemas.microsoft.com/office/drawing/2014/main" id="{A24AE36C-656A-B65F-E4AC-0670B478B2BD}"/>
              </a:ext>
            </a:extLst>
          </p:cNvPr>
          <p:cNvSpPr txBox="1"/>
          <p:nvPr/>
        </p:nvSpPr>
        <p:spPr>
          <a:xfrm>
            <a:off x="3299460" y="205324"/>
            <a:ext cx="2743200" cy="658835"/>
          </a:xfrm>
          <a:prstGeom prst="rect">
            <a:avLst/>
          </a:prstGeom>
          <a:noFill/>
        </p:spPr>
        <p:txBody>
          <a:bodyPr wrap="square" rtlCol="0">
            <a:spAutoFit/>
          </a:bodyPr>
          <a:lstStyle/>
          <a:p>
            <a:pPr algn="ctr">
              <a:lnSpc>
                <a:spcPct val="150000"/>
              </a:lnSpc>
            </a:pPr>
            <a:r>
              <a:rPr lang="en-US" sz="2800" b="1"/>
              <a:t>KẾT LUẬN</a:t>
            </a:r>
          </a:p>
        </p:txBody>
      </p:sp>
      <p:grpSp>
        <p:nvGrpSpPr>
          <p:cNvPr id="2" name="Group 1">
            <a:extLst>
              <a:ext uri="{FF2B5EF4-FFF2-40B4-BE49-F238E27FC236}">
                <a16:creationId xmlns:a16="http://schemas.microsoft.com/office/drawing/2014/main" id="{D5F81DD1-99EA-3AD2-E2EE-C365158175BF}"/>
              </a:ext>
            </a:extLst>
          </p:cNvPr>
          <p:cNvGrpSpPr/>
          <p:nvPr/>
        </p:nvGrpSpPr>
        <p:grpSpPr>
          <a:xfrm>
            <a:off x="563880" y="1018499"/>
            <a:ext cx="7833360" cy="2951521"/>
            <a:chOff x="563880" y="1018499"/>
            <a:chExt cx="7833360" cy="2951521"/>
          </a:xfrm>
        </p:grpSpPr>
        <p:grpSp>
          <p:nvGrpSpPr>
            <p:cNvPr id="12" name="Group 11">
              <a:extLst>
                <a:ext uri="{FF2B5EF4-FFF2-40B4-BE49-F238E27FC236}">
                  <a16:creationId xmlns:a16="http://schemas.microsoft.com/office/drawing/2014/main" id="{7F1E6BA1-6070-24FA-E6C3-AB67448A1ABD}"/>
                </a:ext>
              </a:extLst>
            </p:cNvPr>
            <p:cNvGrpSpPr/>
            <p:nvPr/>
          </p:nvGrpSpPr>
          <p:grpSpPr>
            <a:xfrm>
              <a:off x="563880" y="1018499"/>
              <a:ext cx="7833360" cy="2951521"/>
              <a:chOff x="1273792" y="508814"/>
              <a:chExt cx="16306800" cy="4144787"/>
            </a:xfrm>
          </p:grpSpPr>
          <p:sp>
            <p:nvSpPr>
              <p:cNvPr id="13" name="Rectangle: Rounded Corners 12">
                <a:extLst>
                  <a:ext uri="{FF2B5EF4-FFF2-40B4-BE49-F238E27FC236}">
                    <a16:creationId xmlns:a16="http://schemas.microsoft.com/office/drawing/2014/main" id="{2017C0AA-0C88-2906-7466-0BE7F5985611}"/>
                  </a:ext>
                </a:extLst>
              </p:cNvPr>
              <p:cNvSpPr/>
              <p:nvPr/>
            </p:nvSpPr>
            <p:spPr>
              <a:xfrm>
                <a:off x="1273792" y="1072201"/>
                <a:ext cx="16306800" cy="3581400"/>
              </a:xfrm>
              <a:prstGeom prst="roundRect">
                <a:avLst/>
              </a:prstGeom>
              <a:solidFill>
                <a:schemeClr val="accent6">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Rounded Corners 13">
                <a:extLst>
                  <a:ext uri="{FF2B5EF4-FFF2-40B4-BE49-F238E27FC236}">
                    <a16:creationId xmlns:a16="http://schemas.microsoft.com/office/drawing/2014/main" id="{EFB0CA56-0902-790F-114A-FA376CA47482}"/>
                  </a:ext>
                </a:extLst>
              </p:cNvPr>
              <p:cNvSpPr/>
              <p:nvPr/>
            </p:nvSpPr>
            <p:spPr>
              <a:xfrm>
                <a:off x="1426192" y="1224601"/>
                <a:ext cx="10515600" cy="3276600"/>
              </a:xfrm>
              <a:prstGeom prst="roundRect">
                <a:avLst/>
              </a:prstGeom>
              <a:solidFill>
                <a:schemeClr val="bg2">
                  <a:lumMod val="20000"/>
                  <a:lumOff val="80000"/>
                </a:schemeClr>
              </a:solid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effectLst/>
                    <a:latin typeface="+mj-lt"/>
                    <a:ea typeface="Times New Roman" panose="02020603050405020304" pitchFamily="18" charset="0"/>
                  </a:rPr>
                  <a:t>Khi đặt một vật trên bàn, do có trọng lượng, vật sẽ tác dụng một áp suất lên mặt bàn (hình 17.1).</a:t>
                </a:r>
                <a:endParaRPr lang="en-US" sz="2300">
                  <a:latin typeface="+mj-lt"/>
                </a:endParaRPr>
              </a:p>
            </p:txBody>
          </p:sp>
          <p:sp>
            <p:nvSpPr>
              <p:cNvPr id="16" name="Arrow: Chevron 15">
                <a:extLst>
                  <a:ext uri="{FF2B5EF4-FFF2-40B4-BE49-F238E27FC236}">
                    <a16:creationId xmlns:a16="http://schemas.microsoft.com/office/drawing/2014/main" id="{D56CEE3B-5816-0E8B-B26B-BB725752A658}"/>
                  </a:ext>
                </a:extLst>
              </p:cNvPr>
              <p:cNvSpPr/>
              <p:nvPr/>
            </p:nvSpPr>
            <p:spPr>
              <a:xfrm>
                <a:off x="1273792" y="508814"/>
                <a:ext cx="3508762" cy="750890"/>
              </a:xfrm>
              <a:prstGeom prst="chevron">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Thẻ 1 </a:t>
                </a:r>
              </a:p>
            </p:txBody>
          </p:sp>
        </p:grpSp>
        <p:pic>
          <p:nvPicPr>
            <p:cNvPr id="18" name="Picture 17">
              <a:extLst>
                <a:ext uri="{FF2B5EF4-FFF2-40B4-BE49-F238E27FC236}">
                  <a16:creationId xmlns:a16="http://schemas.microsoft.com/office/drawing/2014/main" id="{1CEDDFED-8284-2ED8-667F-5C29C543BED3}"/>
                </a:ext>
              </a:extLst>
            </p:cNvPr>
            <p:cNvPicPr>
              <a:picLocks noChangeAspect="1"/>
            </p:cNvPicPr>
            <p:nvPr/>
          </p:nvPicPr>
          <p:blipFill rotWithShape="1">
            <a:blip r:embed="rId3"/>
            <a:srcRect r="67023" b="5796"/>
            <a:stretch/>
          </p:blipFill>
          <p:spPr bwMode="auto">
            <a:xfrm>
              <a:off x="6234174" y="1805607"/>
              <a:ext cx="1809750" cy="177849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pSp>
    </p:spTree>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6" name="TextBox 5">
            <a:extLst>
              <a:ext uri="{FF2B5EF4-FFF2-40B4-BE49-F238E27FC236}">
                <a16:creationId xmlns:a16="http://schemas.microsoft.com/office/drawing/2014/main" id="{A24AE36C-656A-B65F-E4AC-0670B478B2BD}"/>
              </a:ext>
            </a:extLst>
          </p:cNvPr>
          <p:cNvSpPr txBox="1"/>
          <p:nvPr/>
        </p:nvSpPr>
        <p:spPr>
          <a:xfrm>
            <a:off x="3299460" y="205324"/>
            <a:ext cx="2743200"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cs typeface="Arial"/>
                <a:sym typeface="Arial"/>
              </a:rPr>
              <a:t>KẾT LUẬN</a:t>
            </a:r>
          </a:p>
        </p:txBody>
      </p:sp>
      <p:grpSp>
        <p:nvGrpSpPr>
          <p:cNvPr id="2" name="Group 1">
            <a:extLst>
              <a:ext uri="{FF2B5EF4-FFF2-40B4-BE49-F238E27FC236}">
                <a16:creationId xmlns:a16="http://schemas.microsoft.com/office/drawing/2014/main" id="{8A3C634F-88AE-7A05-8538-E14A3539A80A}"/>
              </a:ext>
            </a:extLst>
          </p:cNvPr>
          <p:cNvGrpSpPr/>
          <p:nvPr/>
        </p:nvGrpSpPr>
        <p:grpSpPr>
          <a:xfrm>
            <a:off x="449580" y="940435"/>
            <a:ext cx="8107680" cy="3728761"/>
            <a:chOff x="449580" y="940435"/>
            <a:chExt cx="8107680" cy="3728761"/>
          </a:xfrm>
        </p:grpSpPr>
        <p:grpSp>
          <p:nvGrpSpPr>
            <p:cNvPr id="12" name="Group 11">
              <a:extLst>
                <a:ext uri="{FF2B5EF4-FFF2-40B4-BE49-F238E27FC236}">
                  <a16:creationId xmlns:a16="http://schemas.microsoft.com/office/drawing/2014/main" id="{7F1E6BA1-6070-24FA-E6C3-AB67448A1ABD}"/>
                </a:ext>
              </a:extLst>
            </p:cNvPr>
            <p:cNvGrpSpPr/>
            <p:nvPr/>
          </p:nvGrpSpPr>
          <p:grpSpPr>
            <a:xfrm>
              <a:off x="449580" y="940435"/>
              <a:ext cx="8107680" cy="3728761"/>
              <a:chOff x="1273792" y="508814"/>
              <a:chExt cx="16306800" cy="4144787"/>
            </a:xfrm>
          </p:grpSpPr>
          <p:sp>
            <p:nvSpPr>
              <p:cNvPr id="13" name="Rectangle: Rounded Corners 12">
                <a:extLst>
                  <a:ext uri="{FF2B5EF4-FFF2-40B4-BE49-F238E27FC236}">
                    <a16:creationId xmlns:a16="http://schemas.microsoft.com/office/drawing/2014/main" id="{2017C0AA-0C88-2906-7466-0BE7F5985611}"/>
                  </a:ext>
                </a:extLst>
              </p:cNvPr>
              <p:cNvSpPr/>
              <p:nvPr/>
            </p:nvSpPr>
            <p:spPr>
              <a:xfrm>
                <a:off x="1273792" y="1072201"/>
                <a:ext cx="16306800" cy="3581400"/>
              </a:xfrm>
              <a:prstGeom prst="roundRect">
                <a:avLst/>
              </a:prstGeom>
              <a:solidFill>
                <a:schemeClr val="accent6">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EFB0CA56-0902-790F-114A-FA376CA47482}"/>
                  </a:ext>
                </a:extLst>
              </p:cNvPr>
              <p:cNvSpPr/>
              <p:nvPr/>
            </p:nvSpPr>
            <p:spPr>
              <a:xfrm>
                <a:off x="1426192" y="1224601"/>
                <a:ext cx="11062491" cy="3276600"/>
              </a:xfrm>
              <a:prstGeom prst="roundRect">
                <a:avLst/>
              </a:prstGeom>
              <a:solidFill>
                <a:schemeClr val="bg2">
                  <a:lumMod val="20000"/>
                  <a:lumOff val="80000"/>
                </a:schemeClr>
              </a:solid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effectLst/>
                    <a:latin typeface="+mj-lt"/>
                    <a:ea typeface="Times New Roman" panose="02020603050405020304" pitchFamily="18" charset="0"/>
                    <a:cs typeface="Times New Roman" panose="02020603050405020304" pitchFamily="18" charset="0"/>
                  </a:rPr>
                  <a:t>Một khối chất lỏng đựng trong bình chứa, do có trọng lượng nên cũng gây ra áp suất lên đáy bình (hình 17.2). Chiều cao của khối chất lỏng trong bình càng lớn, trọng lượng của nó càng lớn nên áp suất của nó tác dụng lên đáy bình càng lớn. Nói cách khác, áp suất chất lỏng tăng theo độ sâu.</a:t>
                </a:r>
                <a:endParaRPr lang="en-US" sz="1800">
                  <a:effectLst/>
                  <a:latin typeface="+mj-lt"/>
                  <a:ea typeface="Calibri" panose="020F0502020204030204" pitchFamily="34" charset="0"/>
                  <a:cs typeface="Times New Roman" panose="02020603050405020304" pitchFamily="18" charset="0"/>
                </a:endParaRPr>
              </a:p>
            </p:txBody>
          </p:sp>
          <p:sp>
            <p:nvSpPr>
              <p:cNvPr id="16" name="Arrow: Chevron 15">
                <a:extLst>
                  <a:ext uri="{FF2B5EF4-FFF2-40B4-BE49-F238E27FC236}">
                    <a16:creationId xmlns:a16="http://schemas.microsoft.com/office/drawing/2014/main" id="{D56CEE3B-5816-0E8B-B26B-BB725752A658}"/>
                  </a:ext>
                </a:extLst>
              </p:cNvPr>
              <p:cNvSpPr/>
              <p:nvPr/>
            </p:nvSpPr>
            <p:spPr>
              <a:xfrm>
                <a:off x="1273792" y="508814"/>
                <a:ext cx="3981524" cy="750890"/>
              </a:xfrm>
              <a:prstGeom prst="chevron">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4E9"/>
                    </a:solidFill>
                    <a:effectLst/>
                    <a:uLnTx/>
                    <a:uFillTx/>
                    <a:latin typeface="Arial" panose="020B0604020202020204" pitchFamily="34" charset="0"/>
                    <a:ea typeface="+mn-ea"/>
                    <a:cs typeface="Arial" panose="020B0604020202020204" pitchFamily="34" charset="0"/>
                    <a:sym typeface="Arial"/>
                  </a:rPr>
                  <a:t>Thẻ 2 </a:t>
                </a:r>
              </a:p>
            </p:txBody>
          </p:sp>
        </p:grpSp>
        <p:pic>
          <p:nvPicPr>
            <p:cNvPr id="3" name="Picture 2">
              <a:extLst>
                <a:ext uri="{FF2B5EF4-FFF2-40B4-BE49-F238E27FC236}">
                  <a16:creationId xmlns:a16="http://schemas.microsoft.com/office/drawing/2014/main" id="{C0EFDFC2-F95C-BD85-822A-39650998FE07}"/>
                </a:ext>
              </a:extLst>
            </p:cNvPr>
            <p:cNvPicPr>
              <a:picLocks noChangeAspect="1"/>
            </p:cNvPicPr>
            <p:nvPr/>
          </p:nvPicPr>
          <p:blipFill rotWithShape="1">
            <a:blip r:embed="rId3"/>
            <a:srcRect l="31256" r="34036" b="-28"/>
            <a:stretch/>
          </p:blipFill>
          <p:spPr bwMode="auto">
            <a:xfrm>
              <a:off x="6293554" y="2069221"/>
              <a:ext cx="1995734" cy="197802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79289896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6" name="TextBox 5">
            <a:extLst>
              <a:ext uri="{FF2B5EF4-FFF2-40B4-BE49-F238E27FC236}">
                <a16:creationId xmlns:a16="http://schemas.microsoft.com/office/drawing/2014/main" id="{A24AE36C-656A-B65F-E4AC-0670B478B2BD}"/>
              </a:ext>
            </a:extLst>
          </p:cNvPr>
          <p:cNvSpPr txBox="1"/>
          <p:nvPr/>
        </p:nvSpPr>
        <p:spPr>
          <a:xfrm>
            <a:off x="3299460" y="205324"/>
            <a:ext cx="2743200"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cs typeface="Arial"/>
                <a:sym typeface="Arial"/>
              </a:rPr>
              <a:t>KẾT LUẬN</a:t>
            </a:r>
          </a:p>
        </p:txBody>
      </p:sp>
      <p:grpSp>
        <p:nvGrpSpPr>
          <p:cNvPr id="2" name="Group 1">
            <a:extLst>
              <a:ext uri="{FF2B5EF4-FFF2-40B4-BE49-F238E27FC236}">
                <a16:creationId xmlns:a16="http://schemas.microsoft.com/office/drawing/2014/main" id="{2406DFDF-F5DA-90AF-D09A-70CEE87951E9}"/>
              </a:ext>
            </a:extLst>
          </p:cNvPr>
          <p:cNvGrpSpPr/>
          <p:nvPr/>
        </p:nvGrpSpPr>
        <p:grpSpPr>
          <a:xfrm>
            <a:off x="449580" y="940435"/>
            <a:ext cx="8107680" cy="3029585"/>
            <a:chOff x="449580" y="940435"/>
            <a:chExt cx="8107680" cy="3029585"/>
          </a:xfrm>
        </p:grpSpPr>
        <p:grpSp>
          <p:nvGrpSpPr>
            <p:cNvPr id="12" name="Group 11">
              <a:extLst>
                <a:ext uri="{FF2B5EF4-FFF2-40B4-BE49-F238E27FC236}">
                  <a16:creationId xmlns:a16="http://schemas.microsoft.com/office/drawing/2014/main" id="{7F1E6BA1-6070-24FA-E6C3-AB67448A1ABD}"/>
                </a:ext>
              </a:extLst>
            </p:cNvPr>
            <p:cNvGrpSpPr/>
            <p:nvPr/>
          </p:nvGrpSpPr>
          <p:grpSpPr>
            <a:xfrm>
              <a:off x="449580" y="940435"/>
              <a:ext cx="8107680" cy="3029585"/>
              <a:chOff x="1273792" y="508814"/>
              <a:chExt cx="16306800" cy="4144787"/>
            </a:xfrm>
          </p:grpSpPr>
          <p:sp>
            <p:nvSpPr>
              <p:cNvPr id="13" name="Rectangle: Rounded Corners 12">
                <a:extLst>
                  <a:ext uri="{FF2B5EF4-FFF2-40B4-BE49-F238E27FC236}">
                    <a16:creationId xmlns:a16="http://schemas.microsoft.com/office/drawing/2014/main" id="{2017C0AA-0C88-2906-7466-0BE7F5985611}"/>
                  </a:ext>
                </a:extLst>
              </p:cNvPr>
              <p:cNvSpPr/>
              <p:nvPr/>
            </p:nvSpPr>
            <p:spPr>
              <a:xfrm>
                <a:off x="1273792" y="1072201"/>
                <a:ext cx="16306800" cy="3581400"/>
              </a:xfrm>
              <a:prstGeom prst="roundRect">
                <a:avLst/>
              </a:prstGeom>
              <a:solidFill>
                <a:schemeClr val="accent6">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EFB0CA56-0902-790F-114A-FA376CA47482}"/>
                  </a:ext>
                </a:extLst>
              </p:cNvPr>
              <p:cNvSpPr/>
              <p:nvPr/>
            </p:nvSpPr>
            <p:spPr>
              <a:xfrm>
                <a:off x="1426192" y="1224601"/>
                <a:ext cx="11062491" cy="3276600"/>
              </a:xfrm>
              <a:prstGeom prst="roundRect">
                <a:avLst/>
              </a:prstGeom>
              <a:solidFill>
                <a:schemeClr val="bg2">
                  <a:lumMod val="20000"/>
                  <a:lumOff val="80000"/>
                </a:schemeClr>
              </a:solid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effectLst/>
                    <a:latin typeface="+mj-lt"/>
                    <a:ea typeface="Times New Roman" panose="02020603050405020304" pitchFamily="18" charset="0"/>
                    <a:cs typeface="Times New Roman" panose="02020603050405020304" pitchFamily="18" charset="0"/>
                  </a:rPr>
                  <a:t>Áp suất chất lỏng cũng tác dụng lên cả thành bình chứa nó (hình 17.3).</a:t>
                </a:r>
                <a:endParaRPr lang="en-US" sz="2300">
                  <a:effectLst/>
                  <a:latin typeface="+mj-lt"/>
                  <a:ea typeface="Calibri" panose="020F0502020204030204" pitchFamily="34" charset="0"/>
                  <a:cs typeface="Times New Roman" panose="02020603050405020304" pitchFamily="18" charset="0"/>
                </a:endParaRPr>
              </a:p>
            </p:txBody>
          </p:sp>
          <p:sp>
            <p:nvSpPr>
              <p:cNvPr id="16" name="Arrow: Chevron 15">
                <a:extLst>
                  <a:ext uri="{FF2B5EF4-FFF2-40B4-BE49-F238E27FC236}">
                    <a16:creationId xmlns:a16="http://schemas.microsoft.com/office/drawing/2014/main" id="{D56CEE3B-5816-0E8B-B26B-BB725752A658}"/>
                  </a:ext>
                </a:extLst>
              </p:cNvPr>
              <p:cNvSpPr/>
              <p:nvPr/>
            </p:nvSpPr>
            <p:spPr>
              <a:xfrm>
                <a:off x="1273792" y="508814"/>
                <a:ext cx="3981524" cy="750890"/>
              </a:xfrm>
              <a:prstGeom prst="chevron">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4E9"/>
                    </a:solidFill>
                    <a:effectLst/>
                    <a:uLnTx/>
                    <a:uFillTx/>
                    <a:latin typeface="Arial" panose="020B0604020202020204" pitchFamily="34" charset="0"/>
                    <a:ea typeface="+mn-ea"/>
                    <a:cs typeface="Arial" panose="020B0604020202020204" pitchFamily="34" charset="0"/>
                    <a:sym typeface="Arial"/>
                  </a:rPr>
                  <a:t>Thẻ </a:t>
                </a:r>
                <a:r>
                  <a:rPr lang="en-US" sz="2500" b="1">
                    <a:solidFill>
                      <a:srgbClr val="FFF4E9"/>
                    </a:solidFill>
                    <a:latin typeface="Arial" panose="020B0604020202020204" pitchFamily="34" charset="0"/>
                    <a:cs typeface="Arial" panose="020B0604020202020204" pitchFamily="34" charset="0"/>
                  </a:rPr>
                  <a:t>3</a:t>
                </a:r>
                <a:r>
                  <a:rPr kumimoji="0" lang="en-US" sz="2500" b="1" i="0" u="none" strike="noStrike" kern="0" cap="none" spc="0" normalizeH="0" baseline="0" noProof="0">
                    <a:ln>
                      <a:noFill/>
                    </a:ln>
                    <a:solidFill>
                      <a:srgbClr val="FFF4E9"/>
                    </a:solidFill>
                    <a:effectLst/>
                    <a:uLnTx/>
                    <a:uFillTx/>
                    <a:latin typeface="Arial" panose="020B0604020202020204" pitchFamily="34" charset="0"/>
                    <a:ea typeface="+mn-ea"/>
                    <a:cs typeface="Arial" panose="020B0604020202020204" pitchFamily="34" charset="0"/>
                    <a:sym typeface="Arial"/>
                  </a:rPr>
                  <a:t> </a:t>
                </a:r>
              </a:p>
            </p:txBody>
          </p:sp>
        </p:grpSp>
        <p:pic>
          <p:nvPicPr>
            <p:cNvPr id="4" name="Picture 3">
              <a:extLst>
                <a:ext uri="{FF2B5EF4-FFF2-40B4-BE49-F238E27FC236}">
                  <a16:creationId xmlns:a16="http://schemas.microsoft.com/office/drawing/2014/main" id="{72A0ACC7-5DC3-C0F2-6DBE-2243361DF194}"/>
                </a:ext>
              </a:extLst>
            </p:cNvPr>
            <p:cNvPicPr>
              <a:picLocks noChangeAspect="1"/>
            </p:cNvPicPr>
            <p:nvPr/>
          </p:nvPicPr>
          <p:blipFill rotWithShape="1">
            <a:blip r:embed="rId3"/>
            <a:srcRect l="64807" b="-6710"/>
            <a:stretch/>
          </p:blipFill>
          <p:spPr bwMode="auto">
            <a:xfrm>
              <a:off x="6446871" y="1798320"/>
              <a:ext cx="1796150" cy="18732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76270046"/>
      </p:ext>
    </p:extLst>
  </p:cSld>
  <p:clrMapOvr>
    <a:masterClrMapping/>
  </p:clrMapOvr>
  <p:transition spd="med">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4" name="TextBox 3">
            <a:extLst>
              <a:ext uri="{FF2B5EF4-FFF2-40B4-BE49-F238E27FC236}">
                <a16:creationId xmlns:a16="http://schemas.microsoft.com/office/drawing/2014/main" id="{126AE3C4-00A6-66EF-23DA-F3B224045730}"/>
              </a:ext>
            </a:extLst>
          </p:cNvPr>
          <p:cNvSpPr txBox="1"/>
          <p:nvPr/>
        </p:nvSpPr>
        <p:spPr>
          <a:xfrm>
            <a:off x="2230755" y="53340"/>
            <a:ext cx="4842510" cy="598177"/>
          </a:xfrm>
          <a:prstGeom prst="rect">
            <a:avLst/>
          </a:prstGeom>
          <a:noFill/>
        </p:spPr>
        <p:txBody>
          <a:bodyPr wrap="square">
            <a:spAutoFit/>
          </a:bodyPr>
          <a:lstStyle/>
          <a:p>
            <a:pPr marL="0" marR="0" algn="ctr">
              <a:lnSpc>
                <a:spcPct val="150000"/>
              </a:lnSpc>
              <a:spcBef>
                <a:spcPts val="0"/>
              </a:spcBef>
              <a:spcAft>
                <a:spcPts val="800"/>
              </a:spcAft>
            </a:pPr>
            <a:r>
              <a:rPr lang="en-US" sz="2500" b="1">
                <a:effectLst/>
                <a:latin typeface="+mj-lt"/>
                <a:ea typeface="Times New Roman" panose="02020603050405020304" pitchFamily="18" charset="0"/>
                <a:cs typeface="Times New Roman" panose="02020603050405020304" pitchFamily="18" charset="0"/>
              </a:rPr>
              <a:t>2. Sự truyền áp suất chất lỏng</a:t>
            </a:r>
            <a:endParaRPr lang="en-US" sz="2500">
              <a:effectLst/>
              <a:latin typeface="+mj-lt"/>
              <a:ea typeface="Calibri" panose="020F0502020204030204" pitchFamily="34" charset="0"/>
              <a:cs typeface="Times New Roman" panose="02020603050405020304" pitchFamily="18" charset="0"/>
            </a:endParaRPr>
          </a:p>
        </p:txBody>
      </p:sp>
      <p:sp>
        <p:nvSpPr>
          <p:cNvPr id="5" name="Line Callout 1 (Border and Accent Bar) 3">
            <a:extLst>
              <a:ext uri="{FF2B5EF4-FFF2-40B4-BE49-F238E27FC236}">
                <a16:creationId xmlns:a16="http://schemas.microsoft.com/office/drawing/2014/main" id="{B973AE18-0278-BF9F-77CC-C41C98A276B4}"/>
              </a:ext>
            </a:extLst>
          </p:cNvPr>
          <p:cNvSpPr/>
          <p:nvPr/>
        </p:nvSpPr>
        <p:spPr>
          <a:xfrm>
            <a:off x="444262" y="802185"/>
            <a:ext cx="2613233"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tx2">
                <a:lumMod val="1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500">
                <a:solidFill>
                  <a:srgbClr val="002060"/>
                </a:solidFill>
                <a:effectLst/>
                <a:ea typeface="Times New Roman" panose="02020603050405020304" pitchFamily="18" charset="0"/>
                <a:cs typeface="Times New Roman" panose="02020603050405020304" pitchFamily="18" charset="0"/>
              </a:rPr>
              <a:t>Thảo luận nhóm</a:t>
            </a:r>
          </a:p>
        </p:txBody>
      </p:sp>
      <p:sp>
        <p:nvSpPr>
          <p:cNvPr id="8" name="TextBox 7">
            <a:extLst>
              <a:ext uri="{FF2B5EF4-FFF2-40B4-BE49-F238E27FC236}">
                <a16:creationId xmlns:a16="http://schemas.microsoft.com/office/drawing/2014/main" id="{C7C06944-E804-5FCD-E804-EBB5F444BD97}"/>
              </a:ext>
            </a:extLst>
          </p:cNvPr>
          <p:cNvSpPr txBox="1"/>
          <p:nvPr/>
        </p:nvSpPr>
        <p:spPr>
          <a:xfrm>
            <a:off x="3352800" y="1453148"/>
            <a:ext cx="5522565" cy="3570208"/>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Một quả bóng bay nhỏ chứa đầy nước. Nếu chọc các lỗ nhỏ trên bóng và dùng tay bóp bóng mạnh, nhẹ thì điều gì sẽ xảy ra?</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Đổ nước vào xilanh, phía dưới xilanh có gắn quả bóng bay, sau đó đục lỗ trên quả bóng và dùng tay ấn pittong của xilanh thì điều gì xảy ra?</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Đổ nước vào chai nhựa, bên thành chai có đục các lỗ nhỏ thì điều gì xảy ra?</a:t>
            </a:r>
            <a:endParaRPr lang="en-US" sz="1800">
              <a:effectLst/>
              <a:latin typeface="+mj-lt"/>
              <a:ea typeface="Calibri" panose="020F0502020204030204" pitchFamily="34" charset="0"/>
              <a:cs typeface="Times New Roman" panose="02020603050405020304" pitchFamily="18" charset="0"/>
            </a:endParaRPr>
          </a:p>
        </p:txBody>
      </p:sp>
      <p:pic>
        <p:nvPicPr>
          <p:cNvPr id="9" name="Picture 5">
            <a:extLst>
              <a:ext uri="{FF2B5EF4-FFF2-40B4-BE49-F238E27FC236}">
                <a16:creationId xmlns:a16="http://schemas.microsoft.com/office/drawing/2014/main" id="{5EF7750F-18D3-A8AD-55BA-FD9893F7DD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3615" y="2926079"/>
            <a:ext cx="1322874" cy="2158993"/>
          </a:xfrm>
          <a:prstGeom prst="rect">
            <a:avLst/>
          </a:prstGeom>
        </p:spPr>
      </p:pic>
      <p:grpSp>
        <p:nvGrpSpPr>
          <p:cNvPr id="15" name="Group 14">
            <a:extLst>
              <a:ext uri="{FF2B5EF4-FFF2-40B4-BE49-F238E27FC236}">
                <a16:creationId xmlns:a16="http://schemas.microsoft.com/office/drawing/2014/main" id="{477062C8-ABC5-3EB0-C901-9687FCFEE98C}"/>
              </a:ext>
            </a:extLst>
          </p:cNvPr>
          <p:cNvGrpSpPr/>
          <p:nvPr/>
        </p:nvGrpSpPr>
        <p:grpSpPr>
          <a:xfrm>
            <a:off x="1082636" y="1763432"/>
            <a:ext cx="2437803" cy="1368388"/>
            <a:chOff x="1224204" y="1678728"/>
            <a:chExt cx="2296236" cy="1181100"/>
          </a:xfrm>
        </p:grpSpPr>
        <p:sp>
          <p:nvSpPr>
            <p:cNvPr id="10" name="Thought Bubble: Cloud 9">
              <a:extLst>
                <a:ext uri="{FF2B5EF4-FFF2-40B4-BE49-F238E27FC236}">
                  <a16:creationId xmlns:a16="http://schemas.microsoft.com/office/drawing/2014/main" id="{6E33E486-5A1D-475D-5ABE-41ED0441FA4B}"/>
                </a:ext>
              </a:extLst>
            </p:cNvPr>
            <p:cNvSpPr/>
            <p:nvPr/>
          </p:nvSpPr>
          <p:spPr>
            <a:xfrm>
              <a:off x="1224204" y="1678728"/>
              <a:ext cx="2296236" cy="1181100"/>
            </a:xfrm>
            <a:prstGeom prst="cloudCallout">
              <a:avLst>
                <a:gd name="adj1" fmla="val -47682"/>
                <a:gd name="adj2" fmla="val 470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a:p>
          </p:txBody>
        </p:sp>
        <p:sp>
          <p:nvSpPr>
            <p:cNvPr id="14" name="TextBox 13">
              <a:extLst>
                <a:ext uri="{FF2B5EF4-FFF2-40B4-BE49-F238E27FC236}">
                  <a16:creationId xmlns:a16="http://schemas.microsoft.com/office/drawing/2014/main" id="{76CBC25C-1793-201B-0068-148656047489}"/>
                </a:ext>
              </a:extLst>
            </p:cNvPr>
            <p:cNvSpPr txBox="1"/>
            <p:nvPr/>
          </p:nvSpPr>
          <p:spPr>
            <a:xfrm>
              <a:off x="1509480" y="1946993"/>
              <a:ext cx="1891665" cy="742063"/>
            </a:xfrm>
            <a:prstGeom prst="rect">
              <a:avLst/>
            </a:prstGeom>
            <a:noFill/>
          </p:spPr>
          <p:txBody>
            <a:bodyPr wrap="square">
              <a:spAutoFit/>
            </a:bodyPr>
            <a:lstStyle/>
            <a:p>
              <a:pPr algn="just">
                <a:lnSpc>
                  <a:spcPct val="150000"/>
                </a:lnSpc>
              </a:pPr>
              <a:r>
                <a:rPr lang="en-US" sz="1500"/>
                <a:t>Hãy nêu dự đoán các trường hợp bên</a:t>
              </a:r>
            </a:p>
          </p:txBody>
        </p:sp>
      </p:grpSp>
    </p:spTree>
    <p:extLst>
      <p:ext uri="{BB962C8B-B14F-4D97-AF65-F5344CB8AC3E}">
        <p14:creationId xmlns:p14="http://schemas.microsoft.com/office/powerpoint/2010/main" val="321389398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wipe(down)">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A19361-C931-811B-80B2-07FA13078FEB}"/>
              </a:ext>
            </a:extLst>
          </p:cNvPr>
          <p:cNvSpPr/>
          <p:nvPr/>
        </p:nvSpPr>
        <p:spPr>
          <a:xfrm>
            <a:off x="1939414" y="442452"/>
            <a:ext cx="6747387" cy="10397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effectLst/>
                <a:latin typeface="+mj-lt"/>
                <a:ea typeface="Times New Roman" panose="02020603050405020304" pitchFamily="18" charset="0"/>
                <a:cs typeface="Times New Roman" panose="02020603050405020304" pitchFamily="18" charset="0"/>
              </a:rPr>
              <a:t>Hiện tượng xảy ra trong các thí nghiệm trên chứng tỏ điều gì?</a:t>
            </a:r>
            <a:endParaRPr lang="en-US" sz="2300">
              <a:effectLst/>
              <a:latin typeface="+mj-lt"/>
              <a:ea typeface="Calibri" panose="020F0502020204030204" pitchFamily="34" charset="0"/>
              <a:cs typeface="Times New Roman" panose="02020603050405020304" pitchFamily="18" charset="0"/>
            </a:endParaRPr>
          </a:p>
        </p:txBody>
      </p:sp>
      <p:pic>
        <p:nvPicPr>
          <p:cNvPr id="7" name="Picture 15">
            <a:extLst>
              <a:ext uri="{FF2B5EF4-FFF2-40B4-BE49-F238E27FC236}">
                <a16:creationId xmlns:a16="http://schemas.microsoft.com/office/drawing/2014/main" id="{E6BA76CD-4917-8CE0-2B56-E21D5C6928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4493" y="301074"/>
            <a:ext cx="993773" cy="1380241"/>
          </a:xfrm>
          <a:prstGeom prst="rect">
            <a:avLst/>
          </a:prstGeom>
        </p:spPr>
      </p:pic>
      <p:sp>
        <p:nvSpPr>
          <p:cNvPr id="8" name="Arrow: Curved Right 7">
            <a:extLst>
              <a:ext uri="{FF2B5EF4-FFF2-40B4-BE49-F238E27FC236}">
                <a16:creationId xmlns:a16="http://schemas.microsoft.com/office/drawing/2014/main" id="{7CC445DD-98FC-05AC-10A3-F893657BBE48}"/>
              </a:ext>
            </a:extLst>
          </p:cNvPr>
          <p:cNvSpPr/>
          <p:nvPr/>
        </p:nvSpPr>
        <p:spPr>
          <a:xfrm>
            <a:off x="1122889" y="2062931"/>
            <a:ext cx="1356851" cy="1238864"/>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ed Rectangular Callout 9">
            <a:extLst>
              <a:ext uri="{FF2B5EF4-FFF2-40B4-BE49-F238E27FC236}">
                <a16:creationId xmlns:a16="http://schemas.microsoft.com/office/drawing/2014/main" id="{8A1BAFB5-C13B-E020-A668-0CFBBE23D8E4}"/>
              </a:ext>
            </a:extLst>
          </p:cNvPr>
          <p:cNvSpPr/>
          <p:nvPr/>
        </p:nvSpPr>
        <p:spPr>
          <a:xfrm>
            <a:off x="2896044" y="2571750"/>
            <a:ext cx="5597014" cy="2073991"/>
          </a:xfrm>
          <a:prstGeom prst="wedgeRoundRectCallout">
            <a:avLst>
              <a:gd name="adj1" fmla="val -48601"/>
              <a:gd name="adj2" fmla="val 25372"/>
              <a:gd name="adj3" fmla="val 16667"/>
            </a:avLst>
          </a:prstGeom>
          <a:solidFill>
            <a:schemeClr val="accent1">
              <a:lumMod val="75000"/>
            </a:schemeClr>
          </a:solidFill>
          <a:ln w="57150">
            <a:solidFill>
              <a:schemeClr val="accent6">
                <a:lumMod val="9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300" b="1"/>
              <a:t>Kết luận: </a:t>
            </a:r>
            <a:r>
              <a:rPr lang="en-US" sz="2300"/>
              <a:t>Áp suất tác dụng vào chất lỏng sẽ được truyền đi nguyên vẹn theo mọi hướng.</a:t>
            </a:r>
          </a:p>
        </p:txBody>
      </p:sp>
    </p:spTree>
    <p:extLst>
      <p:ext uri="{BB962C8B-B14F-4D97-AF65-F5344CB8AC3E}">
        <p14:creationId xmlns:p14="http://schemas.microsoft.com/office/powerpoint/2010/main" val="149057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8" name="Google Shape;738;p41"/>
          <p:cNvSpPr/>
          <p:nvPr/>
        </p:nvSpPr>
        <p:spPr>
          <a:xfrm flipH="1">
            <a:off x="8217676" y="1701711"/>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9" name="Google Shape;739;p41"/>
          <p:cNvGrpSpPr/>
          <p:nvPr/>
        </p:nvGrpSpPr>
        <p:grpSpPr>
          <a:xfrm>
            <a:off x="7643137" y="4222461"/>
            <a:ext cx="529276" cy="959155"/>
            <a:chOff x="7643137" y="4222461"/>
            <a:chExt cx="529276" cy="959155"/>
          </a:xfrm>
        </p:grpSpPr>
        <p:sp>
          <p:nvSpPr>
            <p:cNvPr id="740" name="Google Shape;740;p41"/>
            <p:cNvSpPr/>
            <p:nvPr/>
          </p:nvSpPr>
          <p:spPr>
            <a:xfrm>
              <a:off x="7643137" y="4222461"/>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41"/>
            <p:cNvSpPr/>
            <p:nvPr/>
          </p:nvSpPr>
          <p:spPr>
            <a:xfrm>
              <a:off x="7864667" y="4222461"/>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41"/>
            <p:cNvSpPr/>
            <p:nvPr/>
          </p:nvSpPr>
          <p:spPr>
            <a:xfrm>
              <a:off x="8087113" y="4222461"/>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41"/>
            <p:cNvSpPr/>
            <p:nvPr/>
          </p:nvSpPr>
          <p:spPr>
            <a:xfrm>
              <a:off x="7643137" y="4441363"/>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41"/>
            <p:cNvSpPr/>
            <p:nvPr/>
          </p:nvSpPr>
          <p:spPr>
            <a:xfrm>
              <a:off x="7864667" y="4441363"/>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41"/>
            <p:cNvSpPr/>
            <p:nvPr/>
          </p:nvSpPr>
          <p:spPr>
            <a:xfrm>
              <a:off x="8087113" y="4441363"/>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41"/>
            <p:cNvSpPr/>
            <p:nvPr/>
          </p:nvSpPr>
          <p:spPr>
            <a:xfrm>
              <a:off x="7643137" y="465938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41"/>
            <p:cNvSpPr/>
            <p:nvPr/>
          </p:nvSpPr>
          <p:spPr>
            <a:xfrm>
              <a:off x="7864667" y="465938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41"/>
            <p:cNvSpPr/>
            <p:nvPr/>
          </p:nvSpPr>
          <p:spPr>
            <a:xfrm>
              <a:off x="8087113" y="465938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41"/>
            <p:cNvSpPr/>
            <p:nvPr/>
          </p:nvSpPr>
          <p:spPr>
            <a:xfrm>
              <a:off x="7643137" y="4877414"/>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41"/>
            <p:cNvSpPr/>
            <p:nvPr/>
          </p:nvSpPr>
          <p:spPr>
            <a:xfrm>
              <a:off x="7864667" y="4877414"/>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41"/>
            <p:cNvSpPr/>
            <p:nvPr/>
          </p:nvSpPr>
          <p:spPr>
            <a:xfrm>
              <a:off x="8087113" y="4877414"/>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41"/>
            <p:cNvSpPr/>
            <p:nvPr/>
          </p:nvSpPr>
          <p:spPr>
            <a:xfrm>
              <a:off x="7643137" y="5095400"/>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41"/>
            <p:cNvSpPr/>
            <p:nvPr/>
          </p:nvSpPr>
          <p:spPr>
            <a:xfrm>
              <a:off x="7864667" y="5095400"/>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41"/>
            <p:cNvSpPr/>
            <p:nvPr/>
          </p:nvSpPr>
          <p:spPr>
            <a:xfrm>
              <a:off x="8087113" y="5095400"/>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9" name="Table 8">
            <a:extLst>
              <a:ext uri="{FF2B5EF4-FFF2-40B4-BE49-F238E27FC236}">
                <a16:creationId xmlns:a16="http://schemas.microsoft.com/office/drawing/2014/main" id="{33631EF8-3738-B0AC-8BEB-FEEA5C04C4EA}"/>
              </a:ext>
            </a:extLst>
          </p:cNvPr>
          <p:cNvGraphicFramePr>
            <a:graphicFrameLocks noGrp="1"/>
          </p:cNvGraphicFramePr>
          <p:nvPr>
            <p:extLst>
              <p:ext uri="{D42A27DB-BD31-4B8C-83A1-F6EECF244321}">
                <p14:modId xmlns:p14="http://schemas.microsoft.com/office/powerpoint/2010/main" val="1248091561"/>
              </p:ext>
            </p:extLst>
          </p:nvPr>
        </p:nvGraphicFramePr>
        <p:xfrm>
          <a:off x="495300" y="358902"/>
          <a:ext cx="6393180" cy="4604688"/>
        </p:xfrm>
        <a:graphic>
          <a:graphicData uri="http://schemas.openxmlformats.org/drawingml/2006/table">
            <a:tbl>
              <a:tblPr firstRow="1" firstCol="1" bandRow="1">
                <a:tableStyleId>{912C8C85-51F0-491E-9774-3900AFEF0FD7}</a:tableStyleId>
              </a:tblPr>
              <a:tblGrid>
                <a:gridCol w="6393180">
                  <a:extLst>
                    <a:ext uri="{9D8B030D-6E8A-4147-A177-3AD203B41FA5}">
                      <a16:colId xmlns:a16="http://schemas.microsoft.com/office/drawing/2014/main" val="520500031"/>
                    </a:ext>
                  </a:extLst>
                </a:gridCol>
              </a:tblGrid>
              <a:tr h="4604688">
                <a:tc>
                  <a:txBody>
                    <a:bodyPr/>
                    <a:lstStyle/>
                    <a:p>
                      <a:pPr marL="0" marR="0" algn="ctr">
                        <a:lnSpc>
                          <a:spcPct val="150000"/>
                        </a:lnSpc>
                        <a:spcBef>
                          <a:spcPts val="0"/>
                        </a:spcBef>
                        <a:spcAft>
                          <a:spcPts val="0"/>
                        </a:spcAft>
                      </a:pPr>
                      <a:r>
                        <a:rPr lang="en-US" sz="1300" b="1">
                          <a:effectLst/>
                        </a:rPr>
                        <a:t>PHIẾU HỌC TẬP SỐ 1: Tìm hiểu sự truyền áp suất trong lòng chất lỏng</a:t>
                      </a:r>
                    </a:p>
                    <a:p>
                      <a:pPr marL="0" marR="0" algn="just">
                        <a:lnSpc>
                          <a:spcPct val="150000"/>
                        </a:lnSpc>
                        <a:spcBef>
                          <a:spcPts val="0"/>
                        </a:spcBef>
                        <a:spcAft>
                          <a:spcPts val="0"/>
                        </a:spcAft>
                      </a:pPr>
                      <a:r>
                        <a:rPr lang="en-US" sz="1300" b="1" i="1">
                          <a:effectLst/>
                        </a:rPr>
                        <a:t>Lớp:</a:t>
                      </a:r>
                    </a:p>
                    <a:p>
                      <a:pPr marL="0" marR="0" algn="just">
                        <a:lnSpc>
                          <a:spcPct val="150000"/>
                        </a:lnSpc>
                        <a:spcBef>
                          <a:spcPts val="0"/>
                        </a:spcBef>
                        <a:spcAft>
                          <a:spcPts val="0"/>
                        </a:spcAft>
                      </a:pPr>
                      <a:r>
                        <a:rPr lang="en-US" sz="1300" b="1" i="1">
                          <a:effectLst/>
                        </a:rPr>
                        <a:t>Tên thành viên:</a:t>
                      </a:r>
                    </a:p>
                    <a:p>
                      <a:pPr marL="0" marR="0" algn="just">
                        <a:lnSpc>
                          <a:spcPct val="150000"/>
                        </a:lnSpc>
                        <a:spcBef>
                          <a:spcPts val="0"/>
                        </a:spcBef>
                        <a:spcAft>
                          <a:spcPts val="0"/>
                        </a:spcAft>
                      </a:pPr>
                      <a:r>
                        <a:rPr lang="en-US" sz="1300" b="0">
                          <a:effectLst/>
                        </a:rPr>
                        <a:t>1. Hãy kể tên các dụng cụ thí nghiệm ở hình 17.6 (SGK – tr86). </a:t>
                      </a:r>
                    </a:p>
                    <a:p>
                      <a:pPr marL="0" marR="0" algn="just">
                        <a:lnSpc>
                          <a:spcPct val="150000"/>
                        </a:lnSpc>
                        <a:spcBef>
                          <a:spcPts val="0"/>
                        </a:spcBef>
                        <a:spcAft>
                          <a:spcPts val="0"/>
                        </a:spcAft>
                      </a:pPr>
                      <a:r>
                        <a:rPr lang="en-US" sz="1300" b="0">
                          <a:effectLst/>
                        </a:rPr>
                        <a:t>2. Nêu cách tiến hành thí nghiệm.</a:t>
                      </a:r>
                    </a:p>
                    <a:p>
                      <a:pPr marL="0" marR="0" algn="just">
                        <a:lnSpc>
                          <a:spcPct val="150000"/>
                        </a:lnSpc>
                        <a:spcBef>
                          <a:spcPts val="0"/>
                        </a:spcBef>
                        <a:spcAft>
                          <a:spcPts val="0"/>
                        </a:spcAft>
                      </a:pPr>
                      <a:r>
                        <a:rPr lang="en-US" sz="1300" b="0">
                          <a:effectLst/>
                        </a:rPr>
                        <a:t>3. Dự đoán kết quả thí nghiệm.</a:t>
                      </a:r>
                    </a:p>
                    <a:p>
                      <a:pPr marL="0" marR="0" algn="just">
                        <a:lnSpc>
                          <a:spcPct val="150000"/>
                        </a:lnSpc>
                        <a:spcBef>
                          <a:spcPts val="0"/>
                        </a:spcBef>
                        <a:spcAft>
                          <a:spcPts val="0"/>
                        </a:spcAft>
                      </a:pPr>
                      <a:r>
                        <a:rPr lang="en-US" sz="1300" b="0">
                          <a:effectLst/>
                        </a:rPr>
                        <a:t>4. Tiến hành thí nghiệm, quan sát chỉ số của 3 áp kế và ghi kết quả:</a:t>
                      </a:r>
                    </a:p>
                    <a:p>
                      <a:pPr marL="0" marR="0" algn="just">
                        <a:lnSpc>
                          <a:spcPct val="150000"/>
                        </a:lnSpc>
                        <a:spcBef>
                          <a:spcPts val="0"/>
                        </a:spcBef>
                        <a:spcAft>
                          <a:spcPts val="0"/>
                        </a:spcAft>
                      </a:pPr>
                      <a:r>
                        <a:rPr lang="en-US" sz="1300" b="0">
                          <a:effectLst/>
                        </a:rPr>
                        <a:t>- Khi chưa đặt vật nặng.</a:t>
                      </a:r>
                    </a:p>
                    <a:p>
                      <a:pPr marL="0" marR="0" algn="just">
                        <a:lnSpc>
                          <a:spcPct val="150000"/>
                        </a:lnSpc>
                        <a:spcBef>
                          <a:spcPts val="0"/>
                        </a:spcBef>
                        <a:spcAft>
                          <a:spcPts val="0"/>
                        </a:spcAft>
                      </a:pPr>
                      <a:r>
                        <a:rPr lang="en-US" sz="1300" b="0">
                          <a:effectLst/>
                        </a:rPr>
                        <a:t>- Khi đã đặt vật nặng.</a:t>
                      </a:r>
                    </a:p>
                    <a:p>
                      <a:pPr marL="0" marR="0" algn="just">
                        <a:lnSpc>
                          <a:spcPct val="150000"/>
                        </a:lnSpc>
                        <a:spcBef>
                          <a:spcPts val="0"/>
                        </a:spcBef>
                        <a:spcAft>
                          <a:spcPts val="0"/>
                        </a:spcAft>
                      </a:pPr>
                      <a:r>
                        <a:rPr lang="en-US" sz="1300" b="0">
                          <a:effectLst/>
                        </a:rPr>
                        <a:t>5. Rút ra kết luận bằng cách trả lời các câu hỏi sau:</a:t>
                      </a:r>
                    </a:p>
                    <a:p>
                      <a:pPr marL="0" marR="0" algn="just">
                        <a:lnSpc>
                          <a:spcPct val="150000"/>
                        </a:lnSpc>
                        <a:spcBef>
                          <a:spcPts val="0"/>
                        </a:spcBef>
                        <a:spcAft>
                          <a:spcPts val="0"/>
                        </a:spcAft>
                      </a:pPr>
                      <a:r>
                        <a:rPr lang="en-US" sz="1300" b="0">
                          <a:effectLst/>
                        </a:rPr>
                        <a:t>- Số chỉ của 3 áp kế trong hai trường hợp như thế nào?</a:t>
                      </a:r>
                    </a:p>
                    <a:p>
                      <a:pPr marL="0" marR="0" algn="just">
                        <a:lnSpc>
                          <a:spcPct val="150000"/>
                        </a:lnSpc>
                        <a:spcBef>
                          <a:spcPts val="0"/>
                        </a:spcBef>
                        <a:spcAft>
                          <a:spcPts val="0"/>
                        </a:spcAft>
                      </a:pPr>
                      <a:r>
                        <a:rPr lang="en-US" sz="1300" b="0">
                          <a:effectLst/>
                        </a:rPr>
                        <a:t>- Hiện tượng đó chứng tỏ điều gì?</a:t>
                      </a:r>
                    </a:p>
                    <a:p>
                      <a:pPr marL="0" marR="0" algn="just">
                        <a:lnSpc>
                          <a:spcPct val="150000"/>
                        </a:lnSpc>
                        <a:spcBef>
                          <a:spcPts val="0"/>
                        </a:spcBef>
                        <a:spcAft>
                          <a:spcPts val="0"/>
                        </a:spcAft>
                      </a:pPr>
                      <a:r>
                        <a:rPr lang="en-US" sz="1300" b="0">
                          <a:effectLst/>
                        </a:rPr>
                        <a:t>6. Từ kết luận rút ra được, hãy mô tả nguyên tắc hoạt động của máy nén thủy lực.</a:t>
                      </a:r>
                    </a:p>
                    <a:p>
                      <a:pPr marL="0" marR="0" algn="just">
                        <a:lnSpc>
                          <a:spcPct val="150000"/>
                        </a:lnSpc>
                        <a:spcBef>
                          <a:spcPts val="0"/>
                        </a:spcBef>
                        <a:spcAft>
                          <a:spcPts val="0"/>
                        </a:spcAft>
                      </a:pPr>
                      <a:r>
                        <a:rPr lang="en-US" sz="1300" b="0">
                          <a:effectLst/>
                        </a:rPr>
                        <a:t>7. Hãy lấy các ví dụ về áp suất tác dụng từ bên ngoài lên chất lỏng được truyền nguyên vẹn theo mọi hướng (Câu hỏi 3 – SGK – tr86)</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47767" marR="47767" marT="0" marB="0"/>
                </a:tc>
                <a:extLst>
                  <a:ext uri="{0D108BD9-81ED-4DB2-BD59-A6C34878D82A}">
                    <a16:rowId xmlns:a16="http://schemas.microsoft.com/office/drawing/2014/main" val="562945968"/>
                  </a:ext>
                </a:extLst>
              </a:tr>
            </a:tbl>
          </a:graphicData>
        </a:graphic>
      </p:graphicFrame>
      <p:pic>
        <p:nvPicPr>
          <p:cNvPr id="10" name="Picture 9">
            <a:extLst>
              <a:ext uri="{FF2B5EF4-FFF2-40B4-BE49-F238E27FC236}">
                <a16:creationId xmlns:a16="http://schemas.microsoft.com/office/drawing/2014/main" id="{AF380525-C654-CE25-2E7F-E542EA5B62D7}"/>
              </a:ext>
            </a:extLst>
          </p:cNvPr>
          <p:cNvPicPr>
            <a:picLocks noChangeAspect="1"/>
          </p:cNvPicPr>
          <p:nvPr/>
        </p:nvPicPr>
        <p:blipFill>
          <a:blip r:embed="rId3"/>
          <a:stretch>
            <a:fillRect/>
          </a:stretch>
        </p:blipFill>
        <p:spPr>
          <a:xfrm>
            <a:off x="7122555" y="964788"/>
            <a:ext cx="1365627" cy="3124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1545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8" name="Google Shape;738;p41"/>
          <p:cNvSpPr/>
          <p:nvPr/>
        </p:nvSpPr>
        <p:spPr>
          <a:xfrm flipH="1">
            <a:off x="8217676" y="1701711"/>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41"/>
          <p:cNvGrpSpPr/>
          <p:nvPr/>
        </p:nvGrpSpPr>
        <p:grpSpPr>
          <a:xfrm>
            <a:off x="7643137" y="4222461"/>
            <a:ext cx="529276" cy="959155"/>
            <a:chOff x="7643137" y="4222461"/>
            <a:chExt cx="529276" cy="959155"/>
          </a:xfrm>
        </p:grpSpPr>
        <p:sp>
          <p:nvSpPr>
            <p:cNvPr id="740" name="Google Shape;740;p41"/>
            <p:cNvSpPr/>
            <p:nvPr/>
          </p:nvSpPr>
          <p:spPr>
            <a:xfrm>
              <a:off x="7643137" y="4222461"/>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1"/>
            <p:cNvSpPr/>
            <p:nvPr/>
          </p:nvSpPr>
          <p:spPr>
            <a:xfrm>
              <a:off x="7864667" y="4222461"/>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1"/>
            <p:cNvSpPr/>
            <p:nvPr/>
          </p:nvSpPr>
          <p:spPr>
            <a:xfrm>
              <a:off x="8087113" y="4222461"/>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1"/>
            <p:cNvSpPr/>
            <p:nvPr/>
          </p:nvSpPr>
          <p:spPr>
            <a:xfrm>
              <a:off x="7643137" y="4441363"/>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1"/>
            <p:cNvSpPr/>
            <p:nvPr/>
          </p:nvSpPr>
          <p:spPr>
            <a:xfrm>
              <a:off x="7864667" y="4441363"/>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1"/>
            <p:cNvSpPr/>
            <p:nvPr/>
          </p:nvSpPr>
          <p:spPr>
            <a:xfrm>
              <a:off x="8087113" y="4441363"/>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1"/>
            <p:cNvSpPr/>
            <p:nvPr/>
          </p:nvSpPr>
          <p:spPr>
            <a:xfrm>
              <a:off x="7643137" y="465938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1"/>
            <p:cNvSpPr/>
            <p:nvPr/>
          </p:nvSpPr>
          <p:spPr>
            <a:xfrm>
              <a:off x="7864667" y="465938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1"/>
            <p:cNvSpPr/>
            <p:nvPr/>
          </p:nvSpPr>
          <p:spPr>
            <a:xfrm>
              <a:off x="8087113" y="465938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1"/>
            <p:cNvSpPr/>
            <p:nvPr/>
          </p:nvSpPr>
          <p:spPr>
            <a:xfrm>
              <a:off x="7643137" y="4877414"/>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1"/>
            <p:cNvSpPr/>
            <p:nvPr/>
          </p:nvSpPr>
          <p:spPr>
            <a:xfrm>
              <a:off x="7864667" y="4877414"/>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1"/>
            <p:cNvSpPr/>
            <p:nvPr/>
          </p:nvSpPr>
          <p:spPr>
            <a:xfrm>
              <a:off x="8087113" y="4877414"/>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1"/>
            <p:cNvSpPr/>
            <p:nvPr/>
          </p:nvSpPr>
          <p:spPr>
            <a:xfrm>
              <a:off x="7643137" y="5095400"/>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1"/>
            <p:cNvSpPr/>
            <p:nvPr/>
          </p:nvSpPr>
          <p:spPr>
            <a:xfrm>
              <a:off x="7864667" y="5095400"/>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1"/>
            <p:cNvSpPr/>
            <p:nvPr/>
          </p:nvSpPr>
          <p:spPr>
            <a:xfrm>
              <a:off x="8087113" y="5095400"/>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3B86A6A1-2DAC-6C31-60C4-3F5078154A88}"/>
              </a:ext>
            </a:extLst>
          </p:cNvPr>
          <p:cNvSpPr txBox="1"/>
          <p:nvPr/>
        </p:nvSpPr>
        <p:spPr>
          <a:xfrm>
            <a:off x="444065" y="776274"/>
            <a:ext cx="7773611" cy="3883114"/>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Từ số chỉ của 3 áp kể, ta thấy áp suất tác dụng từ bên ngoài được truyền đi theo các hướng khác nhau. Tại cùng một độ sâu của chất lỏng, các giá trị áp suất này là như nhau.</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Nguyên tắc hoạt động của máy nén thủy lực: Khi tác dụng lực f lên diện tích s, tác là đã tác dụng một áp suất từ bên ngoài lên chất lỏng. Áp suất này được truyền đi nguyên vẹn, tác dụng lực F lên diện tích S. Chênh lệch giữa s và S càng nhiều thì chênh lệch giữa f và F càng lớn. Vì vậy chỉ cần tác dụng lực f có giá trị nhỏ cũng có thể gây ra lực F có giá trị lớn.</a:t>
            </a:r>
            <a:endParaRPr lang="en-US" sz="1800">
              <a:effectLst/>
              <a:latin typeface="+mj-l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8CEDBE6-1F50-1CCC-801E-7E495066835B}"/>
              </a:ext>
            </a:extLst>
          </p:cNvPr>
          <p:cNvSpPr/>
          <p:nvPr/>
        </p:nvSpPr>
        <p:spPr>
          <a:xfrm>
            <a:off x="3086100" y="231240"/>
            <a:ext cx="2971800" cy="505743"/>
          </a:xfrm>
          <a:prstGeom prst="rect">
            <a:avLst/>
          </a:prstGeom>
          <a:solidFill>
            <a:schemeClr val="accent1">
              <a:lumMod val="7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Trả lời</a:t>
            </a:r>
          </a:p>
        </p:txBody>
      </p:sp>
    </p:spTree>
    <p:extLst>
      <p:ext uri="{BB962C8B-B14F-4D97-AF65-F5344CB8AC3E}">
        <p14:creationId xmlns:p14="http://schemas.microsoft.com/office/powerpoint/2010/main" val="197522094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8" name="Google Shape;738;p41"/>
          <p:cNvSpPr/>
          <p:nvPr/>
        </p:nvSpPr>
        <p:spPr>
          <a:xfrm flipH="1">
            <a:off x="8217676" y="1701711"/>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9" name="Google Shape;739;p41"/>
          <p:cNvGrpSpPr/>
          <p:nvPr/>
        </p:nvGrpSpPr>
        <p:grpSpPr>
          <a:xfrm>
            <a:off x="7643137" y="4222461"/>
            <a:ext cx="529276" cy="959155"/>
            <a:chOff x="7643137" y="4222461"/>
            <a:chExt cx="529276" cy="959155"/>
          </a:xfrm>
        </p:grpSpPr>
        <p:sp>
          <p:nvSpPr>
            <p:cNvPr id="740" name="Google Shape;740;p41"/>
            <p:cNvSpPr/>
            <p:nvPr/>
          </p:nvSpPr>
          <p:spPr>
            <a:xfrm>
              <a:off x="7643137" y="4222461"/>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41"/>
            <p:cNvSpPr/>
            <p:nvPr/>
          </p:nvSpPr>
          <p:spPr>
            <a:xfrm>
              <a:off x="7864667" y="4222461"/>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41"/>
            <p:cNvSpPr/>
            <p:nvPr/>
          </p:nvSpPr>
          <p:spPr>
            <a:xfrm>
              <a:off x="8087113" y="4222461"/>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41"/>
            <p:cNvSpPr/>
            <p:nvPr/>
          </p:nvSpPr>
          <p:spPr>
            <a:xfrm>
              <a:off x="7643137" y="4441363"/>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41"/>
            <p:cNvSpPr/>
            <p:nvPr/>
          </p:nvSpPr>
          <p:spPr>
            <a:xfrm>
              <a:off x="7864667" y="4441363"/>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41"/>
            <p:cNvSpPr/>
            <p:nvPr/>
          </p:nvSpPr>
          <p:spPr>
            <a:xfrm>
              <a:off x="8087113" y="4441363"/>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41"/>
            <p:cNvSpPr/>
            <p:nvPr/>
          </p:nvSpPr>
          <p:spPr>
            <a:xfrm>
              <a:off x="7643137" y="465938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41"/>
            <p:cNvSpPr/>
            <p:nvPr/>
          </p:nvSpPr>
          <p:spPr>
            <a:xfrm>
              <a:off x="7864667" y="465938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41"/>
            <p:cNvSpPr/>
            <p:nvPr/>
          </p:nvSpPr>
          <p:spPr>
            <a:xfrm>
              <a:off x="8087113" y="465938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41"/>
            <p:cNvSpPr/>
            <p:nvPr/>
          </p:nvSpPr>
          <p:spPr>
            <a:xfrm>
              <a:off x="7643137" y="4877414"/>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41"/>
            <p:cNvSpPr/>
            <p:nvPr/>
          </p:nvSpPr>
          <p:spPr>
            <a:xfrm>
              <a:off x="7864667" y="4877414"/>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41"/>
            <p:cNvSpPr/>
            <p:nvPr/>
          </p:nvSpPr>
          <p:spPr>
            <a:xfrm>
              <a:off x="8087113" y="4877414"/>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41"/>
            <p:cNvSpPr/>
            <p:nvPr/>
          </p:nvSpPr>
          <p:spPr>
            <a:xfrm>
              <a:off x="7643137" y="5095400"/>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41"/>
            <p:cNvSpPr/>
            <p:nvPr/>
          </p:nvSpPr>
          <p:spPr>
            <a:xfrm>
              <a:off x="7864667" y="5095400"/>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41"/>
            <p:cNvSpPr/>
            <p:nvPr/>
          </p:nvSpPr>
          <p:spPr>
            <a:xfrm>
              <a:off x="8087113" y="5095400"/>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extBox 4">
            <a:extLst>
              <a:ext uri="{FF2B5EF4-FFF2-40B4-BE49-F238E27FC236}">
                <a16:creationId xmlns:a16="http://schemas.microsoft.com/office/drawing/2014/main" id="{6005EE8F-1538-B866-F502-8729EAF6FB69}"/>
              </a:ext>
            </a:extLst>
          </p:cNvPr>
          <p:cNvSpPr txBox="1"/>
          <p:nvPr/>
        </p:nvSpPr>
        <p:spPr>
          <a:xfrm>
            <a:off x="465496" y="215023"/>
            <a:ext cx="8060283" cy="1420325"/>
          </a:xfrm>
          <a:prstGeom prst="rect">
            <a:avLst/>
          </a:prstGeom>
          <a:noFill/>
        </p:spPr>
        <p:txBody>
          <a:bodyPr wrap="square">
            <a:spAutoFit/>
          </a:bodyPr>
          <a:lstStyle/>
          <a:p>
            <a:pPr marL="0" marR="0" algn="just">
              <a:lnSpc>
                <a:spcPct val="150000"/>
              </a:lnSpc>
              <a:spcBef>
                <a:spcPts val="0"/>
              </a:spcBef>
              <a:spcAft>
                <a:spcPts val="800"/>
              </a:spcAft>
            </a:pPr>
            <a:r>
              <a:rPr lang="en-US" sz="2000" b="1">
                <a:effectLst/>
                <a:latin typeface="+mj-lt"/>
                <a:ea typeface="Times New Roman" panose="02020603050405020304" pitchFamily="18" charset="0"/>
                <a:cs typeface="Times New Roman" panose="02020603050405020304" pitchFamily="18" charset="0"/>
              </a:rPr>
              <a:t>Trả lời câu hỏi 3 (SGK – tr86):  </a:t>
            </a:r>
            <a:r>
              <a:rPr lang="en-US" sz="2000">
                <a:effectLst/>
                <a:latin typeface="+mj-lt"/>
                <a:ea typeface="Times New Roman" panose="02020603050405020304" pitchFamily="18" charset="0"/>
                <a:cs typeface="Times New Roman" panose="02020603050405020304" pitchFamily="18" charset="0"/>
              </a:rPr>
              <a:t>Các ví dụ về áp suất tác dụng từ bên ngoài lên chất lỏng được truyền nguyên vẹn theo mọi hướng: Bóp ống thuốc đánh răng, Đài phun nước, Hệ thống phanh thủy lực,…</a:t>
            </a:r>
            <a:endParaRPr lang="en-US" sz="2000">
              <a:effectLst/>
              <a:latin typeface="+mj-lt"/>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4ABE4B7-8395-65AB-42A0-C3E08217D26E}"/>
              </a:ext>
            </a:extLst>
          </p:cNvPr>
          <p:cNvSpPr/>
          <p:nvPr/>
        </p:nvSpPr>
        <p:spPr>
          <a:xfrm>
            <a:off x="2272847" y="2127801"/>
            <a:ext cx="5856916" cy="2247199"/>
          </a:xfrm>
          <a:prstGeom prst="roundRect">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800"/>
              </a:spcAft>
            </a:pPr>
            <a:r>
              <a:rPr lang="en-US" sz="2300" b="1">
                <a:effectLst/>
                <a:latin typeface="+mj-lt"/>
                <a:ea typeface="Times New Roman" panose="02020603050405020304" pitchFamily="18" charset="0"/>
                <a:cs typeface="Times New Roman" panose="02020603050405020304" pitchFamily="18" charset="0"/>
              </a:rPr>
              <a:t>Kết luận</a:t>
            </a:r>
            <a:endParaRPr lang="en-US" sz="2300">
              <a:effectLst/>
              <a:latin typeface="+mj-lt"/>
              <a:ea typeface="Calibri" panose="020F0502020204030204" pitchFamily="34" charset="0"/>
              <a:cs typeface="Times New Roman" panose="02020603050405020304" pitchFamily="18" charset="0"/>
            </a:endParaRPr>
          </a:p>
          <a:p>
            <a:pPr algn="just">
              <a:lnSpc>
                <a:spcPct val="150000"/>
              </a:lnSpc>
            </a:pPr>
            <a:r>
              <a:rPr lang="en-US" sz="2300">
                <a:effectLst/>
                <a:latin typeface="+mj-lt"/>
                <a:ea typeface="Times New Roman" panose="02020603050405020304" pitchFamily="18" charset="0"/>
              </a:rPr>
              <a:t>Áp suất tác dụng vào chất lỏng sẽ được truyền đi nguyên vẹn theo mọi hướng.</a:t>
            </a:r>
            <a:endParaRPr lang="en-US" sz="2300">
              <a:latin typeface="+mj-lt"/>
            </a:endParaRPr>
          </a:p>
        </p:txBody>
      </p:sp>
      <p:sp>
        <p:nvSpPr>
          <p:cNvPr id="4" name="Arrow: Right 3">
            <a:extLst>
              <a:ext uri="{FF2B5EF4-FFF2-40B4-BE49-F238E27FC236}">
                <a16:creationId xmlns:a16="http://schemas.microsoft.com/office/drawing/2014/main" id="{CAACFFFE-AACD-28EE-0F05-227D80431D75}"/>
              </a:ext>
            </a:extLst>
          </p:cNvPr>
          <p:cNvSpPr/>
          <p:nvPr/>
        </p:nvSpPr>
        <p:spPr>
          <a:xfrm>
            <a:off x="465496" y="2861549"/>
            <a:ext cx="1333807" cy="779701"/>
          </a:xfrm>
          <a:prstGeom prst="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62222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4"/>
          <p:cNvSpPr txBox="1">
            <a:spLocks noGrp="1"/>
          </p:cNvSpPr>
          <p:nvPr>
            <p:ph type="ctrTitle"/>
          </p:nvPr>
        </p:nvSpPr>
        <p:spPr>
          <a:xfrm>
            <a:off x="670806" y="171336"/>
            <a:ext cx="7717500" cy="568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000">
                <a:latin typeface="+mj-lt"/>
              </a:rPr>
              <a:t>KHỞI ĐỘNG</a:t>
            </a:r>
            <a:endParaRPr sz="3000">
              <a:latin typeface="+mj-lt"/>
            </a:endParaRPr>
          </a:p>
        </p:txBody>
      </p:sp>
      <p:sp>
        <p:nvSpPr>
          <p:cNvPr id="12" name="TextBox 11">
            <a:extLst>
              <a:ext uri="{FF2B5EF4-FFF2-40B4-BE49-F238E27FC236}">
                <a16:creationId xmlns:a16="http://schemas.microsoft.com/office/drawing/2014/main" id="{83B5CBDB-94A7-4193-63B6-DDBD29B76CBD}"/>
              </a:ext>
            </a:extLst>
          </p:cNvPr>
          <p:cNvSpPr txBox="1"/>
          <p:nvPr/>
        </p:nvSpPr>
        <p:spPr>
          <a:xfrm>
            <a:off x="1764818" y="502908"/>
            <a:ext cx="6708376" cy="1703030"/>
          </a:xfrm>
          <a:prstGeom prst="rect">
            <a:avLst/>
          </a:prstGeom>
          <a:noFill/>
        </p:spPr>
        <p:txBody>
          <a:bodyPr wrap="square">
            <a:spAutoFit/>
          </a:bodyPr>
          <a:lstStyle/>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Đổ đầy nước vào một quả bóng cao su và buộc kín đầu bóng, khi đó quả bóng căng lên. Nếu ấn tay vào quả bóng, ta có thể cảm nhận được một lực đẩy tác dụng lên ngón tay hoặc nếu bóp quá mạnh quả bóng có thể bị vỡ. Vì sao như vậy?</a:t>
            </a:r>
            <a:endParaRPr lang="en-US" sz="1800">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C494450-D635-C6E8-431E-58B2CF4AD361}"/>
              </a:ext>
            </a:extLst>
          </p:cNvPr>
          <p:cNvSpPr/>
          <p:nvPr/>
        </p:nvSpPr>
        <p:spPr>
          <a:xfrm>
            <a:off x="298901" y="2294583"/>
            <a:ext cx="8568813" cy="820379"/>
          </a:xfrm>
          <a:prstGeom prst="rect">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Điều gì xảy ra khi lấy tay nhấn quả bóng cao su xuống dưới đáy cốc? Giải thích hiện tượng?</a:t>
            </a:r>
            <a:endParaRPr lang="en-US" sz="1800">
              <a:effectLst/>
              <a:latin typeface="+mj-lt"/>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994F71DC-E887-796B-697D-B1A1E6BA21EA}"/>
              </a:ext>
            </a:extLst>
          </p:cNvPr>
          <p:cNvSpPr/>
          <p:nvPr/>
        </p:nvSpPr>
        <p:spPr>
          <a:xfrm>
            <a:off x="287593" y="4151785"/>
            <a:ext cx="8568813" cy="820379"/>
          </a:xfrm>
          <a:prstGeom prst="rect">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Ở một số công viên của nước ngoài, người ta để các quả bóng chứa nước có các lỗ cho trẻ em chơi. Vì sao nước lại phun ra ngoài?</a:t>
            </a:r>
            <a:endParaRPr lang="en-US" sz="1800">
              <a:effectLst/>
              <a:latin typeface="+mj-lt"/>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0C42A782-9B15-5237-7786-8C8E05D8821B}"/>
              </a:ext>
            </a:extLst>
          </p:cNvPr>
          <p:cNvSpPr/>
          <p:nvPr/>
        </p:nvSpPr>
        <p:spPr>
          <a:xfrm>
            <a:off x="287593" y="3203607"/>
            <a:ext cx="8568813" cy="820379"/>
          </a:xfrm>
          <a:prstGeom prst="rect">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Khi chọc thủng các lỗ bên thành chai Lavie chứa đầy nước ta thấy nước phun ra. Vì sao?</a:t>
            </a:r>
            <a:endParaRPr lang="en-US" sz="1800">
              <a:effectLst/>
              <a:latin typeface="+mj-lt"/>
              <a:ea typeface="Calibri" panose="020F0502020204030204" pitchFamily="34" charset="0"/>
              <a:cs typeface="Times New Roman" panose="02020603050405020304" pitchFamily="18" charset="0"/>
            </a:endParaRPr>
          </a:p>
        </p:txBody>
      </p:sp>
      <p:pic>
        <p:nvPicPr>
          <p:cNvPr id="20" name="Picture 20">
            <a:extLst>
              <a:ext uri="{FF2B5EF4-FFF2-40B4-BE49-F238E27FC236}">
                <a16:creationId xmlns:a16="http://schemas.microsoft.com/office/drawing/2014/main" id="{7C3A3A22-AD7E-7FF0-9118-274B625DBE19}"/>
              </a:ext>
            </a:extLst>
          </p:cNvPr>
          <p:cNvPicPr>
            <a:picLocks noChangeAspect="1"/>
          </p:cNvPicPr>
          <p:nvPr/>
        </p:nvPicPr>
        <p:blipFill>
          <a:blip r:embed="rId3"/>
          <a:srcRect/>
          <a:stretch>
            <a:fillRect/>
          </a:stretch>
        </p:blipFill>
        <p:spPr>
          <a:xfrm>
            <a:off x="241015" y="739836"/>
            <a:ext cx="1438915" cy="118290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8" name="Google Shape;738;p41"/>
          <p:cNvSpPr/>
          <p:nvPr/>
        </p:nvSpPr>
        <p:spPr>
          <a:xfrm flipH="1">
            <a:off x="8217676" y="1701711"/>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41"/>
          <p:cNvGrpSpPr/>
          <p:nvPr/>
        </p:nvGrpSpPr>
        <p:grpSpPr>
          <a:xfrm>
            <a:off x="7643137" y="4222461"/>
            <a:ext cx="529276" cy="959155"/>
            <a:chOff x="7643137" y="4222461"/>
            <a:chExt cx="529276" cy="959155"/>
          </a:xfrm>
        </p:grpSpPr>
        <p:sp>
          <p:nvSpPr>
            <p:cNvPr id="740" name="Google Shape;740;p41"/>
            <p:cNvSpPr/>
            <p:nvPr/>
          </p:nvSpPr>
          <p:spPr>
            <a:xfrm>
              <a:off x="7643137" y="4222461"/>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1"/>
            <p:cNvSpPr/>
            <p:nvPr/>
          </p:nvSpPr>
          <p:spPr>
            <a:xfrm>
              <a:off x="7864667" y="4222461"/>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1"/>
            <p:cNvSpPr/>
            <p:nvPr/>
          </p:nvSpPr>
          <p:spPr>
            <a:xfrm>
              <a:off x="8087113" y="4222461"/>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1"/>
            <p:cNvSpPr/>
            <p:nvPr/>
          </p:nvSpPr>
          <p:spPr>
            <a:xfrm>
              <a:off x="7643137" y="4441363"/>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1"/>
            <p:cNvSpPr/>
            <p:nvPr/>
          </p:nvSpPr>
          <p:spPr>
            <a:xfrm>
              <a:off x="7864667" y="4441363"/>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1"/>
            <p:cNvSpPr/>
            <p:nvPr/>
          </p:nvSpPr>
          <p:spPr>
            <a:xfrm>
              <a:off x="8087113" y="4441363"/>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1"/>
            <p:cNvSpPr/>
            <p:nvPr/>
          </p:nvSpPr>
          <p:spPr>
            <a:xfrm>
              <a:off x="7643137" y="465938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1"/>
            <p:cNvSpPr/>
            <p:nvPr/>
          </p:nvSpPr>
          <p:spPr>
            <a:xfrm>
              <a:off x="7864667" y="465938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1"/>
            <p:cNvSpPr/>
            <p:nvPr/>
          </p:nvSpPr>
          <p:spPr>
            <a:xfrm>
              <a:off x="8087113" y="465938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1"/>
            <p:cNvSpPr/>
            <p:nvPr/>
          </p:nvSpPr>
          <p:spPr>
            <a:xfrm>
              <a:off x="7643137" y="4877414"/>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1"/>
            <p:cNvSpPr/>
            <p:nvPr/>
          </p:nvSpPr>
          <p:spPr>
            <a:xfrm>
              <a:off x="7864667" y="4877414"/>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1"/>
            <p:cNvSpPr/>
            <p:nvPr/>
          </p:nvSpPr>
          <p:spPr>
            <a:xfrm>
              <a:off x="8087113" y="4877414"/>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1"/>
            <p:cNvSpPr/>
            <p:nvPr/>
          </p:nvSpPr>
          <p:spPr>
            <a:xfrm>
              <a:off x="7643137" y="5095400"/>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1"/>
            <p:cNvSpPr/>
            <p:nvPr/>
          </p:nvSpPr>
          <p:spPr>
            <a:xfrm>
              <a:off x="7864667" y="5095400"/>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1"/>
            <p:cNvSpPr/>
            <p:nvPr/>
          </p:nvSpPr>
          <p:spPr>
            <a:xfrm>
              <a:off x="8087113" y="5095400"/>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3B86A6A1-2DAC-6C31-60C4-3F5078154A88}"/>
              </a:ext>
            </a:extLst>
          </p:cNvPr>
          <p:cNvSpPr txBox="1"/>
          <p:nvPr/>
        </p:nvSpPr>
        <p:spPr>
          <a:xfrm>
            <a:off x="444065" y="776274"/>
            <a:ext cx="7773611" cy="3883114"/>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Từ số chỉ của 3 áp kể, ta thấy áp suất tác dụng từ bên ngoài được truyền đi theo các hướng khác nhau. Tại cùng một độ sâu của chất lỏng, các giá trị áp suất này là như nhau.</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800"/>
              </a:spcAft>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Nguyên tắc hoạt động của máy nén thủy lực: Khi tác dụng lực f lên diện tích s, tác là đã tác dụng một áp suất từ bên ngoài lên chất lỏng. Áp suất này được truyền đi nguyên vẹn, tác dụng lực F lên diện tích S. Chênh lệch giữa s và S càng nhiều thì chênh lệch giữa f và F càng lớn. Vì vậy chỉ cần tác dụng lực f có giá trị nhỏ cũng có thể gây ra lực F có giá trị lớn.</a:t>
            </a:r>
            <a:endParaRPr lang="en-US" sz="1800">
              <a:effectLst/>
              <a:latin typeface="+mj-l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8CEDBE6-1F50-1CCC-801E-7E495066835B}"/>
              </a:ext>
            </a:extLst>
          </p:cNvPr>
          <p:cNvSpPr/>
          <p:nvPr/>
        </p:nvSpPr>
        <p:spPr>
          <a:xfrm>
            <a:off x="3086100" y="231240"/>
            <a:ext cx="2971800" cy="505743"/>
          </a:xfrm>
          <a:prstGeom prst="rect">
            <a:avLst/>
          </a:prstGeom>
          <a:solidFill>
            <a:schemeClr val="accent1">
              <a:lumMod val="7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Trả lời</a:t>
            </a:r>
          </a:p>
        </p:txBody>
      </p:sp>
    </p:spTree>
    <p:extLst>
      <p:ext uri="{BB962C8B-B14F-4D97-AF65-F5344CB8AC3E}">
        <p14:creationId xmlns:p14="http://schemas.microsoft.com/office/powerpoint/2010/main" val="3917468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3"/>
          <p:cNvSpPr txBox="1">
            <a:spLocks noGrp="1"/>
          </p:cNvSpPr>
          <p:nvPr>
            <p:ph type="title" idx="2"/>
          </p:nvPr>
        </p:nvSpPr>
        <p:spPr>
          <a:xfrm flipH="1">
            <a:off x="4042864" y="1387612"/>
            <a:ext cx="1291800" cy="1118700"/>
          </a:xfrm>
          <a:prstGeom prst="rect">
            <a:avLst/>
          </a:prstGeom>
        </p:spPr>
        <p:txBody>
          <a:bodyPr spcFirstLastPara="1" wrap="square" lIns="91425" tIns="91425" rIns="91425" bIns="182875" anchor="b" anchorCtr="0">
            <a:noAutofit/>
          </a:bodyPr>
          <a:lstStyle/>
          <a:p>
            <a:pPr marL="0" lvl="0" indent="0" algn="ctr" rtl="0">
              <a:spcBef>
                <a:spcPts val="0"/>
              </a:spcBef>
              <a:spcAft>
                <a:spcPts val="0"/>
              </a:spcAft>
              <a:buNone/>
            </a:pPr>
            <a:r>
              <a:rPr lang="en-US" sz="4000">
                <a:latin typeface="+mj-lt"/>
              </a:rPr>
              <a:t>II</a:t>
            </a:r>
            <a:endParaRPr sz="4000">
              <a:latin typeface="+mj-lt"/>
            </a:endParaRPr>
          </a:p>
        </p:txBody>
      </p:sp>
      <p:sp>
        <p:nvSpPr>
          <p:cNvPr id="521" name="Google Shape;521;p33"/>
          <p:cNvSpPr txBox="1">
            <a:spLocks noGrp="1"/>
          </p:cNvSpPr>
          <p:nvPr>
            <p:ph type="ctrTitle"/>
          </p:nvPr>
        </p:nvSpPr>
        <p:spPr>
          <a:xfrm flipH="1">
            <a:off x="2058861" y="2551456"/>
            <a:ext cx="5026200" cy="15081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800">
                <a:latin typeface="+mj-lt"/>
              </a:rPr>
              <a:t>ÁP SUẤT CHẤT KHÍ</a:t>
            </a:r>
          </a:p>
        </p:txBody>
      </p:sp>
      <p:sp>
        <p:nvSpPr>
          <p:cNvPr id="522" name="Google Shape;522;p33"/>
          <p:cNvSpPr/>
          <p:nvPr/>
        </p:nvSpPr>
        <p:spPr>
          <a:xfrm flipH="1">
            <a:off x="7645105" y="-539725"/>
            <a:ext cx="1649613" cy="1905548"/>
          </a:xfrm>
          <a:custGeom>
            <a:avLst/>
            <a:gdLst/>
            <a:ahLst/>
            <a:cxnLst/>
            <a:rect l="l" t="t" r="r" b="b"/>
            <a:pathLst>
              <a:path w="54219" h="62631" extrusionOk="0">
                <a:moveTo>
                  <a:pt x="27110" y="4217"/>
                </a:moveTo>
                <a:lnTo>
                  <a:pt x="50576" y="17772"/>
                </a:lnTo>
                <a:lnTo>
                  <a:pt x="50576" y="44859"/>
                </a:lnTo>
                <a:lnTo>
                  <a:pt x="27110" y="58414"/>
                </a:lnTo>
                <a:lnTo>
                  <a:pt x="3643" y="44859"/>
                </a:lnTo>
                <a:lnTo>
                  <a:pt x="3643" y="17772"/>
                </a:lnTo>
                <a:lnTo>
                  <a:pt x="27110" y="4217"/>
                </a:lnTo>
                <a:close/>
                <a:moveTo>
                  <a:pt x="27110" y="1"/>
                </a:moveTo>
                <a:lnTo>
                  <a:pt x="1" y="15653"/>
                </a:lnTo>
                <a:lnTo>
                  <a:pt x="1" y="46956"/>
                </a:lnTo>
                <a:lnTo>
                  <a:pt x="27110" y="62630"/>
                </a:lnTo>
                <a:lnTo>
                  <a:pt x="54219" y="46956"/>
                </a:lnTo>
                <a:lnTo>
                  <a:pt x="54219" y="15653"/>
                </a:lnTo>
                <a:lnTo>
                  <a:pt x="2711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3"/>
          <p:cNvSpPr/>
          <p:nvPr/>
        </p:nvSpPr>
        <p:spPr>
          <a:xfrm flipH="1">
            <a:off x="1778798" y="418688"/>
            <a:ext cx="1585557" cy="303108"/>
          </a:xfrm>
          <a:custGeom>
            <a:avLst/>
            <a:gdLst/>
            <a:ahLst/>
            <a:cxnLst/>
            <a:rect l="l" t="t" r="r" b="b"/>
            <a:pathLst>
              <a:path w="42850" h="8191" extrusionOk="0">
                <a:moveTo>
                  <a:pt x="11259" y="0"/>
                </a:moveTo>
                <a:lnTo>
                  <a:pt x="6159" y="3687"/>
                </a:lnTo>
                <a:lnTo>
                  <a:pt x="2142" y="773"/>
                </a:lnTo>
                <a:lnTo>
                  <a:pt x="0" y="3731"/>
                </a:lnTo>
                <a:lnTo>
                  <a:pt x="6159" y="8191"/>
                </a:lnTo>
                <a:lnTo>
                  <a:pt x="11259" y="4504"/>
                </a:lnTo>
                <a:lnTo>
                  <a:pt x="16336" y="8191"/>
                </a:lnTo>
                <a:lnTo>
                  <a:pt x="21436" y="4504"/>
                </a:lnTo>
                <a:lnTo>
                  <a:pt x="26513" y="8191"/>
                </a:lnTo>
                <a:lnTo>
                  <a:pt x="31613" y="4504"/>
                </a:lnTo>
                <a:lnTo>
                  <a:pt x="36690" y="8191"/>
                </a:lnTo>
                <a:lnTo>
                  <a:pt x="42850" y="3731"/>
                </a:lnTo>
                <a:lnTo>
                  <a:pt x="40708" y="773"/>
                </a:lnTo>
                <a:lnTo>
                  <a:pt x="36690" y="3687"/>
                </a:lnTo>
                <a:lnTo>
                  <a:pt x="31613" y="0"/>
                </a:lnTo>
                <a:lnTo>
                  <a:pt x="26513" y="3687"/>
                </a:lnTo>
                <a:lnTo>
                  <a:pt x="21436" y="0"/>
                </a:lnTo>
                <a:lnTo>
                  <a:pt x="16336" y="3687"/>
                </a:lnTo>
                <a:lnTo>
                  <a:pt x="112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4" name="Google Shape;524;p33"/>
          <p:cNvGrpSpPr/>
          <p:nvPr/>
        </p:nvGrpSpPr>
        <p:grpSpPr>
          <a:xfrm flipH="1">
            <a:off x="487767" y="278166"/>
            <a:ext cx="529276" cy="1177181"/>
            <a:chOff x="8151475" y="1002075"/>
            <a:chExt cx="529276" cy="1177181"/>
          </a:xfrm>
        </p:grpSpPr>
        <p:sp>
          <p:nvSpPr>
            <p:cNvPr id="525" name="Google Shape;525;p33"/>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3"/>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33"/>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3"/>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3"/>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3"/>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3"/>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3"/>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3"/>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3"/>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3"/>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3"/>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3"/>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3"/>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33"/>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3"/>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33"/>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33"/>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3" name="Google Shape;543;p33"/>
          <p:cNvSpPr/>
          <p:nvPr/>
        </p:nvSpPr>
        <p:spPr>
          <a:xfrm flipH="1">
            <a:off x="6187583" y="4104700"/>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4" name="Google Shape;544;p33"/>
          <p:cNvGrpSpPr/>
          <p:nvPr/>
        </p:nvGrpSpPr>
        <p:grpSpPr>
          <a:xfrm flipH="1">
            <a:off x="2006957" y="4290213"/>
            <a:ext cx="482249" cy="482286"/>
            <a:chOff x="6984525" y="3727488"/>
            <a:chExt cx="482249" cy="482286"/>
          </a:xfrm>
        </p:grpSpPr>
        <p:sp>
          <p:nvSpPr>
            <p:cNvPr id="545" name="Google Shape;545;p33"/>
            <p:cNvSpPr/>
            <p:nvPr/>
          </p:nvSpPr>
          <p:spPr>
            <a:xfrm>
              <a:off x="6984525" y="3727488"/>
              <a:ext cx="482249" cy="482286"/>
            </a:xfrm>
            <a:custGeom>
              <a:avLst/>
              <a:gdLst/>
              <a:ahLst/>
              <a:cxnLst/>
              <a:rect l="l" t="t" r="r" b="b"/>
              <a:pathLst>
                <a:path w="13003" h="13004" extrusionOk="0">
                  <a:moveTo>
                    <a:pt x="10420" y="1"/>
                  </a:moveTo>
                  <a:lnTo>
                    <a:pt x="0" y="10421"/>
                  </a:lnTo>
                  <a:lnTo>
                    <a:pt x="2583" y="13004"/>
                  </a:lnTo>
                  <a:lnTo>
                    <a:pt x="13003" y="2584"/>
                  </a:lnTo>
                  <a:lnTo>
                    <a:pt x="1042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33"/>
            <p:cNvSpPr/>
            <p:nvPr/>
          </p:nvSpPr>
          <p:spPr>
            <a:xfrm>
              <a:off x="6984525" y="3727488"/>
              <a:ext cx="482249" cy="482286"/>
            </a:xfrm>
            <a:custGeom>
              <a:avLst/>
              <a:gdLst/>
              <a:ahLst/>
              <a:cxnLst/>
              <a:rect l="l" t="t" r="r" b="b"/>
              <a:pathLst>
                <a:path w="13003" h="13004" extrusionOk="0">
                  <a:moveTo>
                    <a:pt x="2583" y="1"/>
                  </a:moveTo>
                  <a:lnTo>
                    <a:pt x="0" y="2584"/>
                  </a:lnTo>
                  <a:lnTo>
                    <a:pt x="10420" y="13004"/>
                  </a:lnTo>
                  <a:lnTo>
                    <a:pt x="13003" y="10421"/>
                  </a:lnTo>
                  <a:lnTo>
                    <a:pt x="25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7" name="Google Shape;547;p33"/>
          <p:cNvGrpSpPr/>
          <p:nvPr/>
        </p:nvGrpSpPr>
        <p:grpSpPr>
          <a:xfrm rot="5400000" flipH="1">
            <a:off x="8519098" y="3736525"/>
            <a:ext cx="529276" cy="1177181"/>
            <a:chOff x="8151475" y="1002075"/>
            <a:chExt cx="529276" cy="1177181"/>
          </a:xfrm>
        </p:grpSpPr>
        <p:sp>
          <p:nvSpPr>
            <p:cNvPr id="548" name="Google Shape;548;p33"/>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33"/>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33"/>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33"/>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33"/>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33"/>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33"/>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3"/>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3"/>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3"/>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3"/>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3"/>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3"/>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3"/>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3"/>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3"/>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3"/>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3"/>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6" name="Google Shape;566;p33"/>
          <p:cNvGrpSpPr/>
          <p:nvPr/>
        </p:nvGrpSpPr>
        <p:grpSpPr>
          <a:xfrm>
            <a:off x="523225" y="4060472"/>
            <a:ext cx="1052500" cy="529275"/>
            <a:chOff x="523225" y="4060472"/>
            <a:chExt cx="1052500" cy="529275"/>
          </a:xfrm>
        </p:grpSpPr>
        <p:sp>
          <p:nvSpPr>
            <p:cNvPr id="567" name="Google Shape;567;p33"/>
            <p:cNvSpPr/>
            <p:nvPr/>
          </p:nvSpPr>
          <p:spPr>
            <a:xfrm flipH="1">
              <a:off x="1046450"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3"/>
            <p:cNvSpPr/>
            <p:nvPr/>
          </p:nvSpPr>
          <p:spPr>
            <a:xfrm flipH="1">
              <a:off x="523225"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33035475"/>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8" name="TextBox 7">
            <a:extLst>
              <a:ext uri="{FF2B5EF4-FFF2-40B4-BE49-F238E27FC236}">
                <a16:creationId xmlns:a16="http://schemas.microsoft.com/office/drawing/2014/main" id="{0C3EBAF2-4FB7-DCD0-B4A8-B3C81B8DBB8E}"/>
              </a:ext>
            </a:extLst>
          </p:cNvPr>
          <p:cNvSpPr txBox="1"/>
          <p:nvPr/>
        </p:nvSpPr>
        <p:spPr>
          <a:xfrm>
            <a:off x="2217789" y="117987"/>
            <a:ext cx="4708422" cy="598177"/>
          </a:xfrm>
          <a:prstGeom prst="rect">
            <a:avLst/>
          </a:prstGeom>
          <a:noFill/>
        </p:spPr>
        <p:txBody>
          <a:bodyPr wrap="square">
            <a:spAutoFit/>
          </a:bodyPr>
          <a:lstStyle/>
          <a:p>
            <a:pPr marL="0" marR="0" algn="ctr">
              <a:lnSpc>
                <a:spcPct val="150000"/>
              </a:lnSpc>
              <a:spcBef>
                <a:spcPts val="0"/>
              </a:spcBef>
              <a:spcAft>
                <a:spcPts val="800"/>
              </a:spcAft>
            </a:pPr>
            <a:r>
              <a:rPr lang="en-US" sz="2500" b="1">
                <a:solidFill>
                  <a:srgbClr val="000000"/>
                </a:solidFill>
                <a:effectLst/>
                <a:latin typeface="+mj-lt"/>
                <a:ea typeface="Times New Roman" panose="02020603050405020304" pitchFamily="18" charset="0"/>
                <a:cs typeface="Times New Roman" panose="02020603050405020304" pitchFamily="18" charset="0"/>
              </a:rPr>
              <a:t>1. Áp suất khí quyển</a:t>
            </a:r>
            <a:endParaRPr lang="en-US" sz="2500">
              <a:effectLst/>
              <a:latin typeface="+mj-lt"/>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F39A3B38-9977-C862-4B6A-45803D9F72D8}"/>
              </a:ext>
            </a:extLst>
          </p:cNvPr>
          <p:cNvGrpSpPr/>
          <p:nvPr/>
        </p:nvGrpSpPr>
        <p:grpSpPr>
          <a:xfrm>
            <a:off x="862781" y="779205"/>
            <a:ext cx="7241459" cy="1499420"/>
            <a:chOff x="1209367" y="602225"/>
            <a:chExt cx="7241459" cy="1499420"/>
          </a:xfrm>
        </p:grpSpPr>
        <p:grpSp>
          <p:nvGrpSpPr>
            <p:cNvPr id="11" name="Group 10">
              <a:extLst>
                <a:ext uri="{FF2B5EF4-FFF2-40B4-BE49-F238E27FC236}">
                  <a16:creationId xmlns:a16="http://schemas.microsoft.com/office/drawing/2014/main" id="{55A63F74-281C-EFB1-2012-12A7C9D31A59}"/>
                </a:ext>
              </a:extLst>
            </p:cNvPr>
            <p:cNvGrpSpPr/>
            <p:nvPr/>
          </p:nvGrpSpPr>
          <p:grpSpPr>
            <a:xfrm>
              <a:off x="1209367" y="602225"/>
              <a:ext cx="7241459" cy="1499420"/>
              <a:chOff x="1209367" y="602225"/>
              <a:chExt cx="7241459" cy="1056969"/>
            </a:xfrm>
          </p:grpSpPr>
          <p:sp>
            <p:nvSpPr>
              <p:cNvPr id="13" name="Rectangle 12">
                <a:extLst>
                  <a:ext uri="{FF2B5EF4-FFF2-40B4-BE49-F238E27FC236}">
                    <a16:creationId xmlns:a16="http://schemas.microsoft.com/office/drawing/2014/main" id="{7B322C9C-552D-0DC6-AA90-7AFE2741ABD6}"/>
                  </a:ext>
                </a:extLst>
              </p:cNvPr>
              <p:cNvSpPr/>
              <p:nvPr/>
            </p:nvSpPr>
            <p:spPr>
              <a:xfrm>
                <a:off x="1209367" y="744794"/>
                <a:ext cx="7241459"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26908D4B-7E76-AFF4-018A-1CA7B70D4161}"/>
                  </a:ext>
                </a:extLst>
              </p:cNvPr>
              <p:cNvSpPr/>
              <p:nvPr/>
            </p:nvSpPr>
            <p:spPr>
              <a:xfrm>
                <a:off x="1607575" y="602225"/>
                <a:ext cx="3030793" cy="4154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91B2E"/>
                    </a:solidFill>
                    <a:effectLst/>
                    <a:uLnTx/>
                    <a:uFillTx/>
                    <a:latin typeface="Arial"/>
                    <a:ea typeface="Times New Roman" panose="02020603050405020304" pitchFamily="18" charset="0"/>
                    <a:cs typeface="+mn-cs"/>
                    <a:sym typeface="Arial"/>
                  </a:rPr>
                  <a:t>Câu hỏi 4 (SGK – tr87)</a:t>
                </a: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grpSp>
        <p:sp>
          <p:nvSpPr>
            <p:cNvPr id="12" name="TextBox 11">
              <a:extLst>
                <a:ext uri="{FF2B5EF4-FFF2-40B4-BE49-F238E27FC236}">
                  <a16:creationId xmlns:a16="http://schemas.microsoft.com/office/drawing/2014/main" id="{74680454-75B9-3EC2-315D-E2324376FE72}"/>
                </a:ext>
              </a:extLst>
            </p:cNvPr>
            <p:cNvSpPr txBox="1"/>
            <p:nvPr/>
          </p:nvSpPr>
          <p:spPr>
            <a:xfrm>
              <a:off x="1466481" y="1142985"/>
              <a:ext cx="6873731" cy="958660"/>
            </a:xfrm>
            <a:prstGeom prst="rect">
              <a:avLst/>
            </a:prstGeom>
            <a:noFill/>
          </p:spPr>
          <p:txBody>
            <a:bodyPr wrap="square">
              <a:spAutoFit/>
            </a:bodyPr>
            <a:lstStyle/>
            <a:p>
              <a:pPr algn="just">
                <a:lnSpc>
                  <a:spcPct val="150000"/>
                </a:lnSpc>
                <a:spcAft>
                  <a:spcPts val="800"/>
                </a:spcAft>
              </a:pPr>
              <a:r>
                <a:rPr lang="en-US" sz="2000">
                  <a:solidFill>
                    <a:srgbClr val="000000"/>
                  </a:solidFill>
                  <a:effectLst/>
                  <a:latin typeface="+mj-lt"/>
                  <a:ea typeface="Times New Roman" panose="02020603050405020304" pitchFamily="18" charset="0"/>
                  <a:cs typeface="Times New Roman" panose="02020603050405020304" pitchFamily="18" charset="0"/>
                </a:rPr>
                <a:t>Không khí có tác dụng áp suất lên thành bình và lên các vật ở trong nó giống như chất lỏng không?</a:t>
              </a:r>
              <a:endParaRPr lang="en-US" sz="2000">
                <a:effectLst/>
                <a:latin typeface="+mj-lt"/>
                <a:ea typeface="Calibri" panose="020F0502020204030204" pitchFamily="34" charset="0"/>
                <a:cs typeface="Times New Roman" panose="02020603050405020304" pitchFamily="18" charset="0"/>
              </a:endParaRPr>
            </a:p>
          </p:txBody>
        </p:sp>
      </p:grpSp>
      <p:sp>
        <p:nvSpPr>
          <p:cNvPr id="18" name="TextBox 17">
            <a:extLst>
              <a:ext uri="{FF2B5EF4-FFF2-40B4-BE49-F238E27FC236}">
                <a16:creationId xmlns:a16="http://schemas.microsoft.com/office/drawing/2014/main" id="{F008E6E7-A3AA-FDD4-CAF1-71F9EE2640D7}"/>
              </a:ext>
            </a:extLst>
          </p:cNvPr>
          <p:cNvSpPr txBox="1"/>
          <p:nvPr/>
        </p:nvSpPr>
        <p:spPr>
          <a:xfrm>
            <a:off x="2361585" y="2760507"/>
            <a:ext cx="5942739" cy="1881990"/>
          </a:xfrm>
          <a:prstGeom prst="rect">
            <a:avLst/>
          </a:prstGeom>
          <a:noFill/>
        </p:spPr>
        <p:txBody>
          <a:bodyPr wrap="square">
            <a:spAutoFit/>
          </a:bodyPr>
          <a:lstStyle/>
          <a:p>
            <a:pPr marL="0" marR="0" algn="just">
              <a:lnSpc>
                <a:spcPct val="150000"/>
              </a:lnSpc>
              <a:spcBef>
                <a:spcPts val="0"/>
              </a:spcBef>
              <a:spcAft>
                <a:spcPts val="800"/>
              </a:spcAft>
            </a:pPr>
            <a:r>
              <a:rPr lang="en-US" sz="2000">
                <a:solidFill>
                  <a:srgbClr val="000000"/>
                </a:solidFill>
                <a:effectLst/>
                <a:latin typeface="+mj-lt"/>
                <a:ea typeface="Times New Roman" panose="02020603050405020304" pitchFamily="18" charset="0"/>
                <a:cs typeface="Times New Roman" panose="02020603050405020304" pitchFamily="18" charset="0"/>
              </a:rPr>
              <a:t>Không khí có tác dụng áp suất lên thành bình và lên các vật ở trong nó giống như chất lỏng vì không khí có trọng lượng và chiếm toàn bộ thể tích của không gian chứa.</a:t>
            </a:r>
            <a:endParaRPr lang="en-US" sz="2000">
              <a:effectLst/>
              <a:latin typeface="+mj-lt"/>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96517A19-EDC0-DB5A-3F43-87E38390AE50}"/>
              </a:ext>
            </a:extLst>
          </p:cNvPr>
          <p:cNvSpPr/>
          <p:nvPr/>
        </p:nvSpPr>
        <p:spPr>
          <a:xfrm>
            <a:off x="1170654" y="2543915"/>
            <a:ext cx="1047135" cy="1043991"/>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5" name="TextBox 4">
            <a:extLst>
              <a:ext uri="{FF2B5EF4-FFF2-40B4-BE49-F238E27FC236}">
                <a16:creationId xmlns:a16="http://schemas.microsoft.com/office/drawing/2014/main" id="{47C92468-5FA5-656A-F81F-EEE6916CE0AB}"/>
              </a:ext>
            </a:extLst>
          </p:cNvPr>
          <p:cNvSpPr txBox="1"/>
          <p:nvPr/>
        </p:nvSpPr>
        <p:spPr>
          <a:xfrm>
            <a:off x="796413" y="89750"/>
            <a:ext cx="7750278" cy="598177"/>
          </a:xfrm>
          <a:prstGeom prst="rect">
            <a:avLst/>
          </a:prstGeom>
          <a:noFill/>
        </p:spPr>
        <p:txBody>
          <a:bodyPr wrap="square">
            <a:spAutoFit/>
          </a:bodyPr>
          <a:lstStyle/>
          <a:p>
            <a:pPr marL="0" marR="0" algn="ctr">
              <a:lnSpc>
                <a:spcPct val="150000"/>
              </a:lnSpc>
              <a:spcBef>
                <a:spcPts val="0"/>
              </a:spcBef>
              <a:spcAft>
                <a:spcPts val="800"/>
              </a:spcAft>
            </a:pPr>
            <a:r>
              <a:rPr lang="en-US" sz="2500" b="1">
                <a:solidFill>
                  <a:schemeClr val="bg1">
                    <a:lumMod val="90000"/>
                    <a:lumOff val="10000"/>
                  </a:schemeClr>
                </a:solidFill>
                <a:effectLst/>
                <a:latin typeface="+mj-lt"/>
                <a:ea typeface="Times New Roman" panose="02020603050405020304" pitchFamily="18" charset="0"/>
                <a:cs typeface="Times New Roman" panose="02020603050405020304" pitchFamily="18" charset="0"/>
              </a:rPr>
              <a:t>THÍ NGHIỆM TÌM HIỂU VỀ ÁP SUẤT KHÍ QUYỂN</a:t>
            </a:r>
            <a:endParaRPr lang="en-US" sz="2500" b="1">
              <a:solidFill>
                <a:schemeClr val="bg1">
                  <a:lumMod val="90000"/>
                  <a:lumOff val="10000"/>
                </a:schemeClr>
              </a:solidFill>
              <a:effectLst/>
              <a:latin typeface="+mj-lt"/>
              <a:ea typeface="Calibri" panose="020F0502020204030204" pitchFamily="34" charset="0"/>
              <a:cs typeface="Times New Roman" panose="02020603050405020304" pitchFamily="18" charset="0"/>
            </a:endParaRPr>
          </a:p>
        </p:txBody>
      </p:sp>
      <p:sp>
        <p:nvSpPr>
          <p:cNvPr id="2" name="Line Callout 1 (Border and Accent Bar) 3">
            <a:extLst>
              <a:ext uri="{FF2B5EF4-FFF2-40B4-BE49-F238E27FC236}">
                <a16:creationId xmlns:a16="http://schemas.microsoft.com/office/drawing/2014/main" id="{EE0A1A97-DAA8-AB84-D5BE-80789D9152CB}"/>
              </a:ext>
            </a:extLst>
          </p:cNvPr>
          <p:cNvSpPr/>
          <p:nvPr/>
        </p:nvSpPr>
        <p:spPr>
          <a:xfrm>
            <a:off x="400509" y="1002763"/>
            <a:ext cx="2313195"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300">
                <a:solidFill>
                  <a:schemeClr val="bg1"/>
                </a:solidFill>
                <a:effectLst/>
                <a:ea typeface="Times New Roman" panose="02020603050405020304" pitchFamily="18" charset="0"/>
                <a:cs typeface="Times New Roman" panose="02020603050405020304" pitchFamily="18" charset="0"/>
              </a:rPr>
              <a:t>Dụng cụ</a:t>
            </a:r>
          </a:p>
        </p:txBody>
      </p:sp>
      <p:sp>
        <p:nvSpPr>
          <p:cNvPr id="6" name="TextBox 5">
            <a:extLst>
              <a:ext uri="{FF2B5EF4-FFF2-40B4-BE49-F238E27FC236}">
                <a16:creationId xmlns:a16="http://schemas.microsoft.com/office/drawing/2014/main" id="{B13DD72F-C550-2FFE-9DED-DF6CF5A83EFA}"/>
              </a:ext>
            </a:extLst>
          </p:cNvPr>
          <p:cNvSpPr txBox="1"/>
          <p:nvPr/>
        </p:nvSpPr>
        <p:spPr>
          <a:xfrm>
            <a:off x="3139563" y="818434"/>
            <a:ext cx="4760042" cy="958660"/>
          </a:xfrm>
          <a:prstGeom prst="rect">
            <a:avLst/>
          </a:prstGeom>
          <a:noFill/>
        </p:spPr>
        <p:txBody>
          <a:bodyPr wrap="square">
            <a:spAutoFit/>
          </a:bodyPr>
          <a:lstStyle/>
          <a:p>
            <a:pPr marL="0" marR="0" algn="just">
              <a:lnSpc>
                <a:spcPct val="150000"/>
              </a:lnSpc>
              <a:spcBef>
                <a:spcPts val="0"/>
              </a:spcBef>
              <a:spcAft>
                <a:spcPts val="800"/>
              </a:spcAft>
            </a:pPr>
            <a:r>
              <a:rPr lang="en-US" sz="2000">
                <a:solidFill>
                  <a:srgbClr val="000000"/>
                </a:solidFill>
                <a:effectLst/>
                <a:latin typeface="+mj-lt"/>
                <a:ea typeface="Times New Roman" panose="02020603050405020304" pitchFamily="18" charset="0"/>
                <a:cs typeface="Times New Roman" panose="02020603050405020304" pitchFamily="18" charset="0"/>
              </a:rPr>
              <a:t>cốc chứa nước, tờ giấy không thấm nước, ống thủy tinh nhỏ hở hai đầu.</a:t>
            </a:r>
            <a:endParaRPr lang="en-US" sz="2000">
              <a:effectLst/>
              <a:latin typeface="+mj-lt"/>
              <a:ea typeface="Calibri" panose="020F0502020204030204" pitchFamily="34" charset="0"/>
              <a:cs typeface="Times New Roman" panose="02020603050405020304" pitchFamily="18" charset="0"/>
            </a:endParaRPr>
          </a:p>
        </p:txBody>
      </p:sp>
      <p:sp>
        <p:nvSpPr>
          <p:cNvPr id="7" name="Line Callout 1 (Border and Accent Bar) 3">
            <a:extLst>
              <a:ext uri="{FF2B5EF4-FFF2-40B4-BE49-F238E27FC236}">
                <a16:creationId xmlns:a16="http://schemas.microsoft.com/office/drawing/2014/main" id="{C5BD98CF-CB13-66F7-652A-844251650617}"/>
              </a:ext>
            </a:extLst>
          </p:cNvPr>
          <p:cNvSpPr/>
          <p:nvPr/>
        </p:nvSpPr>
        <p:spPr>
          <a:xfrm>
            <a:off x="400509" y="2091686"/>
            <a:ext cx="2313195"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300">
                <a:solidFill>
                  <a:schemeClr val="bg1"/>
                </a:solidFill>
                <a:effectLst/>
                <a:ea typeface="Times New Roman" panose="02020603050405020304" pitchFamily="18" charset="0"/>
                <a:cs typeface="Times New Roman" panose="02020603050405020304" pitchFamily="18" charset="0"/>
              </a:rPr>
              <a:t>Tiến hành</a:t>
            </a:r>
          </a:p>
        </p:txBody>
      </p:sp>
      <p:sp>
        <p:nvSpPr>
          <p:cNvPr id="10" name="TextBox 9">
            <a:extLst>
              <a:ext uri="{FF2B5EF4-FFF2-40B4-BE49-F238E27FC236}">
                <a16:creationId xmlns:a16="http://schemas.microsoft.com/office/drawing/2014/main" id="{A80D71E7-0AE7-2311-4D8E-1E8ACCC0031D}"/>
              </a:ext>
            </a:extLst>
          </p:cNvPr>
          <p:cNvSpPr txBox="1"/>
          <p:nvPr/>
        </p:nvSpPr>
        <p:spPr>
          <a:xfrm>
            <a:off x="3139563" y="2091686"/>
            <a:ext cx="5753714" cy="2651431"/>
          </a:xfrm>
          <a:prstGeom prst="rect">
            <a:avLst/>
          </a:prstGeom>
          <a:noFill/>
        </p:spPr>
        <p:txBody>
          <a:bodyPr wrap="square">
            <a:spAutoFit/>
          </a:bodyPr>
          <a:lstStyle/>
          <a:p>
            <a:pPr marL="0" marR="0" algn="just">
              <a:lnSpc>
                <a:spcPct val="150000"/>
              </a:lnSpc>
              <a:spcBef>
                <a:spcPts val="0"/>
              </a:spcBef>
              <a:spcAft>
                <a:spcPts val="800"/>
              </a:spcAft>
            </a:pPr>
            <a:r>
              <a:rPr lang="en-US" sz="2000" b="1">
                <a:solidFill>
                  <a:srgbClr val="FF0000"/>
                </a:solidFill>
                <a:effectLst/>
                <a:latin typeface="+mj-lt"/>
                <a:ea typeface="Times New Roman" panose="02020603050405020304" pitchFamily="18" charset="0"/>
                <a:cs typeface="Times New Roman" panose="02020603050405020304" pitchFamily="18" charset="0"/>
              </a:rPr>
              <a:t>Thí nghiệm 1: </a:t>
            </a:r>
          </a:p>
          <a:p>
            <a:pPr marL="342900" marR="0" indent="-342900" algn="just">
              <a:lnSpc>
                <a:spcPct val="150000"/>
              </a:lnSpc>
              <a:spcBef>
                <a:spcPts val="0"/>
              </a:spcBef>
              <a:spcAft>
                <a:spcPts val="8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Đậy kín một cốc nước đầy bằng một tờ giấy không thấm nước. </a:t>
            </a:r>
          </a:p>
          <a:p>
            <a:pPr marL="342900" marR="0" indent="-342900" algn="just">
              <a:lnSpc>
                <a:spcPct val="150000"/>
              </a:lnSpc>
              <a:spcBef>
                <a:spcPts val="0"/>
              </a:spcBef>
              <a:spcAft>
                <a:spcPts val="8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Lộn ngược cốc nước.</a:t>
            </a:r>
          </a:p>
          <a:p>
            <a:pPr marL="342900" marR="0" indent="-342900" algn="just">
              <a:lnSpc>
                <a:spcPct val="150000"/>
              </a:lnSpc>
              <a:spcBef>
                <a:spcPts val="0"/>
              </a:spcBef>
              <a:spcAft>
                <a:spcPts val="8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Quan sát xem nước có chảy ra ngoài không.</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396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5" name="TextBox 4">
            <a:extLst>
              <a:ext uri="{FF2B5EF4-FFF2-40B4-BE49-F238E27FC236}">
                <a16:creationId xmlns:a16="http://schemas.microsoft.com/office/drawing/2014/main" id="{47C92468-5FA5-656A-F81F-EEE6916CE0AB}"/>
              </a:ext>
            </a:extLst>
          </p:cNvPr>
          <p:cNvSpPr txBox="1"/>
          <p:nvPr/>
        </p:nvSpPr>
        <p:spPr>
          <a:xfrm>
            <a:off x="796413" y="89750"/>
            <a:ext cx="7750278" cy="5981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500" b="1" i="0" u="none" strike="noStrike" kern="0" cap="none" spc="0" normalizeH="0" baseline="0" noProof="0">
                <a:ln>
                  <a:noFill/>
                </a:ln>
                <a:solidFill>
                  <a:srgbClr val="091B2E">
                    <a:lumMod val="90000"/>
                    <a:lumOff val="10000"/>
                  </a:srgbClr>
                </a:solidFill>
                <a:effectLst/>
                <a:uLnTx/>
                <a:uFillTx/>
                <a:latin typeface="Arial"/>
                <a:ea typeface="Times New Roman" panose="02020603050405020304" pitchFamily="18" charset="0"/>
                <a:cs typeface="Times New Roman" panose="02020603050405020304" pitchFamily="18" charset="0"/>
                <a:sym typeface="Arial"/>
              </a:rPr>
              <a:t>THÍ NGHIỆM TÌM HIỂU VỀ ÁP SUẤT KHÍ QUYỂN</a:t>
            </a:r>
            <a:endParaRPr kumimoji="0" lang="en-US" sz="2500" b="1" i="0" u="none" strike="noStrike" kern="0" cap="none" spc="0" normalizeH="0" baseline="0" noProof="0">
              <a:ln>
                <a:noFill/>
              </a:ln>
              <a:solidFill>
                <a:srgbClr val="091B2E">
                  <a:lumMod val="90000"/>
                  <a:lumOff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Line Callout 1 (Border and Accent Bar) 3">
            <a:extLst>
              <a:ext uri="{FF2B5EF4-FFF2-40B4-BE49-F238E27FC236}">
                <a16:creationId xmlns:a16="http://schemas.microsoft.com/office/drawing/2014/main" id="{C5BD98CF-CB13-66F7-652A-844251650617}"/>
              </a:ext>
            </a:extLst>
          </p:cNvPr>
          <p:cNvSpPr/>
          <p:nvPr/>
        </p:nvSpPr>
        <p:spPr>
          <a:xfrm>
            <a:off x="385761" y="845448"/>
            <a:ext cx="2313195"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0" i="0" u="none" strike="noStrike" kern="1200" cap="none" spc="0" normalizeH="0" baseline="0" noProof="0">
                <a:ln>
                  <a:noFill/>
                </a:ln>
                <a:solidFill>
                  <a:srgbClr val="091B2E"/>
                </a:solidFill>
                <a:effectLst/>
                <a:uLnTx/>
                <a:uFillTx/>
                <a:latin typeface="Arial"/>
                <a:ea typeface="Times New Roman" panose="02020603050405020304" pitchFamily="18" charset="0"/>
                <a:cs typeface="Times New Roman" panose="02020603050405020304" pitchFamily="18" charset="0"/>
                <a:sym typeface="Arial"/>
              </a:rPr>
              <a:t>Tiến hành</a:t>
            </a:r>
          </a:p>
        </p:txBody>
      </p:sp>
      <p:sp>
        <p:nvSpPr>
          <p:cNvPr id="8" name="TextBox 7">
            <a:extLst>
              <a:ext uri="{FF2B5EF4-FFF2-40B4-BE49-F238E27FC236}">
                <a16:creationId xmlns:a16="http://schemas.microsoft.com/office/drawing/2014/main" id="{ACF971C5-11A7-9F4D-AC4E-9D76D3606CB4}"/>
              </a:ext>
            </a:extLst>
          </p:cNvPr>
          <p:cNvSpPr txBox="1"/>
          <p:nvPr/>
        </p:nvSpPr>
        <p:spPr>
          <a:xfrm>
            <a:off x="1039763" y="1510140"/>
            <a:ext cx="7506928" cy="3472169"/>
          </a:xfrm>
          <a:prstGeom prst="rect">
            <a:avLst/>
          </a:prstGeom>
          <a:noFill/>
        </p:spPr>
        <p:txBody>
          <a:bodyPr wrap="square">
            <a:spAutoFit/>
          </a:bodyPr>
          <a:lstStyle/>
          <a:p>
            <a:pPr marL="0" marR="0" algn="just">
              <a:lnSpc>
                <a:spcPct val="150000"/>
              </a:lnSpc>
              <a:spcBef>
                <a:spcPts val="0"/>
              </a:spcBef>
              <a:spcAft>
                <a:spcPts val="800"/>
              </a:spcAft>
            </a:pPr>
            <a:r>
              <a:rPr lang="en-US" sz="2000" b="1">
                <a:solidFill>
                  <a:srgbClr val="000000"/>
                </a:solidFill>
                <a:effectLst/>
                <a:latin typeface="+mj-lt"/>
                <a:ea typeface="Times New Roman" panose="02020603050405020304" pitchFamily="18" charset="0"/>
                <a:cs typeface="Times New Roman" panose="02020603050405020304" pitchFamily="18" charset="0"/>
              </a:rPr>
              <a:t>Bước 1: </a:t>
            </a:r>
            <a:r>
              <a:rPr lang="en-US" sz="2000">
                <a:solidFill>
                  <a:srgbClr val="000000"/>
                </a:solidFill>
                <a:effectLst/>
                <a:latin typeface="+mj-lt"/>
                <a:ea typeface="Times New Roman" panose="02020603050405020304" pitchFamily="18" charset="0"/>
                <a:cs typeface="Times New Roman" panose="02020603050405020304" pitchFamily="18" charset="0"/>
              </a:rPr>
              <a:t>Cầm ống thủy tinh ngập vào nước trong cốc. Nhấc ống lên khỏi mặt nước và quan sát nước trong ống.</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b="1">
                <a:solidFill>
                  <a:srgbClr val="000000"/>
                </a:solidFill>
                <a:effectLst/>
                <a:latin typeface="+mj-lt"/>
                <a:ea typeface="Times New Roman" panose="02020603050405020304" pitchFamily="18" charset="0"/>
                <a:cs typeface="Times New Roman" panose="02020603050405020304" pitchFamily="18" charset="0"/>
              </a:rPr>
              <a:t>Bước 2: </a:t>
            </a:r>
            <a:r>
              <a:rPr lang="en-US" sz="2000">
                <a:solidFill>
                  <a:srgbClr val="000000"/>
                </a:solidFill>
                <a:effectLst/>
                <a:latin typeface="+mj-lt"/>
                <a:ea typeface="Times New Roman" panose="02020603050405020304" pitchFamily="18" charset="0"/>
                <a:cs typeface="Times New Roman" panose="02020603050405020304" pitchFamily="18" charset="0"/>
              </a:rPr>
              <a:t>Cầm ống thủy tinh ngập vào nước trong cốc, sau đó dùng ngón tay bịt kín đầu trên của ống trước khi nhấc lên. Giữa tay bịt ống, nhấc ống lên khỏi mặt nước, nghiêng ống theo các phương khác nhau. Quan sát nước trong ống.</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b="1">
                <a:solidFill>
                  <a:srgbClr val="000000"/>
                </a:solidFill>
                <a:effectLst/>
                <a:latin typeface="+mj-lt"/>
                <a:ea typeface="Times New Roman" panose="02020603050405020304" pitchFamily="18" charset="0"/>
                <a:cs typeface="Times New Roman" panose="02020603050405020304" pitchFamily="18" charset="0"/>
              </a:rPr>
              <a:t>Bước 3: </a:t>
            </a:r>
            <a:r>
              <a:rPr lang="en-US" sz="2000">
                <a:solidFill>
                  <a:srgbClr val="000000"/>
                </a:solidFill>
                <a:effectLst/>
                <a:latin typeface="+mj-lt"/>
                <a:ea typeface="Times New Roman" panose="02020603050405020304" pitchFamily="18" charset="0"/>
                <a:cs typeface="Times New Roman" panose="02020603050405020304" pitchFamily="18" charset="0"/>
              </a:rPr>
              <a:t>Giải thích hiện tượng xảy ra.</a:t>
            </a:r>
            <a:endParaRPr lang="en-US" sz="2000">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EBA7C4C-FE42-5372-E911-76FFEB860224}"/>
              </a:ext>
            </a:extLst>
          </p:cNvPr>
          <p:cNvSpPr txBox="1"/>
          <p:nvPr/>
        </p:nvSpPr>
        <p:spPr>
          <a:xfrm>
            <a:off x="4572000" y="1035341"/>
            <a:ext cx="1998407" cy="400110"/>
          </a:xfrm>
          <a:prstGeom prst="rect">
            <a:avLst/>
          </a:prstGeom>
          <a:noFill/>
        </p:spPr>
        <p:txBody>
          <a:bodyPr wrap="square" rtlCol="0">
            <a:spAutoFit/>
          </a:bodyPr>
          <a:lstStyle/>
          <a:p>
            <a:pPr algn="ctr"/>
            <a:r>
              <a:rPr lang="en-US" sz="2000" b="1">
                <a:solidFill>
                  <a:srgbClr val="FF0000"/>
                </a:solidFill>
              </a:rPr>
              <a:t>Thí nghiệm 2: </a:t>
            </a:r>
          </a:p>
        </p:txBody>
      </p:sp>
    </p:spTree>
    <p:extLst>
      <p:ext uri="{BB962C8B-B14F-4D97-AF65-F5344CB8AC3E}">
        <p14:creationId xmlns:p14="http://schemas.microsoft.com/office/powerpoint/2010/main" val="22135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 calcmode="lin" valueType="num">
                                      <p:cBhvr additive="base">
                                        <p:cTn id="3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795F7EE-C7E7-8C2F-EEED-63A5DB75F245}"/>
              </a:ext>
            </a:extLst>
          </p:cNvPr>
          <p:cNvGraphicFramePr>
            <a:graphicFrameLocks noGrp="1"/>
          </p:cNvGraphicFramePr>
          <p:nvPr>
            <p:extLst>
              <p:ext uri="{D42A27DB-BD31-4B8C-83A1-F6EECF244321}">
                <p14:modId xmlns:p14="http://schemas.microsoft.com/office/powerpoint/2010/main" val="1738485336"/>
              </p:ext>
            </p:extLst>
          </p:nvPr>
        </p:nvGraphicFramePr>
        <p:xfrm>
          <a:off x="407170" y="502085"/>
          <a:ext cx="8329659" cy="4296664"/>
        </p:xfrm>
        <a:graphic>
          <a:graphicData uri="http://schemas.openxmlformats.org/drawingml/2006/table">
            <a:tbl>
              <a:tblPr firstRow="1" firstCol="1" bandRow="1">
                <a:tableStyleId>{17292A2E-F333-43FB-9621-5CBBE7FDCDCB}</a:tableStyleId>
              </a:tblPr>
              <a:tblGrid>
                <a:gridCol w="8329659">
                  <a:extLst>
                    <a:ext uri="{9D8B030D-6E8A-4147-A177-3AD203B41FA5}">
                      <a16:colId xmlns:a16="http://schemas.microsoft.com/office/drawing/2014/main" val="3414301990"/>
                    </a:ext>
                  </a:extLst>
                </a:gridCol>
              </a:tblGrid>
              <a:tr h="3758985">
                <a:tc>
                  <a:txBody>
                    <a:bodyPr/>
                    <a:lstStyle/>
                    <a:p>
                      <a:pPr marL="0" marR="0" algn="ctr">
                        <a:lnSpc>
                          <a:spcPct val="150000"/>
                        </a:lnSpc>
                        <a:spcBef>
                          <a:spcPts val="0"/>
                        </a:spcBef>
                        <a:spcAft>
                          <a:spcPts val="0"/>
                        </a:spcAft>
                      </a:pPr>
                      <a:r>
                        <a:rPr lang="en-US" sz="1900" b="1">
                          <a:effectLst/>
                        </a:rPr>
                        <a:t>PHIẾU HỌC TẬP SỐ 2: Tìm hiểu áp suất khí quyển</a:t>
                      </a:r>
                    </a:p>
                    <a:p>
                      <a:pPr marL="0" marR="0" algn="just">
                        <a:lnSpc>
                          <a:spcPct val="150000"/>
                        </a:lnSpc>
                        <a:spcBef>
                          <a:spcPts val="0"/>
                        </a:spcBef>
                        <a:spcAft>
                          <a:spcPts val="0"/>
                        </a:spcAft>
                      </a:pPr>
                      <a:r>
                        <a:rPr lang="en-US" sz="1900" b="1" i="1">
                          <a:effectLst/>
                        </a:rPr>
                        <a:t>Lớp:</a:t>
                      </a:r>
                    </a:p>
                    <a:p>
                      <a:pPr marL="0" marR="0" algn="just">
                        <a:lnSpc>
                          <a:spcPct val="150000"/>
                        </a:lnSpc>
                        <a:spcBef>
                          <a:spcPts val="0"/>
                        </a:spcBef>
                        <a:spcAft>
                          <a:spcPts val="0"/>
                        </a:spcAft>
                      </a:pPr>
                      <a:r>
                        <a:rPr lang="en-US" sz="1900" b="1" i="1">
                          <a:effectLst/>
                        </a:rPr>
                        <a:t>Tên thành viên:</a:t>
                      </a:r>
                    </a:p>
                    <a:p>
                      <a:pPr marL="0" marR="0" algn="just">
                        <a:lnSpc>
                          <a:spcPct val="150000"/>
                        </a:lnSpc>
                        <a:spcBef>
                          <a:spcPts val="0"/>
                        </a:spcBef>
                        <a:spcAft>
                          <a:spcPts val="0"/>
                        </a:spcAft>
                      </a:pPr>
                      <a:r>
                        <a:rPr lang="en-US" sz="1900" b="0">
                          <a:effectLst/>
                        </a:rPr>
                        <a:t>1. Hãy kể tên các dụng cụ thí nghiệm được trình bày ở trang 87, 88 SGK.</a:t>
                      </a:r>
                    </a:p>
                    <a:p>
                      <a:pPr marL="0" marR="0" algn="just">
                        <a:lnSpc>
                          <a:spcPct val="150000"/>
                        </a:lnSpc>
                        <a:spcBef>
                          <a:spcPts val="0"/>
                        </a:spcBef>
                        <a:spcAft>
                          <a:spcPts val="0"/>
                        </a:spcAft>
                      </a:pPr>
                      <a:r>
                        <a:rPr lang="en-US" sz="1900" b="0">
                          <a:effectLst/>
                        </a:rPr>
                        <a:t>2. Nêu cách tiến hành thí nghiệm có thể chứng tỏ có áp suất không khí.</a:t>
                      </a:r>
                    </a:p>
                    <a:p>
                      <a:pPr marL="0" marR="0" algn="just">
                        <a:lnSpc>
                          <a:spcPct val="150000"/>
                        </a:lnSpc>
                        <a:spcBef>
                          <a:spcPts val="0"/>
                        </a:spcBef>
                        <a:spcAft>
                          <a:spcPts val="0"/>
                        </a:spcAft>
                      </a:pPr>
                      <a:r>
                        <a:rPr lang="en-US" sz="1900" b="0">
                          <a:effectLst/>
                        </a:rPr>
                        <a:t>3. Dự đoán kết quả thí nghiệm.</a:t>
                      </a:r>
                    </a:p>
                    <a:p>
                      <a:pPr marL="0" marR="0" algn="just">
                        <a:lnSpc>
                          <a:spcPct val="150000"/>
                        </a:lnSpc>
                        <a:spcBef>
                          <a:spcPts val="0"/>
                        </a:spcBef>
                        <a:spcAft>
                          <a:spcPts val="0"/>
                        </a:spcAft>
                      </a:pPr>
                      <a:r>
                        <a:rPr lang="en-US" sz="1900" b="0">
                          <a:effectLst/>
                        </a:rPr>
                        <a:t>4. Hãy tiến hành thí nghiệm, quan sát và ghi kết quả.</a:t>
                      </a:r>
                    </a:p>
                    <a:p>
                      <a:pPr marL="0" marR="0" algn="just">
                        <a:lnSpc>
                          <a:spcPct val="150000"/>
                        </a:lnSpc>
                        <a:spcBef>
                          <a:spcPts val="0"/>
                        </a:spcBef>
                        <a:spcAft>
                          <a:spcPts val="0"/>
                        </a:spcAft>
                      </a:pPr>
                      <a:r>
                        <a:rPr lang="en-US" sz="1900" b="0">
                          <a:effectLst/>
                        </a:rPr>
                        <a:t>5. Rút ra kết luận bằng cách trả lời các câu hỏi sau:</a:t>
                      </a:r>
                    </a:p>
                    <a:p>
                      <a:pPr marL="0" marR="0" algn="just">
                        <a:lnSpc>
                          <a:spcPct val="150000"/>
                        </a:lnSpc>
                        <a:spcBef>
                          <a:spcPts val="0"/>
                        </a:spcBef>
                        <a:spcAft>
                          <a:spcPts val="0"/>
                        </a:spcAft>
                      </a:pPr>
                      <a:r>
                        <a:rPr lang="en-US" sz="1900" b="0">
                          <a:effectLst/>
                        </a:rPr>
                        <a:t>- Vì sao tờ bìa không bị rời khỏi cốc?</a:t>
                      </a:r>
                    </a:p>
                    <a:p>
                      <a:pPr marL="0" marR="0" algn="just">
                        <a:lnSpc>
                          <a:spcPct val="150000"/>
                        </a:lnSpc>
                        <a:spcBef>
                          <a:spcPts val="0"/>
                        </a:spcBef>
                        <a:spcAft>
                          <a:spcPts val="0"/>
                        </a:spcAft>
                      </a:pPr>
                      <a:r>
                        <a:rPr lang="en-US" sz="1900" b="0">
                          <a:effectLst/>
                        </a:rPr>
                        <a:t>- Vì sao nước không bị chảy ra khỏi ống?</a:t>
                      </a:r>
                      <a:endParaRPr lang="en-US" sz="1900" b="0">
                        <a:effectLst/>
                        <a:latin typeface="Calibri" panose="020F0502020204030204" pitchFamily="34" charset="0"/>
                        <a:ea typeface="Calibri" panose="020F0502020204030204" pitchFamily="34" charset="0"/>
                        <a:cs typeface="Times New Roman" panose="02020603050405020304" pitchFamily="18" charset="0"/>
                      </a:endParaRPr>
                    </a:p>
                  </a:txBody>
                  <a:tcPr marL="75997" marR="75997" marT="0" marB="0"/>
                </a:tc>
                <a:extLst>
                  <a:ext uri="{0D108BD9-81ED-4DB2-BD59-A6C34878D82A}">
                    <a16:rowId xmlns:a16="http://schemas.microsoft.com/office/drawing/2014/main" val="4142789867"/>
                  </a:ext>
                </a:extLst>
              </a:tr>
            </a:tbl>
          </a:graphicData>
        </a:graphic>
      </p:graphicFrame>
    </p:spTree>
    <p:extLst>
      <p:ext uri="{BB962C8B-B14F-4D97-AF65-F5344CB8AC3E}">
        <p14:creationId xmlns:p14="http://schemas.microsoft.com/office/powerpoint/2010/main" val="155076615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8" name="Google Shape;738;p41"/>
          <p:cNvSpPr/>
          <p:nvPr/>
        </p:nvSpPr>
        <p:spPr>
          <a:xfrm flipH="1">
            <a:off x="8217676" y="1701711"/>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9" name="Google Shape;739;p41"/>
          <p:cNvGrpSpPr/>
          <p:nvPr/>
        </p:nvGrpSpPr>
        <p:grpSpPr>
          <a:xfrm>
            <a:off x="7643137" y="4222461"/>
            <a:ext cx="529276" cy="959155"/>
            <a:chOff x="7643137" y="4222461"/>
            <a:chExt cx="529276" cy="959155"/>
          </a:xfrm>
        </p:grpSpPr>
        <p:sp>
          <p:nvSpPr>
            <p:cNvPr id="740" name="Google Shape;740;p41"/>
            <p:cNvSpPr/>
            <p:nvPr/>
          </p:nvSpPr>
          <p:spPr>
            <a:xfrm>
              <a:off x="7643137" y="4222461"/>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41"/>
            <p:cNvSpPr/>
            <p:nvPr/>
          </p:nvSpPr>
          <p:spPr>
            <a:xfrm>
              <a:off x="7864667" y="4222461"/>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41"/>
            <p:cNvSpPr/>
            <p:nvPr/>
          </p:nvSpPr>
          <p:spPr>
            <a:xfrm>
              <a:off x="8087113" y="4222461"/>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41"/>
            <p:cNvSpPr/>
            <p:nvPr/>
          </p:nvSpPr>
          <p:spPr>
            <a:xfrm>
              <a:off x="7643137" y="4441363"/>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41"/>
            <p:cNvSpPr/>
            <p:nvPr/>
          </p:nvSpPr>
          <p:spPr>
            <a:xfrm>
              <a:off x="7864667" y="4441363"/>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41"/>
            <p:cNvSpPr/>
            <p:nvPr/>
          </p:nvSpPr>
          <p:spPr>
            <a:xfrm>
              <a:off x="8087113" y="4441363"/>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41"/>
            <p:cNvSpPr/>
            <p:nvPr/>
          </p:nvSpPr>
          <p:spPr>
            <a:xfrm>
              <a:off x="7643137" y="465938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41"/>
            <p:cNvSpPr/>
            <p:nvPr/>
          </p:nvSpPr>
          <p:spPr>
            <a:xfrm>
              <a:off x="7864667" y="465938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41"/>
            <p:cNvSpPr/>
            <p:nvPr/>
          </p:nvSpPr>
          <p:spPr>
            <a:xfrm>
              <a:off x="8087113" y="465938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41"/>
            <p:cNvSpPr/>
            <p:nvPr/>
          </p:nvSpPr>
          <p:spPr>
            <a:xfrm>
              <a:off x="7643137" y="4877414"/>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41"/>
            <p:cNvSpPr/>
            <p:nvPr/>
          </p:nvSpPr>
          <p:spPr>
            <a:xfrm>
              <a:off x="7864667" y="4877414"/>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41"/>
            <p:cNvSpPr/>
            <p:nvPr/>
          </p:nvSpPr>
          <p:spPr>
            <a:xfrm>
              <a:off x="8087113" y="4877414"/>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41"/>
            <p:cNvSpPr/>
            <p:nvPr/>
          </p:nvSpPr>
          <p:spPr>
            <a:xfrm>
              <a:off x="7643137" y="5095400"/>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41"/>
            <p:cNvSpPr/>
            <p:nvPr/>
          </p:nvSpPr>
          <p:spPr>
            <a:xfrm>
              <a:off x="7864667" y="5095400"/>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41"/>
            <p:cNvSpPr/>
            <p:nvPr/>
          </p:nvSpPr>
          <p:spPr>
            <a:xfrm>
              <a:off x="8087113" y="5095400"/>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Rectangle 8">
            <a:extLst>
              <a:ext uri="{FF2B5EF4-FFF2-40B4-BE49-F238E27FC236}">
                <a16:creationId xmlns:a16="http://schemas.microsoft.com/office/drawing/2014/main" id="{48CEDBE6-1F50-1CCC-801E-7E495066835B}"/>
              </a:ext>
            </a:extLst>
          </p:cNvPr>
          <p:cNvSpPr/>
          <p:nvPr/>
        </p:nvSpPr>
        <p:spPr>
          <a:xfrm>
            <a:off x="3086100" y="231240"/>
            <a:ext cx="2971800" cy="505743"/>
          </a:xfrm>
          <a:prstGeom prst="rect">
            <a:avLst/>
          </a:prstGeom>
          <a:solidFill>
            <a:schemeClr val="accent1">
              <a:lumMod val="7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91B2E"/>
                </a:solidFill>
                <a:effectLst/>
                <a:uLnTx/>
                <a:uFillTx/>
                <a:latin typeface="Arial"/>
                <a:ea typeface="+mn-ea"/>
                <a:cs typeface="+mn-cs"/>
                <a:sym typeface="Arial"/>
              </a:rPr>
              <a:t>Kết luận</a:t>
            </a:r>
          </a:p>
        </p:txBody>
      </p:sp>
      <p:sp>
        <p:nvSpPr>
          <p:cNvPr id="4" name="TextBox 3">
            <a:extLst>
              <a:ext uri="{FF2B5EF4-FFF2-40B4-BE49-F238E27FC236}">
                <a16:creationId xmlns:a16="http://schemas.microsoft.com/office/drawing/2014/main" id="{B3E4444F-9364-165E-01E8-5C1A9576D0AB}"/>
              </a:ext>
            </a:extLst>
          </p:cNvPr>
          <p:cNvSpPr txBox="1"/>
          <p:nvPr/>
        </p:nvSpPr>
        <p:spPr>
          <a:xfrm>
            <a:off x="150565" y="969194"/>
            <a:ext cx="8668970" cy="3472169"/>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cs typeface="Times New Roman" panose="02020603050405020304" pitchFamily="18" charset="0"/>
              </a:rPr>
              <a:t>Chất khí cũng tác dụng áp suất lên các vật ở trong nó và lên thành bình. Trái Đất được bao quanh bởi khí quyển, một lớp không khí dày cỡ hàng nghìn km. Vì chất khí có trọng lượng nên mọi vật trên Trái Đất đều chịu áp suất của lớp không khí này, gọi là </a:t>
            </a:r>
            <a:r>
              <a:rPr lang="en-US" sz="2000" i="1">
                <a:solidFill>
                  <a:srgbClr val="000000"/>
                </a:solidFill>
                <a:effectLst/>
                <a:latin typeface="+mj-lt"/>
                <a:ea typeface="Times New Roman" panose="02020603050405020304" pitchFamily="18" charset="0"/>
                <a:cs typeface="Times New Roman" panose="02020603050405020304" pitchFamily="18" charset="0"/>
              </a:rPr>
              <a:t>áp suất khí quyển</a:t>
            </a:r>
            <a:r>
              <a:rPr lang="en-US" sz="2000">
                <a:solidFill>
                  <a:srgbClr val="000000"/>
                </a:solidFill>
                <a:effectLst/>
                <a:latin typeface="+mj-lt"/>
                <a:ea typeface="Times New Roman" panose="02020603050405020304" pitchFamily="18" charset="0"/>
                <a:cs typeface="Times New Roman" panose="02020603050405020304" pitchFamily="18" charset="0"/>
              </a:rPr>
              <a:t>.</a:t>
            </a:r>
            <a:endParaRPr lang="en-US" sz="20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cs typeface="Times New Roman" panose="02020603050405020304" pitchFamily="18" charset="0"/>
              </a:rPr>
              <a:t>Áp suất khí quyển cũng tác dụng lên mọi vật và truyền theo mọi hướng.</a:t>
            </a:r>
            <a:endParaRPr lang="en-US" sz="20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rPr>
              <a:t>Áp suất khí quyển ở gần mặt đất là lớn nhất và có giá trị khoảng 100 000 Pa. Càng lên cao, áp suất khí quyển càng giảm.</a:t>
            </a:r>
            <a:endParaRPr lang="en-US" sz="2000">
              <a:latin typeface="+mj-lt"/>
            </a:endParaRPr>
          </a:p>
        </p:txBody>
      </p:sp>
    </p:spTree>
    <p:extLst>
      <p:ext uri="{BB962C8B-B14F-4D97-AF65-F5344CB8AC3E}">
        <p14:creationId xmlns:p14="http://schemas.microsoft.com/office/powerpoint/2010/main" val="241893687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4" name="TextBox 3">
            <a:extLst>
              <a:ext uri="{FF2B5EF4-FFF2-40B4-BE49-F238E27FC236}">
                <a16:creationId xmlns:a16="http://schemas.microsoft.com/office/drawing/2014/main" id="{8ECCC140-8C0E-BC68-24F9-C88ACBC1AC41}"/>
              </a:ext>
            </a:extLst>
          </p:cNvPr>
          <p:cNvSpPr txBox="1"/>
          <p:nvPr/>
        </p:nvSpPr>
        <p:spPr>
          <a:xfrm>
            <a:off x="1668411" y="0"/>
            <a:ext cx="6177730" cy="598177"/>
          </a:xfrm>
          <a:prstGeom prst="rect">
            <a:avLst/>
          </a:prstGeom>
          <a:noFill/>
        </p:spPr>
        <p:txBody>
          <a:bodyPr wrap="square">
            <a:spAutoFit/>
          </a:bodyPr>
          <a:lstStyle/>
          <a:p>
            <a:pPr marL="0" marR="0" algn="ctr">
              <a:lnSpc>
                <a:spcPct val="150000"/>
              </a:lnSpc>
              <a:spcBef>
                <a:spcPts val="0"/>
              </a:spcBef>
              <a:spcAft>
                <a:spcPts val="800"/>
              </a:spcAft>
            </a:pPr>
            <a:r>
              <a:rPr lang="en-US" sz="2500" b="1">
                <a:solidFill>
                  <a:srgbClr val="000000"/>
                </a:solidFill>
                <a:effectLst/>
                <a:latin typeface="+mj-lt"/>
                <a:ea typeface="Times New Roman" panose="02020603050405020304" pitchFamily="18" charset="0"/>
                <a:cs typeface="Times New Roman" panose="02020603050405020304" pitchFamily="18" charset="0"/>
              </a:rPr>
              <a:t>2. Áp suất không khí trong đời sống</a:t>
            </a:r>
            <a:endParaRPr lang="en-US" sz="2500">
              <a:effectLst/>
              <a:latin typeface="+mj-lt"/>
              <a:ea typeface="Calibri" panose="020F0502020204030204" pitchFamily="34" charset="0"/>
              <a:cs typeface="Times New Roman" panose="02020603050405020304" pitchFamily="18" charset="0"/>
            </a:endParaRPr>
          </a:p>
        </p:txBody>
      </p:sp>
      <p:pic>
        <p:nvPicPr>
          <p:cNvPr id="10" name="Picture 12">
            <a:extLst>
              <a:ext uri="{FF2B5EF4-FFF2-40B4-BE49-F238E27FC236}">
                <a16:creationId xmlns:a16="http://schemas.microsoft.com/office/drawing/2014/main" id="{A9558785-B30C-B2E5-CB31-E70B217524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8040" y="1983658"/>
            <a:ext cx="4373484" cy="3159842"/>
          </a:xfrm>
          <a:prstGeom prst="rect">
            <a:avLst/>
          </a:prstGeom>
        </p:spPr>
      </p:pic>
      <p:sp>
        <p:nvSpPr>
          <p:cNvPr id="11" name="Rectangle: Rounded Corners 10">
            <a:extLst>
              <a:ext uri="{FF2B5EF4-FFF2-40B4-BE49-F238E27FC236}">
                <a16:creationId xmlns:a16="http://schemas.microsoft.com/office/drawing/2014/main" id="{B8806407-E278-ED49-9811-D86A084217F4}"/>
              </a:ext>
            </a:extLst>
          </p:cNvPr>
          <p:cNvSpPr/>
          <p:nvPr/>
        </p:nvSpPr>
        <p:spPr>
          <a:xfrm>
            <a:off x="892277" y="881356"/>
            <a:ext cx="2588341" cy="593762"/>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THẢO LUẬN NHÓM</a:t>
            </a:r>
          </a:p>
        </p:txBody>
      </p:sp>
      <p:sp>
        <p:nvSpPr>
          <p:cNvPr id="12" name="Scroll: Vertical 11">
            <a:extLst>
              <a:ext uri="{FF2B5EF4-FFF2-40B4-BE49-F238E27FC236}">
                <a16:creationId xmlns:a16="http://schemas.microsoft.com/office/drawing/2014/main" id="{B1B92F8D-5126-D327-EAAC-2D986E93F1CB}"/>
              </a:ext>
            </a:extLst>
          </p:cNvPr>
          <p:cNvSpPr/>
          <p:nvPr/>
        </p:nvSpPr>
        <p:spPr>
          <a:xfrm>
            <a:off x="5202427" y="825910"/>
            <a:ext cx="3689960" cy="4011562"/>
          </a:xfrm>
          <a:prstGeom prst="verticalScroll">
            <a:avLst/>
          </a:prstGeom>
          <a:solidFill>
            <a:schemeClr val="bg2">
              <a:lumMod val="40000"/>
              <a:lumOff val="6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rgbClr val="000000"/>
                </a:solidFill>
                <a:latin typeface="+mj-lt"/>
                <a:ea typeface="Times New Roman" panose="02020603050405020304" pitchFamily="18" charset="0"/>
              </a:rPr>
              <a:t>Hãy </a:t>
            </a:r>
            <a:r>
              <a:rPr lang="en-US" sz="2300">
                <a:solidFill>
                  <a:srgbClr val="000000"/>
                </a:solidFill>
                <a:effectLst/>
                <a:latin typeface="+mj-lt"/>
                <a:ea typeface="Times New Roman" panose="02020603050405020304" pitchFamily="18" charset="0"/>
              </a:rPr>
              <a:t>nghiên cứu SGK tìm hiểu về áp suất trong đời sống</a:t>
            </a:r>
            <a:endParaRPr lang="en-US" sz="2300">
              <a:latin typeface="+mj-lt"/>
            </a:endParaRPr>
          </a:p>
        </p:txBody>
      </p:sp>
    </p:spTree>
    <p:extLst>
      <p:ext uri="{BB962C8B-B14F-4D97-AF65-F5344CB8AC3E}">
        <p14:creationId xmlns:p14="http://schemas.microsoft.com/office/powerpoint/2010/main" val="21393773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9A8CD17-4BBB-3ED8-C716-462817CE524F}"/>
              </a:ext>
            </a:extLst>
          </p:cNvPr>
          <p:cNvGraphicFramePr>
            <a:graphicFrameLocks noGrp="1"/>
          </p:cNvGraphicFramePr>
          <p:nvPr>
            <p:extLst>
              <p:ext uri="{D42A27DB-BD31-4B8C-83A1-F6EECF244321}">
                <p14:modId xmlns:p14="http://schemas.microsoft.com/office/powerpoint/2010/main" val="288579645"/>
              </p:ext>
            </p:extLst>
          </p:nvPr>
        </p:nvGraphicFramePr>
        <p:xfrm>
          <a:off x="516193" y="202936"/>
          <a:ext cx="8111613" cy="4863133"/>
        </p:xfrm>
        <a:graphic>
          <a:graphicData uri="http://schemas.openxmlformats.org/drawingml/2006/table">
            <a:tbl>
              <a:tblPr firstRow="1" firstCol="1" bandRow="1">
                <a:tableStyleId>{2A488322-F2BA-4B5B-9748-0D474271808F}</a:tableStyleId>
              </a:tblPr>
              <a:tblGrid>
                <a:gridCol w="8111613">
                  <a:extLst>
                    <a:ext uri="{9D8B030D-6E8A-4147-A177-3AD203B41FA5}">
                      <a16:colId xmlns:a16="http://schemas.microsoft.com/office/drawing/2014/main" val="143581979"/>
                    </a:ext>
                  </a:extLst>
                </a:gridCol>
              </a:tblGrid>
              <a:tr h="4863133">
                <a:tc>
                  <a:txBody>
                    <a:bodyPr/>
                    <a:lstStyle/>
                    <a:p>
                      <a:pPr marL="0" marR="0" algn="ctr">
                        <a:lnSpc>
                          <a:spcPct val="150000"/>
                        </a:lnSpc>
                        <a:spcBef>
                          <a:spcPts val="0"/>
                        </a:spcBef>
                        <a:spcAft>
                          <a:spcPts val="0"/>
                        </a:spcAft>
                      </a:pPr>
                      <a:r>
                        <a:rPr lang="en-US" sz="1300" b="1">
                          <a:solidFill>
                            <a:srgbClr val="000000"/>
                          </a:solidFill>
                          <a:effectLst/>
                        </a:rPr>
                        <a:t>PHIẾU HỌC TẬP SỐ 3</a:t>
                      </a:r>
                      <a:endParaRPr lang="en-US" sz="1300" b="1">
                        <a:effectLst/>
                      </a:endParaRPr>
                    </a:p>
                    <a:p>
                      <a:pPr marL="0" marR="0" algn="just">
                        <a:lnSpc>
                          <a:spcPct val="150000"/>
                        </a:lnSpc>
                        <a:spcBef>
                          <a:spcPts val="0"/>
                        </a:spcBef>
                        <a:spcAft>
                          <a:spcPts val="0"/>
                        </a:spcAft>
                      </a:pPr>
                      <a:r>
                        <a:rPr lang="en-US" sz="1300" b="1" i="1">
                          <a:solidFill>
                            <a:srgbClr val="000000"/>
                          </a:solidFill>
                          <a:effectLst/>
                        </a:rPr>
                        <a:t>Lớp:</a:t>
                      </a:r>
                      <a:endParaRPr lang="en-US" sz="1300" b="1" i="1">
                        <a:effectLst/>
                      </a:endParaRPr>
                    </a:p>
                    <a:p>
                      <a:pPr marL="0" marR="0" algn="just">
                        <a:lnSpc>
                          <a:spcPct val="150000"/>
                        </a:lnSpc>
                        <a:spcBef>
                          <a:spcPts val="0"/>
                        </a:spcBef>
                        <a:spcAft>
                          <a:spcPts val="0"/>
                        </a:spcAft>
                      </a:pPr>
                      <a:r>
                        <a:rPr lang="en-US" sz="1300" b="1" i="1">
                          <a:solidFill>
                            <a:srgbClr val="000000"/>
                          </a:solidFill>
                          <a:effectLst/>
                        </a:rPr>
                        <a:t>Tên thành viên:</a:t>
                      </a:r>
                      <a:endParaRPr lang="en-US" sz="1300" b="1" i="1">
                        <a:effectLst/>
                      </a:endParaRPr>
                    </a:p>
                    <a:p>
                      <a:pPr marL="0" marR="0" algn="just">
                        <a:lnSpc>
                          <a:spcPct val="150000"/>
                        </a:lnSpc>
                        <a:spcBef>
                          <a:spcPts val="0"/>
                        </a:spcBef>
                        <a:spcAft>
                          <a:spcPts val="0"/>
                        </a:spcAft>
                      </a:pPr>
                      <a:r>
                        <a:rPr lang="en-US" sz="1300" b="0">
                          <a:solidFill>
                            <a:srgbClr val="000000"/>
                          </a:solidFill>
                          <a:effectLst/>
                        </a:rPr>
                        <a:t>Đọc nội dung, quan sát Hình 17.8 trang 88 SGK và tìm hiểu các thông tin, thực hiện các yêu cầu sau:</a:t>
                      </a:r>
                      <a:endParaRPr lang="en-US" sz="1300" b="0">
                        <a:effectLst/>
                      </a:endParaRPr>
                    </a:p>
                    <a:p>
                      <a:pPr marL="0" marR="0" algn="just">
                        <a:lnSpc>
                          <a:spcPct val="150000"/>
                        </a:lnSpc>
                        <a:spcBef>
                          <a:spcPts val="0"/>
                        </a:spcBef>
                        <a:spcAft>
                          <a:spcPts val="0"/>
                        </a:spcAft>
                      </a:pPr>
                      <a:r>
                        <a:rPr lang="en-US" sz="1300" b="0">
                          <a:solidFill>
                            <a:srgbClr val="000000"/>
                          </a:solidFill>
                          <a:effectLst/>
                        </a:rPr>
                        <a:t>1. Sự thay đổi áp suất đột ngột trong tai:</a:t>
                      </a:r>
                      <a:endParaRPr lang="en-US" sz="1300" b="0">
                        <a:effectLst/>
                      </a:endParaRPr>
                    </a:p>
                    <a:p>
                      <a:pPr marL="0" marR="0" algn="just">
                        <a:lnSpc>
                          <a:spcPct val="150000"/>
                        </a:lnSpc>
                        <a:spcBef>
                          <a:spcPts val="0"/>
                        </a:spcBef>
                        <a:spcAft>
                          <a:spcPts val="0"/>
                        </a:spcAft>
                      </a:pPr>
                      <a:r>
                        <a:rPr lang="en-US" sz="1300" b="0">
                          <a:solidFill>
                            <a:srgbClr val="000000"/>
                          </a:solidFill>
                          <a:effectLst/>
                        </a:rPr>
                        <a:t>a) Bình thường, áp suất không khí bên ngoài và bên trong cơ thể ở tai giữa như thế nào?</a:t>
                      </a:r>
                      <a:endParaRPr lang="en-US" sz="1300" b="0">
                        <a:effectLst/>
                      </a:endParaRPr>
                    </a:p>
                    <a:p>
                      <a:pPr marL="0" marR="0" algn="just">
                        <a:lnSpc>
                          <a:spcPct val="150000"/>
                        </a:lnSpc>
                        <a:spcBef>
                          <a:spcPts val="0"/>
                        </a:spcBef>
                        <a:spcAft>
                          <a:spcPts val="0"/>
                        </a:spcAft>
                      </a:pPr>
                      <a:r>
                        <a:rPr lang="en-US" sz="1300" b="0">
                          <a:solidFill>
                            <a:srgbClr val="000000"/>
                          </a:solidFill>
                          <a:effectLst/>
                        </a:rPr>
                        <a:t>b) Vòi nhĩ có tác dụng như thế nào để điều chỉnh áp suất ở tai trong?</a:t>
                      </a:r>
                      <a:endParaRPr lang="en-US" sz="1300" b="0">
                        <a:effectLst/>
                      </a:endParaRPr>
                    </a:p>
                    <a:p>
                      <a:pPr marL="0" marR="0" algn="just">
                        <a:lnSpc>
                          <a:spcPct val="150000"/>
                        </a:lnSpc>
                        <a:spcBef>
                          <a:spcPts val="0"/>
                        </a:spcBef>
                        <a:spcAft>
                          <a:spcPts val="0"/>
                        </a:spcAft>
                      </a:pPr>
                      <a:r>
                        <a:rPr lang="en-US" sz="1300" b="0">
                          <a:solidFill>
                            <a:srgbClr val="000000"/>
                          </a:solidFill>
                          <a:effectLst/>
                        </a:rPr>
                        <a:t>c) Khi máy bay cất cánh hoặc đi ô tô, xe máy lên vùng cao, người ta thường thấy hiện tượng gì xảy ra ở tai? Vì sao? Hiện tượng này có xảy ra khi máy bay hạ cánh hoặc ô tô đi xuống núi cao hay không? Làm thế nào để khắc phục hiện tượng này?</a:t>
                      </a:r>
                      <a:endParaRPr lang="en-US" sz="1300" b="0">
                        <a:effectLst/>
                      </a:endParaRPr>
                    </a:p>
                    <a:p>
                      <a:pPr marL="0" marR="0" algn="just">
                        <a:lnSpc>
                          <a:spcPct val="150000"/>
                        </a:lnSpc>
                        <a:spcBef>
                          <a:spcPts val="0"/>
                        </a:spcBef>
                        <a:spcAft>
                          <a:spcPts val="0"/>
                        </a:spcAft>
                      </a:pPr>
                      <a:r>
                        <a:rPr lang="en-US" sz="1300" b="0">
                          <a:solidFill>
                            <a:srgbClr val="000000"/>
                          </a:solidFill>
                          <a:effectLst/>
                        </a:rPr>
                        <a:t>2. Giác mút:</a:t>
                      </a:r>
                      <a:endParaRPr lang="en-US" sz="1300" b="0">
                        <a:effectLst/>
                      </a:endParaRPr>
                    </a:p>
                    <a:p>
                      <a:pPr marL="0" marR="0" algn="just">
                        <a:lnSpc>
                          <a:spcPct val="150000"/>
                        </a:lnSpc>
                        <a:spcBef>
                          <a:spcPts val="0"/>
                        </a:spcBef>
                        <a:spcAft>
                          <a:spcPts val="0"/>
                        </a:spcAft>
                      </a:pPr>
                      <a:r>
                        <a:rPr lang="en-US" sz="1300" b="0">
                          <a:solidFill>
                            <a:srgbClr val="000000"/>
                          </a:solidFill>
                          <a:effectLst/>
                        </a:rPr>
                        <a:t>a) Hãy mô tả giác mút.</a:t>
                      </a:r>
                      <a:endParaRPr lang="en-US" sz="1300" b="0">
                        <a:effectLst/>
                      </a:endParaRPr>
                    </a:p>
                    <a:p>
                      <a:pPr marL="0" marR="0" algn="just">
                        <a:lnSpc>
                          <a:spcPct val="150000"/>
                        </a:lnSpc>
                        <a:spcBef>
                          <a:spcPts val="0"/>
                        </a:spcBef>
                        <a:spcAft>
                          <a:spcPts val="0"/>
                        </a:spcAft>
                      </a:pPr>
                      <a:r>
                        <a:rPr lang="en-US" sz="1300" b="0">
                          <a:solidFill>
                            <a:srgbClr val="000000"/>
                          </a:solidFill>
                          <a:effectLst/>
                        </a:rPr>
                        <a:t>b) Dùng giác mút để dính chặt nó vào cạnh bàn thật phẳng và thử lấy tay kéo theo chiều vuông góc với giác mút, em thấy thế nào?</a:t>
                      </a:r>
                      <a:endParaRPr lang="en-US" sz="1300" b="0">
                        <a:effectLst/>
                      </a:endParaRPr>
                    </a:p>
                    <a:p>
                      <a:pPr marL="0" marR="0" algn="just">
                        <a:lnSpc>
                          <a:spcPct val="150000"/>
                        </a:lnSpc>
                        <a:spcBef>
                          <a:spcPts val="0"/>
                        </a:spcBef>
                        <a:spcAft>
                          <a:spcPts val="0"/>
                        </a:spcAft>
                      </a:pPr>
                      <a:r>
                        <a:rPr lang="en-US" sz="1300" b="0">
                          <a:solidFill>
                            <a:srgbClr val="000000"/>
                          </a:solidFill>
                          <a:effectLst/>
                        </a:rPr>
                        <a:t>c) Làm thế nào có thể lấy giác mút ra một cách dễ dàng?</a:t>
                      </a:r>
                      <a:endParaRPr lang="en-US" sz="1300" b="0">
                        <a:effectLst/>
                      </a:endParaRPr>
                    </a:p>
                    <a:p>
                      <a:pPr marL="0" marR="0" algn="just">
                        <a:lnSpc>
                          <a:spcPct val="150000"/>
                        </a:lnSpc>
                        <a:spcBef>
                          <a:spcPts val="0"/>
                        </a:spcBef>
                        <a:spcAft>
                          <a:spcPts val="0"/>
                        </a:spcAft>
                      </a:pPr>
                      <a:r>
                        <a:rPr lang="en-US" sz="1300" b="0">
                          <a:solidFill>
                            <a:srgbClr val="000000"/>
                          </a:solidFill>
                          <a:effectLst/>
                        </a:rPr>
                        <a:t>d) Giải thích vì sao giác mút bị ép chặt lên tấm kính hoặc tấm gỗ phẳng.</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42428" marR="42428" marT="0" marB="0"/>
                </a:tc>
                <a:extLst>
                  <a:ext uri="{0D108BD9-81ED-4DB2-BD59-A6C34878D82A}">
                    <a16:rowId xmlns:a16="http://schemas.microsoft.com/office/drawing/2014/main" val="538778865"/>
                  </a:ext>
                </a:extLst>
              </a:tr>
            </a:tbl>
          </a:graphicData>
        </a:graphic>
      </p:graphicFrame>
    </p:spTree>
    <p:extLst>
      <p:ext uri="{BB962C8B-B14F-4D97-AF65-F5344CB8AC3E}">
        <p14:creationId xmlns:p14="http://schemas.microsoft.com/office/powerpoint/2010/main" val="2823059428"/>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D4BAE9-AC50-6C4F-3570-138B746D1BFF}"/>
              </a:ext>
            </a:extLst>
          </p:cNvPr>
          <p:cNvGraphicFramePr>
            <a:graphicFrameLocks noGrp="1"/>
          </p:cNvGraphicFramePr>
          <p:nvPr>
            <p:extLst>
              <p:ext uri="{D42A27DB-BD31-4B8C-83A1-F6EECF244321}">
                <p14:modId xmlns:p14="http://schemas.microsoft.com/office/powerpoint/2010/main" val="464215772"/>
              </p:ext>
            </p:extLst>
          </p:nvPr>
        </p:nvGraphicFramePr>
        <p:xfrm>
          <a:off x="770603" y="361346"/>
          <a:ext cx="7724468" cy="4420807"/>
        </p:xfrm>
        <a:graphic>
          <a:graphicData uri="http://schemas.openxmlformats.org/drawingml/2006/table">
            <a:tbl>
              <a:tblPr firstRow="1" firstCol="1" bandRow="1">
                <a:tableStyleId>{17292A2E-F333-43FB-9621-5CBBE7FDCDCB}</a:tableStyleId>
              </a:tblPr>
              <a:tblGrid>
                <a:gridCol w="7724468">
                  <a:extLst>
                    <a:ext uri="{9D8B030D-6E8A-4147-A177-3AD203B41FA5}">
                      <a16:colId xmlns:a16="http://schemas.microsoft.com/office/drawing/2014/main" val="430025849"/>
                    </a:ext>
                  </a:extLst>
                </a:gridCol>
              </a:tblGrid>
              <a:tr h="3416300">
                <a:tc>
                  <a:txBody>
                    <a:bodyPr/>
                    <a:lstStyle/>
                    <a:p>
                      <a:pPr marL="0" marR="0" algn="ctr">
                        <a:lnSpc>
                          <a:spcPct val="150000"/>
                        </a:lnSpc>
                        <a:spcBef>
                          <a:spcPts val="0"/>
                        </a:spcBef>
                        <a:spcAft>
                          <a:spcPts val="0"/>
                        </a:spcAft>
                      </a:pPr>
                      <a:r>
                        <a:rPr lang="en-US" sz="1500" b="1">
                          <a:effectLst/>
                        </a:rPr>
                        <a:t>PHIẾU HỌC TẬP SỐ 4</a:t>
                      </a:r>
                    </a:p>
                    <a:p>
                      <a:pPr marL="0" marR="0" algn="just">
                        <a:lnSpc>
                          <a:spcPct val="150000"/>
                        </a:lnSpc>
                        <a:spcBef>
                          <a:spcPts val="0"/>
                        </a:spcBef>
                        <a:spcAft>
                          <a:spcPts val="0"/>
                        </a:spcAft>
                      </a:pPr>
                      <a:r>
                        <a:rPr lang="en-US" sz="1500" b="1" i="1">
                          <a:effectLst/>
                        </a:rPr>
                        <a:t>Lớp:</a:t>
                      </a:r>
                    </a:p>
                    <a:p>
                      <a:pPr marL="0" marR="0" algn="just">
                        <a:lnSpc>
                          <a:spcPct val="150000"/>
                        </a:lnSpc>
                        <a:spcBef>
                          <a:spcPts val="0"/>
                        </a:spcBef>
                        <a:spcAft>
                          <a:spcPts val="0"/>
                        </a:spcAft>
                      </a:pPr>
                      <a:r>
                        <a:rPr lang="en-US" sz="1500" b="1" i="1">
                          <a:effectLst/>
                        </a:rPr>
                        <a:t>Tên thành viên:</a:t>
                      </a:r>
                    </a:p>
                    <a:p>
                      <a:pPr marL="0" marR="0" algn="just">
                        <a:lnSpc>
                          <a:spcPct val="150000"/>
                        </a:lnSpc>
                        <a:spcBef>
                          <a:spcPts val="0"/>
                        </a:spcBef>
                        <a:spcAft>
                          <a:spcPts val="0"/>
                        </a:spcAft>
                      </a:pPr>
                      <a:r>
                        <a:rPr lang="en-US" sz="1500" b="0">
                          <a:effectLst/>
                        </a:rPr>
                        <a:t>Đọc nội dung, quan sát các hình 17.10, 17.11, 17.12 SGK, kết hợp tìm hiểu các thông tin và thực hiện các yêu cầu sau:</a:t>
                      </a:r>
                    </a:p>
                    <a:p>
                      <a:pPr marL="0" marR="0" algn="just">
                        <a:lnSpc>
                          <a:spcPct val="150000"/>
                        </a:lnSpc>
                        <a:spcBef>
                          <a:spcPts val="0"/>
                        </a:spcBef>
                        <a:spcAft>
                          <a:spcPts val="0"/>
                        </a:spcAft>
                      </a:pPr>
                      <a:r>
                        <a:rPr lang="en-US" sz="1500" b="0">
                          <a:effectLst/>
                        </a:rPr>
                        <a:t>1. Bình xịt:</a:t>
                      </a:r>
                    </a:p>
                    <a:p>
                      <a:pPr marL="0" marR="0" algn="just">
                        <a:lnSpc>
                          <a:spcPct val="150000"/>
                        </a:lnSpc>
                        <a:spcBef>
                          <a:spcPts val="0"/>
                        </a:spcBef>
                        <a:spcAft>
                          <a:spcPts val="0"/>
                        </a:spcAft>
                      </a:pPr>
                      <a:r>
                        <a:rPr lang="en-US" sz="1500" b="0">
                          <a:effectLst/>
                        </a:rPr>
                        <a:t>a) Mở một bình xịt và mô tả cấu tạo của nó,</a:t>
                      </a:r>
                    </a:p>
                    <a:p>
                      <a:pPr marL="0" marR="0" algn="just">
                        <a:lnSpc>
                          <a:spcPct val="150000"/>
                        </a:lnSpc>
                        <a:spcBef>
                          <a:spcPts val="0"/>
                        </a:spcBef>
                        <a:spcAft>
                          <a:spcPts val="0"/>
                        </a:spcAft>
                      </a:pPr>
                      <a:r>
                        <a:rPr lang="en-US" sz="1500" b="0">
                          <a:effectLst/>
                        </a:rPr>
                        <a:t>b) Khi muốn bình xịt chất lỏng ra bên ngoài, người ta cần thực hiện thao tác như thế nào?</a:t>
                      </a:r>
                    </a:p>
                    <a:p>
                      <a:pPr marL="0" marR="0" algn="just">
                        <a:lnSpc>
                          <a:spcPct val="150000"/>
                        </a:lnSpc>
                        <a:spcBef>
                          <a:spcPts val="0"/>
                        </a:spcBef>
                        <a:spcAft>
                          <a:spcPts val="0"/>
                        </a:spcAft>
                      </a:pPr>
                      <a:r>
                        <a:rPr lang="en-US" sz="1500" b="0">
                          <a:effectLst/>
                        </a:rPr>
                        <a:t>c) Từ hình 17.10 trang 89 SGK, hãy mô tả nguyên tắc hoạt động của bình xịt.</a:t>
                      </a:r>
                    </a:p>
                    <a:p>
                      <a:pPr marL="0" marR="0" algn="just">
                        <a:lnSpc>
                          <a:spcPct val="150000"/>
                        </a:lnSpc>
                        <a:spcBef>
                          <a:spcPts val="0"/>
                        </a:spcBef>
                        <a:spcAft>
                          <a:spcPts val="0"/>
                        </a:spcAft>
                      </a:pPr>
                      <a:r>
                        <a:rPr lang="en-US" sz="1500" b="0">
                          <a:effectLst/>
                        </a:rPr>
                        <a:t>2. Tàu đệm khí</a:t>
                      </a:r>
                    </a:p>
                    <a:p>
                      <a:pPr marL="0" marR="0" algn="just">
                        <a:lnSpc>
                          <a:spcPct val="150000"/>
                        </a:lnSpc>
                        <a:spcBef>
                          <a:spcPts val="0"/>
                        </a:spcBef>
                        <a:spcAft>
                          <a:spcPts val="0"/>
                        </a:spcAft>
                      </a:pPr>
                      <a:r>
                        <a:rPr lang="en-US" sz="1500" b="0">
                          <a:effectLst/>
                        </a:rPr>
                        <a:t>- Vì sao người ta sử dụng đệm khí trong tàu?</a:t>
                      </a:r>
                    </a:p>
                    <a:p>
                      <a:pPr marL="0" marR="0" algn="just">
                        <a:lnSpc>
                          <a:spcPct val="150000"/>
                        </a:lnSpc>
                        <a:spcBef>
                          <a:spcPts val="0"/>
                        </a:spcBef>
                        <a:spcAft>
                          <a:spcPts val="0"/>
                        </a:spcAft>
                      </a:pPr>
                      <a:r>
                        <a:rPr lang="en-US" sz="1500" b="0">
                          <a:effectLst/>
                        </a:rPr>
                        <a:t>- Nguyên tắc hoạt động của tàu đệm khí là gì?</a:t>
                      </a:r>
                    </a:p>
                    <a:p>
                      <a:pPr marL="0" marR="0" algn="just">
                        <a:lnSpc>
                          <a:spcPct val="150000"/>
                        </a:lnSpc>
                        <a:spcBef>
                          <a:spcPts val="0"/>
                        </a:spcBef>
                        <a:spcAft>
                          <a:spcPts val="0"/>
                        </a:spcAft>
                      </a:pPr>
                      <a:r>
                        <a:rPr lang="en-US" sz="1500" b="0">
                          <a:effectLst/>
                        </a:rPr>
                        <a:t>- Từ hình 17.12 trang 90 SGK, hãy mô tả hoạt động của tàu đệm khí.</a:t>
                      </a:r>
                      <a:endParaRPr lang="en-US" sz="1500" b="0">
                        <a:effectLst/>
                        <a:latin typeface="Calibri" panose="020F0502020204030204" pitchFamily="34" charset="0"/>
                        <a:ea typeface="Calibri" panose="020F0502020204030204" pitchFamily="34" charset="0"/>
                        <a:cs typeface="Times New Roman" panose="02020603050405020304" pitchFamily="18" charset="0"/>
                      </a:endParaRPr>
                    </a:p>
                  </a:txBody>
                  <a:tcPr marL="54644" marR="54644" marT="0" marB="0"/>
                </a:tc>
                <a:extLst>
                  <a:ext uri="{0D108BD9-81ED-4DB2-BD59-A6C34878D82A}">
                    <a16:rowId xmlns:a16="http://schemas.microsoft.com/office/drawing/2014/main" val="3867180138"/>
                  </a:ext>
                </a:extLst>
              </a:tr>
            </a:tbl>
          </a:graphicData>
        </a:graphic>
      </p:graphicFrame>
    </p:spTree>
    <p:extLst>
      <p:ext uri="{BB962C8B-B14F-4D97-AF65-F5344CB8AC3E}">
        <p14:creationId xmlns:p14="http://schemas.microsoft.com/office/powerpoint/2010/main" val="1213237054"/>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grpSp>
        <p:nvGrpSpPr>
          <p:cNvPr id="455" name="Google Shape;455;p30"/>
          <p:cNvGrpSpPr/>
          <p:nvPr/>
        </p:nvGrpSpPr>
        <p:grpSpPr>
          <a:xfrm>
            <a:off x="655003" y="22"/>
            <a:ext cx="598703" cy="1243846"/>
            <a:chOff x="713226" y="-710296"/>
            <a:chExt cx="598703" cy="2071006"/>
          </a:xfrm>
        </p:grpSpPr>
        <p:sp>
          <p:nvSpPr>
            <p:cNvPr id="456" name="Google Shape;456;p30"/>
            <p:cNvSpPr/>
            <p:nvPr/>
          </p:nvSpPr>
          <p:spPr>
            <a:xfrm rot="5400000">
              <a:off x="216258" y="265038"/>
              <a:ext cx="2071006" cy="120337"/>
            </a:xfrm>
            <a:custGeom>
              <a:avLst/>
              <a:gdLst/>
              <a:ahLst/>
              <a:cxnLst/>
              <a:rect l="l" t="t" r="r" b="b"/>
              <a:pathLst>
                <a:path w="62696" h="3643" extrusionOk="0">
                  <a:moveTo>
                    <a:pt x="0" y="0"/>
                  </a:moveTo>
                  <a:lnTo>
                    <a:pt x="0" y="3643"/>
                  </a:lnTo>
                  <a:lnTo>
                    <a:pt x="62695" y="3643"/>
                  </a:lnTo>
                  <a:lnTo>
                    <a:pt x="626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rot="5400000">
              <a:off x="-22909" y="265022"/>
              <a:ext cx="2071006" cy="120370"/>
            </a:xfrm>
            <a:custGeom>
              <a:avLst/>
              <a:gdLst/>
              <a:ahLst/>
              <a:cxnLst/>
              <a:rect l="l" t="t" r="r" b="b"/>
              <a:pathLst>
                <a:path w="62696" h="3644" extrusionOk="0">
                  <a:moveTo>
                    <a:pt x="0" y="1"/>
                  </a:moveTo>
                  <a:lnTo>
                    <a:pt x="0" y="3643"/>
                  </a:lnTo>
                  <a:lnTo>
                    <a:pt x="62695" y="3643"/>
                  </a:lnTo>
                  <a:lnTo>
                    <a:pt x="6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rot="5400000">
              <a:off x="-262091" y="265022"/>
              <a:ext cx="2071006" cy="120370"/>
            </a:xfrm>
            <a:custGeom>
              <a:avLst/>
              <a:gdLst/>
              <a:ahLst/>
              <a:cxnLst/>
              <a:rect l="l" t="t" r="r" b="b"/>
              <a:pathLst>
                <a:path w="62696" h="3644" extrusionOk="0">
                  <a:moveTo>
                    <a:pt x="0" y="1"/>
                  </a:moveTo>
                  <a:lnTo>
                    <a:pt x="0" y="3643"/>
                  </a:lnTo>
                  <a:lnTo>
                    <a:pt x="62695" y="3643"/>
                  </a:lnTo>
                  <a:lnTo>
                    <a:pt x="6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30"/>
          <p:cNvGrpSpPr/>
          <p:nvPr/>
        </p:nvGrpSpPr>
        <p:grpSpPr>
          <a:xfrm>
            <a:off x="8166088" y="-134808"/>
            <a:ext cx="529276" cy="1177181"/>
            <a:chOff x="8151475" y="1002075"/>
            <a:chExt cx="529276" cy="1177181"/>
          </a:xfrm>
        </p:grpSpPr>
        <p:sp>
          <p:nvSpPr>
            <p:cNvPr id="460" name="Google Shape;460;p30"/>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30"/>
          <p:cNvGrpSpPr/>
          <p:nvPr/>
        </p:nvGrpSpPr>
        <p:grpSpPr>
          <a:xfrm>
            <a:off x="1913475" y="440513"/>
            <a:ext cx="482249" cy="482286"/>
            <a:chOff x="6984525" y="3727488"/>
            <a:chExt cx="482249" cy="482286"/>
          </a:xfrm>
        </p:grpSpPr>
        <p:sp>
          <p:nvSpPr>
            <p:cNvPr id="479" name="Google Shape;479;p30"/>
            <p:cNvSpPr/>
            <p:nvPr/>
          </p:nvSpPr>
          <p:spPr>
            <a:xfrm>
              <a:off x="6984525" y="3727488"/>
              <a:ext cx="482249" cy="482286"/>
            </a:xfrm>
            <a:custGeom>
              <a:avLst/>
              <a:gdLst/>
              <a:ahLst/>
              <a:cxnLst/>
              <a:rect l="l" t="t" r="r" b="b"/>
              <a:pathLst>
                <a:path w="13003" h="13004" extrusionOk="0">
                  <a:moveTo>
                    <a:pt x="10420" y="1"/>
                  </a:moveTo>
                  <a:lnTo>
                    <a:pt x="0" y="10421"/>
                  </a:lnTo>
                  <a:lnTo>
                    <a:pt x="2583" y="13004"/>
                  </a:lnTo>
                  <a:lnTo>
                    <a:pt x="13003" y="2584"/>
                  </a:lnTo>
                  <a:lnTo>
                    <a:pt x="10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6984525" y="3727488"/>
              <a:ext cx="482249" cy="482286"/>
            </a:xfrm>
            <a:custGeom>
              <a:avLst/>
              <a:gdLst/>
              <a:ahLst/>
              <a:cxnLst/>
              <a:rect l="l" t="t" r="r" b="b"/>
              <a:pathLst>
                <a:path w="13003" h="13004" extrusionOk="0">
                  <a:moveTo>
                    <a:pt x="2583" y="1"/>
                  </a:moveTo>
                  <a:lnTo>
                    <a:pt x="0" y="2584"/>
                  </a:lnTo>
                  <a:lnTo>
                    <a:pt x="10420" y="13004"/>
                  </a:lnTo>
                  <a:lnTo>
                    <a:pt x="13003" y="10421"/>
                  </a:lnTo>
                  <a:lnTo>
                    <a:pt x="25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30"/>
          <p:cNvGrpSpPr/>
          <p:nvPr/>
        </p:nvGrpSpPr>
        <p:grpSpPr>
          <a:xfrm rot="-5400000">
            <a:off x="2938357" y="4002613"/>
            <a:ext cx="529276" cy="1177181"/>
            <a:chOff x="8151475" y="1002075"/>
            <a:chExt cx="529276" cy="1177181"/>
          </a:xfrm>
        </p:grpSpPr>
        <p:sp>
          <p:nvSpPr>
            <p:cNvPr id="482" name="Google Shape;482;p30"/>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30"/>
          <p:cNvGrpSpPr/>
          <p:nvPr/>
        </p:nvGrpSpPr>
        <p:grpSpPr>
          <a:xfrm>
            <a:off x="6298103" y="4115081"/>
            <a:ext cx="598703" cy="1028461"/>
            <a:chOff x="713226" y="-710296"/>
            <a:chExt cx="598703" cy="2071006"/>
          </a:xfrm>
        </p:grpSpPr>
        <p:sp>
          <p:nvSpPr>
            <p:cNvPr id="501" name="Google Shape;501;p30"/>
            <p:cNvSpPr/>
            <p:nvPr/>
          </p:nvSpPr>
          <p:spPr>
            <a:xfrm rot="5400000">
              <a:off x="216258" y="265038"/>
              <a:ext cx="2071006" cy="120337"/>
            </a:xfrm>
            <a:custGeom>
              <a:avLst/>
              <a:gdLst/>
              <a:ahLst/>
              <a:cxnLst/>
              <a:rect l="l" t="t" r="r" b="b"/>
              <a:pathLst>
                <a:path w="62696" h="3643" extrusionOk="0">
                  <a:moveTo>
                    <a:pt x="0" y="0"/>
                  </a:moveTo>
                  <a:lnTo>
                    <a:pt x="0" y="3643"/>
                  </a:lnTo>
                  <a:lnTo>
                    <a:pt x="62695" y="3643"/>
                  </a:lnTo>
                  <a:lnTo>
                    <a:pt x="626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rot="5400000">
              <a:off x="-22909" y="265022"/>
              <a:ext cx="2071006" cy="120370"/>
            </a:xfrm>
            <a:custGeom>
              <a:avLst/>
              <a:gdLst/>
              <a:ahLst/>
              <a:cxnLst/>
              <a:rect l="l" t="t" r="r" b="b"/>
              <a:pathLst>
                <a:path w="62696" h="3644" extrusionOk="0">
                  <a:moveTo>
                    <a:pt x="0" y="1"/>
                  </a:moveTo>
                  <a:lnTo>
                    <a:pt x="0" y="3643"/>
                  </a:lnTo>
                  <a:lnTo>
                    <a:pt x="62695" y="3643"/>
                  </a:lnTo>
                  <a:lnTo>
                    <a:pt x="6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rot="5400000">
              <a:off x="-262091" y="265022"/>
              <a:ext cx="2071006" cy="120370"/>
            </a:xfrm>
            <a:custGeom>
              <a:avLst/>
              <a:gdLst/>
              <a:ahLst/>
              <a:cxnLst/>
              <a:rect l="l" t="t" r="r" b="b"/>
              <a:pathLst>
                <a:path w="62696" h="3644" extrusionOk="0">
                  <a:moveTo>
                    <a:pt x="0" y="1"/>
                  </a:moveTo>
                  <a:lnTo>
                    <a:pt x="0" y="3643"/>
                  </a:lnTo>
                  <a:lnTo>
                    <a:pt x="62695" y="3643"/>
                  </a:lnTo>
                  <a:lnTo>
                    <a:pt x="6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D36511B0-B64B-2446-3BD8-E1B2B821AFD2}"/>
              </a:ext>
            </a:extLst>
          </p:cNvPr>
          <p:cNvSpPr txBox="1"/>
          <p:nvPr/>
        </p:nvSpPr>
        <p:spPr>
          <a:xfrm>
            <a:off x="1101165" y="781239"/>
            <a:ext cx="6960694" cy="3080202"/>
          </a:xfrm>
          <a:prstGeom prst="rect">
            <a:avLst/>
          </a:prstGeom>
          <a:noFill/>
        </p:spPr>
        <p:txBody>
          <a:bodyPr wrap="square">
            <a:spAutoFit/>
          </a:bodyPr>
          <a:lstStyle/>
          <a:p>
            <a:pPr algn="ctr">
              <a:lnSpc>
                <a:spcPct val="150000"/>
              </a:lnSpc>
            </a:pPr>
            <a:r>
              <a:rPr lang="en-US" sz="4500" b="1">
                <a:solidFill>
                  <a:srgbClr val="000000"/>
                </a:solidFill>
                <a:effectLst/>
                <a:latin typeface="+mj-lt"/>
                <a:ea typeface="Times New Roman" panose="02020603050405020304" pitchFamily="18" charset="0"/>
              </a:rPr>
              <a:t>BÀI 17: </a:t>
            </a:r>
          </a:p>
          <a:p>
            <a:pPr algn="ctr">
              <a:lnSpc>
                <a:spcPct val="150000"/>
              </a:lnSpc>
            </a:pPr>
            <a:r>
              <a:rPr lang="en-US" sz="4500" b="1">
                <a:solidFill>
                  <a:srgbClr val="000000"/>
                </a:solidFill>
                <a:effectLst/>
                <a:latin typeface="+mj-lt"/>
                <a:ea typeface="Times New Roman" panose="02020603050405020304" pitchFamily="18" charset="0"/>
              </a:rPr>
              <a:t>ÁP SUẤT CHẤT LỎNG VÀ CHẤT KHÍ</a:t>
            </a:r>
            <a:endParaRPr lang="en-US" sz="4500">
              <a:latin typeface="+mj-lt"/>
            </a:endParaRPr>
          </a:p>
        </p:txBody>
      </p:sp>
    </p:spTree>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grpSp>
        <p:nvGrpSpPr>
          <p:cNvPr id="3" name="Group 2">
            <a:extLst>
              <a:ext uri="{FF2B5EF4-FFF2-40B4-BE49-F238E27FC236}">
                <a16:creationId xmlns:a16="http://schemas.microsoft.com/office/drawing/2014/main" id="{DA39A890-DF25-CEC7-CCD5-B6A42C1FADDD}"/>
              </a:ext>
            </a:extLst>
          </p:cNvPr>
          <p:cNvGrpSpPr/>
          <p:nvPr/>
        </p:nvGrpSpPr>
        <p:grpSpPr>
          <a:xfrm>
            <a:off x="0" y="0"/>
            <a:ext cx="9144000" cy="1088568"/>
            <a:chOff x="0" y="0"/>
            <a:chExt cx="9144000" cy="1088568"/>
          </a:xfrm>
        </p:grpSpPr>
        <p:sp>
          <p:nvSpPr>
            <p:cNvPr id="8" name="Rectangle 7">
              <a:extLst>
                <a:ext uri="{FF2B5EF4-FFF2-40B4-BE49-F238E27FC236}">
                  <a16:creationId xmlns:a16="http://schemas.microsoft.com/office/drawing/2014/main" id="{0BC7FD4A-B37A-0E50-32DC-69E1A089B91B}"/>
                </a:ext>
              </a:extLst>
            </p:cNvPr>
            <p:cNvSpPr/>
            <p:nvPr/>
          </p:nvSpPr>
          <p:spPr>
            <a:xfrm>
              <a:off x="0" y="0"/>
              <a:ext cx="9144000" cy="10885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6B6DEE1-E8A8-C176-C597-C389E9982085}"/>
                </a:ext>
              </a:extLst>
            </p:cNvPr>
            <p:cNvSpPr txBox="1"/>
            <p:nvPr/>
          </p:nvSpPr>
          <p:spPr>
            <a:xfrm>
              <a:off x="833284" y="0"/>
              <a:ext cx="7617542" cy="10885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300" b="0" i="1"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 Sự tạo thành tiếng động trong tai khi chịu sự thay đổi đột ngột của áp suất</a:t>
              </a:r>
              <a:endParaRPr kumimoji="0" lang="en-US" sz="2300" b="0" i="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grpSp>
      <p:sp>
        <p:nvSpPr>
          <p:cNvPr id="7" name="TextBox 6">
            <a:extLst>
              <a:ext uri="{FF2B5EF4-FFF2-40B4-BE49-F238E27FC236}">
                <a16:creationId xmlns:a16="http://schemas.microsoft.com/office/drawing/2014/main" id="{A2BE5B01-DE2D-85D5-C2BB-C5D9B4BAFEE2}"/>
              </a:ext>
            </a:extLst>
          </p:cNvPr>
          <p:cNvSpPr txBox="1"/>
          <p:nvPr/>
        </p:nvSpPr>
        <p:spPr>
          <a:xfrm>
            <a:off x="140109" y="1088568"/>
            <a:ext cx="8745793" cy="87203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80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Tai là một cơ quan phức tạp với ba phần khác nhau: tai ngoài, tai giữa, tai trong (hình 17.8)</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364E54A7-839C-A8A2-8105-B1225FBC3123}"/>
              </a:ext>
            </a:extLst>
          </p:cNvPr>
          <p:cNvPicPr>
            <a:picLocks noChangeAspect="1"/>
          </p:cNvPicPr>
          <p:nvPr/>
        </p:nvPicPr>
        <p:blipFill>
          <a:blip r:embed="rId3"/>
          <a:stretch>
            <a:fillRect/>
          </a:stretch>
        </p:blipFill>
        <p:spPr>
          <a:xfrm>
            <a:off x="2381670" y="2258304"/>
            <a:ext cx="4103492" cy="2498049"/>
          </a:xfrm>
          <a:prstGeom prst="rect">
            <a:avLst/>
          </a:prstGeom>
        </p:spPr>
      </p:pic>
    </p:spTree>
    <p:extLst>
      <p:ext uri="{BB962C8B-B14F-4D97-AF65-F5344CB8AC3E}">
        <p14:creationId xmlns:p14="http://schemas.microsoft.com/office/powerpoint/2010/main" val="445193173"/>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grpSp>
        <p:nvGrpSpPr>
          <p:cNvPr id="3" name="Group 2">
            <a:extLst>
              <a:ext uri="{FF2B5EF4-FFF2-40B4-BE49-F238E27FC236}">
                <a16:creationId xmlns:a16="http://schemas.microsoft.com/office/drawing/2014/main" id="{3B8F6D0A-4124-C899-4BEE-E064EC365EF7}"/>
              </a:ext>
            </a:extLst>
          </p:cNvPr>
          <p:cNvGrpSpPr/>
          <p:nvPr/>
        </p:nvGrpSpPr>
        <p:grpSpPr>
          <a:xfrm>
            <a:off x="0" y="0"/>
            <a:ext cx="9144000" cy="1088568"/>
            <a:chOff x="0" y="0"/>
            <a:chExt cx="9144000" cy="1088568"/>
          </a:xfrm>
        </p:grpSpPr>
        <p:sp>
          <p:nvSpPr>
            <p:cNvPr id="8" name="Rectangle 7">
              <a:extLst>
                <a:ext uri="{FF2B5EF4-FFF2-40B4-BE49-F238E27FC236}">
                  <a16:creationId xmlns:a16="http://schemas.microsoft.com/office/drawing/2014/main" id="{0BC7FD4A-B37A-0E50-32DC-69E1A089B91B}"/>
                </a:ext>
              </a:extLst>
            </p:cNvPr>
            <p:cNvSpPr/>
            <p:nvPr/>
          </p:nvSpPr>
          <p:spPr>
            <a:xfrm>
              <a:off x="0" y="0"/>
              <a:ext cx="9144000" cy="10885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B6DEE1-E8A8-C176-C597-C389E9982085}"/>
                </a:ext>
              </a:extLst>
            </p:cNvPr>
            <p:cNvSpPr txBox="1"/>
            <p:nvPr/>
          </p:nvSpPr>
          <p:spPr>
            <a:xfrm>
              <a:off x="833284" y="0"/>
              <a:ext cx="7617542" cy="1088568"/>
            </a:xfrm>
            <a:prstGeom prst="rect">
              <a:avLst/>
            </a:prstGeom>
            <a:noFill/>
          </p:spPr>
          <p:txBody>
            <a:bodyPr wrap="square">
              <a:spAutoFit/>
            </a:bodyPr>
            <a:lstStyle/>
            <a:p>
              <a:pPr marL="0" marR="0" algn="just">
                <a:lnSpc>
                  <a:spcPct val="150000"/>
                </a:lnSpc>
                <a:spcBef>
                  <a:spcPts val="0"/>
                </a:spcBef>
                <a:spcAft>
                  <a:spcPts val="800"/>
                </a:spcAft>
              </a:pPr>
              <a:r>
                <a:rPr lang="en-US" sz="2300" i="1">
                  <a:solidFill>
                    <a:srgbClr val="000000"/>
                  </a:solidFill>
                  <a:effectLst/>
                  <a:latin typeface="+mj-lt"/>
                  <a:ea typeface="Times New Roman" panose="02020603050405020304" pitchFamily="18" charset="0"/>
                  <a:cs typeface="Times New Roman" panose="02020603050405020304" pitchFamily="18" charset="0"/>
                </a:rPr>
                <a:t>a) Sự tạo thành tiếng động trong tai khi chịu sự thay đổi đột ngột của áp suất</a:t>
              </a:r>
              <a:endParaRPr lang="en-US" sz="2300" i="1">
                <a:effectLst/>
                <a:latin typeface="+mj-l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2F24080F-219F-5FF5-9215-FCF9F82EA3D0}"/>
              </a:ext>
            </a:extLst>
          </p:cNvPr>
          <p:cNvSpPr txBox="1"/>
          <p:nvPr/>
        </p:nvSpPr>
        <p:spPr>
          <a:xfrm>
            <a:off x="132735" y="1441061"/>
            <a:ext cx="8760542" cy="3052118"/>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Khi đi máy bay hoặc đi ô tô lên vùng núi cao, ta thường có cảm giác hơi đau nhức tai, đôi khi còn nghe thấy tiếng động trong tai. </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Nguyên nhân là do khi độ cao tăng quá nhanh, áp suất khí quyển giảm đột ngột, làm mất cân bằng áp suất giữa tai giữa và tai ngoài, đẩy màng nhĩ ra phía ngoài. Nếu vòi nhĩ mở, thông tai giữa với họng hầu làm giảm áp suất không khí ở tai giữa, màng nhĩ bị đẩy nhanh chóng về vị trí cũ. Sự di chuyển nhanh của màng nhĩ tạo nên một “tiếng động” trong tai.</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03642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grpSp>
        <p:nvGrpSpPr>
          <p:cNvPr id="3" name="Group 2">
            <a:extLst>
              <a:ext uri="{FF2B5EF4-FFF2-40B4-BE49-F238E27FC236}">
                <a16:creationId xmlns:a16="http://schemas.microsoft.com/office/drawing/2014/main" id="{892969CD-F891-2F0A-7743-826C73FC68F9}"/>
              </a:ext>
            </a:extLst>
          </p:cNvPr>
          <p:cNvGrpSpPr/>
          <p:nvPr/>
        </p:nvGrpSpPr>
        <p:grpSpPr>
          <a:xfrm>
            <a:off x="0" y="0"/>
            <a:ext cx="9144000" cy="1088568"/>
            <a:chOff x="0" y="0"/>
            <a:chExt cx="9144000" cy="1088568"/>
          </a:xfrm>
        </p:grpSpPr>
        <p:sp>
          <p:nvSpPr>
            <p:cNvPr id="8" name="Rectangle 7">
              <a:extLst>
                <a:ext uri="{FF2B5EF4-FFF2-40B4-BE49-F238E27FC236}">
                  <a16:creationId xmlns:a16="http://schemas.microsoft.com/office/drawing/2014/main" id="{0BC7FD4A-B37A-0E50-32DC-69E1A089B91B}"/>
                </a:ext>
              </a:extLst>
            </p:cNvPr>
            <p:cNvSpPr/>
            <p:nvPr/>
          </p:nvSpPr>
          <p:spPr>
            <a:xfrm>
              <a:off x="0" y="0"/>
              <a:ext cx="9144000" cy="10885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6B6DEE1-E8A8-C176-C597-C389E9982085}"/>
                </a:ext>
              </a:extLst>
            </p:cNvPr>
            <p:cNvSpPr txBox="1"/>
            <p:nvPr/>
          </p:nvSpPr>
          <p:spPr>
            <a:xfrm>
              <a:off x="833284" y="0"/>
              <a:ext cx="7617542" cy="10885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300" b="0" i="1"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 Sự tạo thành tiếng động trong tai khi chịu sự thay đổi đột ngột của áp suất</a:t>
              </a:r>
              <a:endParaRPr kumimoji="0" lang="en-US" sz="2300" b="0" i="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id="{CA19B11E-D57E-0368-8299-B444FA2D738E}"/>
              </a:ext>
            </a:extLst>
          </p:cNvPr>
          <p:cNvSpPr txBox="1"/>
          <p:nvPr/>
        </p:nvSpPr>
        <p:spPr>
          <a:xfrm>
            <a:off x="420330" y="1500054"/>
            <a:ext cx="8111613" cy="3467616"/>
          </a:xfrm>
          <a:prstGeom prst="rect">
            <a:avLst/>
          </a:prstGeom>
          <a:noFill/>
        </p:spPr>
        <p:txBody>
          <a:bodyPr wrap="square">
            <a:spAutoFit/>
          </a:bodyPr>
          <a:lstStyle/>
          <a:p>
            <a:pPr marL="0" marR="0" algn="just">
              <a:lnSpc>
                <a:spcPct val="150000"/>
              </a:lnSpc>
              <a:spcBef>
                <a:spcPts val="0"/>
              </a:spcBef>
              <a:spcAft>
                <a:spcPts val="800"/>
              </a:spcAft>
            </a:pPr>
            <a:r>
              <a:rPr lang="en-US" sz="1800" b="1" i="1">
                <a:solidFill>
                  <a:srgbClr val="000000"/>
                </a:solidFill>
                <a:effectLst/>
                <a:latin typeface="+mj-lt"/>
                <a:ea typeface="Times New Roman" panose="02020603050405020304" pitchFamily="18" charset="0"/>
                <a:cs typeface="Times New Roman" panose="02020603050405020304" pitchFamily="18" charset="0"/>
              </a:rPr>
              <a:t>*Trả lời Câu hỏi 5 (SGK – tr89)</a:t>
            </a:r>
            <a:endParaRPr lang="en-US" sz="18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Trường hợp máy bay đang giảm nhanh độ cao để hạ cánh hay xe đi từ núi cao xuống khi đó áp suất không khí tăng đột ngột, làm mất cân bằng áp suất giữa tai giữa và tai ngoài (áp suất ở tai ngoài cao hơn áp suất ở tai giữa) khiến màng nhĩ bị đẩy về phía trong. Nếu vòi nhĩ mở, thông tai giữa với họng hầu làm tăng áp suất không khí ở tai giữa, màng nhĩ bị đẩy nhanh chóng về vị trí cũ. Sự di chuyển nhanh của màng nhĩ gây nên tiếng động trong tai.</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52428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grpSp>
        <p:nvGrpSpPr>
          <p:cNvPr id="3" name="Group 2">
            <a:extLst>
              <a:ext uri="{FF2B5EF4-FFF2-40B4-BE49-F238E27FC236}">
                <a16:creationId xmlns:a16="http://schemas.microsoft.com/office/drawing/2014/main" id="{C4FB0368-0AC0-28F9-B87C-FB6FF78F3EE8}"/>
              </a:ext>
            </a:extLst>
          </p:cNvPr>
          <p:cNvGrpSpPr/>
          <p:nvPr/>
        </p:nvGrpSpPr>
        <p:grpSpPr>
          <a:xfrm>
            <a:off x="0" y="0"/>
            <a:ext cx="9144000" cy="1088568"/>
            <a:chOff x="0" y="0"/>
            <a:chExt cx="9144000" cy="1088568"/>
          </a:xfrm>
        </p:grpSpPr>
        <p:sp>
          <p:nvSpPr>
            <p:cNvPr id="8" name="Rectangle 7">
              <a:extLst>
                <a:ext uri="{FF2B5EF4-FFF2-40B4-BE49-F238E27FC236}">
                  <a16:creationId xmlns:a16="http://schemas.microsoft.com/office/drawing/2014/main" id="{0BC7FD4A-B37A-0E50-32DC-69E1A089B91B}"/>
                </a:ext>
              </a:extLst>
            </p:cNvPr>
            <p:cNvSpPr/>
            <p:nvPr/>
          </p:nvSpPr>
          <p:spPr>
            <a:xfrm>
              <a:off x="0" y="0"/>
              <a:ext cx="9144000" cy="10885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6B6DEE1-E8A8-C176-C597-C389E9982085}"/>
                </a:ext>
              </a:extLst>
            </p:cNvPr>
            <p:cNvSpPr txBox="1"/>
            <p:nvPr/>
          </p:nvSpPr>
          <p:spPr>
            <a:xfrm>
              <a:off x="818536" y="265457"/>
              <a:ext cx="7617542" cy="5576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300" b="0" i="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Giác mút</a:t>
              </a:r>
            </a:p>
          </p:txBody>
        </p:sp>
      </p:grpSp>
      <p:sp>
        <p:nvSpPr>
          <p:cNvPr id="6" name="TextBox 5">
            <a:extLst>
              <a:ext uri="{FF2B5EF4-FFF2-40B4-BE49-F238E27FC236}">
                <a16:creationId xmlns:a16="http://schemas.microsoft.com/office/drawing/2014/main" id="{8D5BC0FF-DEDF-B601-F439-BC5BB39EA511}"/>
              </a:ext>
            </a:extLst>
          </p:cNvPr>
          <p:cNvSpPr txBox="1"/>
          <p:nvPr/>
        </p:nvSpPr>
        <p:spPr>
          <a:xfrm>
            <a:off x="335526" y="1162296"/>
            <a:ext cx="4664178" cy="3883114"/>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Giác mút làm bằng chất dẻo, có hình dạng tròn lõm (hình 17.9).</a:t>
            </a:r>
          </a:p>
          <a:p>
            <a:pPr marL="285750" indent="-285750" algn="just">
              <a:lnSpc>
                <a:spcPct val="150000"/>
              </a:lnSpc>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Ấn giác mút lên một bề mặt nhẵn để đẩy bớt không khí trong giác mút ra ngoài, làm giảm áp suất khí trong nó. Sau đó thả tay ra, áp suất khí quyển ở bên ngoài lớn hơn áp suất bên trong giác mút. Sự chênh lệch áp suất sẽ làm giác mút dính chặt vào bề mặt đó. </a:t>
            </a:r>
            <a:endParaRPr lang="en-US" sz="18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5638F4EB-79B9-ADAC-D81C-BCEDAC882622}"/>
              </a:ext>
            </a:extLst>
          </p:cNvPr>
          <p:cNvPicPr>
            <a:picLocks noChangeAspect="1"/>
          </p:cNvPicPr>
          <p:nvPr/>
        </p:nvPicPr>
        <p:blipFill>
          <a:blip r:embed="rId3"/>
          <a:stretch>
            <a:fillRect/>
          </a:stretch>
        </p:blipFill>
        <p:spPr>
          <a:xfrm>
            <a:off x="5766791" y="1527585"/>
            <a:ext cx="2554986" cy="3051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60872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grpSp>
        <p:nvGrpSpPr>
          <p:cNvPr id="3" name="Group 2">
            <a:extLst>
              <a:ext uri="{FF2B5EF4-FFF2-40B4-BE49-F238E27FC236}">
                <a16:creationId xmlns:a16="http://schemas.microsoft.com/office/drawing/2014/main" id="{E2457EA7-14D1-067D-CEC5-19A5A3FD3176}"/>
              </a:ext>
            </a:extLst>
          </p:cNvPr>
          <p:cNvGrpSpPr/>
          <p:nvPr/>
        </p:nvGrpSpPr>
        <p:grpSpPr>
          <a:xfrm>
            <a:off x="0" y="0"/>
            <a:ext cx="9144000" cy="1088568"/>
            <a:chOff x="0" y="0"/>
            <a:chExt cx="9144000" cy="1088568"/>
          </a:xfrm>
        </p:grpSpPr>
        <p:sp>
          <p:nvSpPr>
            <p:cNvPr id="8" name="Rectangle 7">
              <a:extLst>
                <a:ext uri="{FF2B5EF4-FFF2-40B4-BE49-F238E27FC236}">
                  <a16:creationId xmlns:a16="http://schemas.microsoft.com/office/drawing/2014/main" id="{0BC7FD4A-B37A-0E50-32DC-69E1A089B91B}"/>
                </a:ext>
              </a:extLst>
            </p:cNvPr>
            <p:cNvSpPr/>
            <p:nvPr/>
          </p:nvSpPr>
          <p:spPr>
            <a:xfrm>
              <a:off x="0" y="0"/>
              <a:ext cx="9144000" cy="10885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6B6DEE1-E8A8-C176-C597-C389E9982085}"/>
                </a:ext>
              </a:extLst>
            </p:cNvPr>
            <p:cNvSpPr txBox="1"/>
            <p:nvPr/>
          </p:nvSpPr>
          <p:spPr>
            <a:xfrm>
              <a:off x="818536" y="265457"/>
              <a:ext cx="7617542" cy="5576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300" b="0" i="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 Bình xịt</a:t>
              </a:r>
            </a:p>
          </p:txBody>
        </p:sp>
      </p:grpSp>
      <p:sp>
        <p:nvSpPr>
          <p:cNvPr id="5" name="TextBox 4">
            <a:extLst>
              <a:ext uri="{FF2B5EF4-FFF2-40B4-BE49-F238E27FC236}">
                <a16:creationId xmlns:a16="http://schemas.microsoft.com/office/drawing/2014/main" id="{4B3E023B-1AE6-1671-CCB3-94B6B9CA565E}"/>
              </a:ext>
            </a:extLst>
          </p:cNvPr>
          <p:cNvSpPr txBox="1"/>
          <p:nvPr/>
        </p:nvSpPr>
        <p:spPr>
          <a:xfrm>
            <a:off x="73741" y="1208767"/>
            <a:ext cx="5788741" cy="3883114"/>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Một số bình xịt như: bình xịt nước hoa, bình xịt muỗi,...sử dụng khí nén để đẩy nước hoa hay dung dịch thuốc ra bên ngoài dưới dạng các giọt nhỏ. </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Khi trong bình xịt có chứa chất lỏng và chất khi đã bị nén (áp suất cao) (hình 17.10), ta ấn nút ở nắp bình xịt, van nắp bình được mở ra. Áp suất của khí trong bình lớn hơn áp suất khí quyển nên chất lỏng bị đẩy qua ống dẫn, van và vòi xịt ở nắp bình ra ngoài. Khi nhả nút, van đóng lại.</a:t>
            </a:r>
            <a:endParaRPr lang="en-US" sz="180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9878865-184A-2FE0-1E2D-6E23230716DF}"/>
              </a:ext>
            </a:extLst>
          </p:cNvPr>
          <p:cNvPicPr>
            <a:picLocks noChangeAspect="1"/>
          </p:cNvPicPr>
          <p:nvPr/>
        </p:nvPicPr>
        <p:blipFill>
          <a:blip r:embed="rId3"/>
          <a:stretch>
            <a:fillRect/>
          </a:stretch>
        </p:blipFill>
        <p:spPr>
          <a:xfrm>
            <a:off x="5954733" y="1638812"/>
            <a:ext cx="2998664" cy="2719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77704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grpSp>
        <p:nvGrpSpPr>
          <p:cNvPr id="3" name="Group 2">
            <a:extLst>
              <a:ext uri="{FF2B5EF4-FFF2-40B4-BE49-F238E27FC236}">
                <a16:creationId xmlns:a16="http://schemas.microsoft.com/office/drawing/2014/main" id="{78CDD9F7-833A-6EF1-27C6-59A8C6E36437}"/>
              </a:ext>
            </a:extLst>
          </p:cNvPr>
          <p:cNvGrpSpPr/>
          <p:nvPr/>
        </p:nvGrpSpPr>
        <p:grpSpPr>
          <a:xfrm>
            <a:off x="0" y="0"/>
            <a:ext cx="9144000" cy="1088568"/>
            <a:chOff x="0" y="0"/>
            <a:chExt cx="9144000" cy="1088568"/>
          </a:xfrm>
        </p:grpSpPr>
        <p:sp>
          <p:nvSpPr>
            <p:cNvPr id="8" name="Rectangle 7">
              <a:extLst>
                <a:ext uri="{FF2B5EF4-FFF2-40B4-BE49-F238E27FC236}">
                  <a16:creationId xmlns:a16="http://schemas.microsoft.com/office/drawing/2014/main" id="{0BC7FD4A-B37A-0E50-32DC-69E1A089B91B}"/>
                </a:ext>
              </a:extLst>
            </p:cNvPr>
            <p:cNvSpPr/>
            <p:nvPr/>
          </p:nvSpPr>
          <p:spPr>
            <a:xfrm>
              <a:off x="0" y="0"/>
              <a:ext cx="9144000" cy="10885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6B6DEE1-E8A8-C176-C597-C389E9982085}"/>
                </a:ext>
              </a:extLst>
            </p:cNvPr>
            <p:cNvSpPr txBox="1"/>
            <p:nvPr/>
          </p:nvSpPr>
          <p:spPr>
            <a:xfrm>
              <a:off x="818536" y="265457"/>
              <a:ext cx="7617542" cy="5576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lang="en-US" sz="2300" i="1">
                  <a:ea typeface="Calibri" panose="020F0502020204030204" pitchFamily="34" charset="0"/>
                  <a:cs typeface="Times New Roman" panose="02020603050405020304" pitchFamily="18" charset="0"/>
                </a:rPr>
                <a:t>d) Tàu đệm khí</a:t>
              </a:r>
              <a:endParaRPr kumimoji="0" lang="en-US" sz="2300" b="0" i="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grpSp>
      <p:sp>
        <p:nvSpPr>
          <p:cNvPr id="6" name="TextBox 5">
            <a:extLst>
              <a:ext uri="{FF2B5EF4-FFF2-40B4-BE49-F238E27FC236}">
                <a16:creationId xmlns:a16="http://schemas.microsoft.com/office/drawing/2014/main" id="{4513CA24-AAAD-3813-DB50-A8AD593D7A50}"/>
              </a:ext>
            </a:extLst>
          </p:cNvPr>
          <p:cNvSpPr txBox="1"/>
          <p:nvPr/>
        </p:nvSpPr>
        <p:spPr>
          <a:xfrm>
            <a:off x="129047" y="1540079"/>
            <a:ext cx="4741606" cy="2643481"/>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Tàu đệm khí là loại tàu khi hoạt động được nâng lên khỏi mặt đất hay mặt nước nhờ một lớp “đệm khí” (hình 17.11), nhờ đó giảm được ma sát. </a:t>
            </a:r>
          </a:p>
          <a:p>
            <a:pPr marL="285750" indent="-285750" algn="just">
              <a:lnSpc>
                <a:spcPct val="150000"/>
              </a:lnSpc>
              <a:spcAft>
                <a:spcPts val="8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Hình 17.12 là sơ đồ nguyên lí hoạt động của tàu đệm khí. </a:t>
            </a:r>
            <a:endParaRPr lang="en-US" sz="1800">
              <a:effectLst/>
              <a:latin typeface="+mj-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1E5652A-6472-2874-67B8-2FD1398F71F9}"/>
              </a:ext>
            </a:extLst>
          </p:cNvPr>
          <p:cNvPicPr>
            <a:picLocks noChangeAspect="1"/>
          </p:cNvPicPr>
          <p:nvPr/>
        </p:nvPicPr>
        <p:blipFill>
          <a:blip r:embed="rId3"/>
          <a:stretch>
            <a:fillRect/>
          </a:stretch>
        </p:blipFill>
        <p:spPr>
          <a:xfrm>
            <a:off x="5649758" y="1286824"/>
            <a:ext cx="2526562" cy="1624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4611FB37-EDDF-1610-E6DA-52FE977B484E}"/>
              </a:ext>
            </a:extLst>
          </p:cNvPr>
          <p:cNvPicPr>
            <a:picLocks noChangeAspect="1"/>
          </p:cNvPicPr>
          <p:nvPr/>
        </p:nvPicPr>
        <p:blipFill>
          <a:blip r:embed="rId4"/>
          <a:stretch>
            <a:fillRect/>
          </a:stretch>
        </p:blipFill>
        <p:spPr>
          <a:xfrm>
            <a:off x="5952101" y="3109936"/>
            <a:ext cx="2105144" cy="19082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08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grpSp>
        <p:nvGrpSpPr>
          <p:cNvPr id="235" name="Google Shape;235;p1"/>
          <p:cNvGrpSpPr/>
          <p:nvPr/>
        </p:nvGrpSpPr>
        <p:grpSpPr>
          <a:xfrm>
            <a:off x="4260857" y="755322"/>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defTabSz="685800"/>
              <a:endParaRPr sz="1050"/>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algn="ctr" defTabSz="685800">
                <a:lnSpc>
                  <a:spcPct val="147750"/>
                </a:lnSpc>
              </a:pPr>
              <a:endParaRPr sz="900">
                <a:latin typeface="Calibri"/>
                <a:ea typeface="Calibri"/>
                <a:cs typeface="Calibri"/>
                <a:sym typeface="Calibri"/>
              </a:endParaRPr>
            </a:p>
          </p:txBody>
        </p:sp>
      </p:grpSp>
      <p:grpSp>
        <p:nvGrpSpPr>
          <p:cNvPr id="238" name="Google Shape;238;p1"/>
          <p:cNvGrpSpPr/>
          <p:nvPr/>
        </p:nvGrpSpPr>
        <p:grpSpPr>
          <a:xfrm>
            <a:off x="4094490" y="675054"/>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defTabSz="685800"/>
              <a:endParaRPr sz="1050"/>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algn="ctr" defTabSz="685800">
                <a:lnSpc>
                  <a:spcPct val="147750"/>
                </a:lnSpc>
              </a:pPr>
              <a:endParaRPr sz="900">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049089" y="2744526"/>
            <a:ext cx="2455133" cy="2071732"/>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316638" y="3770044"/>
            <a:ext cx="1615649" cy="1149131"/>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200041" y="204458"/>
            <a:ext cx="1036258" cy="712427"/>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3037228" y="987923"/>
            <a:ext cx="735839" cy="45438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159884" y="1575654"/>
            <a:ext cx="2139037" cy="2337745"/>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851662" y="4048081"/>
            <a:ext cx="1212505" cy="881592"/>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2384897" y="4048081"/>
            <a:ext cx="1274918" cy="926972"/>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1659487" y="3790739"/>
            <a:ext cx="1377740" cy="1128435"/>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2276655" y="3790739"/>
            <a:ext cx="1665115" cy="1184313"/>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5370574" y="499511"/>
            <a:ext cx="1982990" cy="495748"/>
          </a:xfrm>
          <a:prstGeom prst="rect">
            <a:avLst/>
          </a:prstGeom>
          <a:noFill/>
          <a:ln>
            <a:noFill/>
          </a:ln>
        </p:spPr>
      </p:pic>
      <p:sp>
        <p:nvSpPr>
          <p:cNvPr id="251" name="Google Shape;251;p1"/>
          <p:cNvSpPr txBox="1"/>
          <p:nvPr/>
        </p:nvSpPr>
        <p:spPr>
          <a:xfrm>
            <a:off x="4108566" y="1172220"/>
            <a:ext cx="4507007" cy="2285241"/>
          </a:xfrm>
          <a:prstGeom prst="rect">
            <a:avLst/>
          </a:prstGeom>
          <a:noFill/>
          <a:ln>
            <a:noFill/>
          </a:ln>
        </p:spPr>
        <p:txBody>
          <a:bodyPr spcFirstLastPara="1" wrap="square" lIns="0" tIns="0" rIns="0" bIns="0" anchor="t" anchorCtr="0">
            <a:spAutoFit/>
          </a:bodyPr>
          <a:lstStyle/>
          <a:p>
            <a:pPr algn="ctr" defTabSz="685800">
              <a:lnSpc>
                <a:spcPct val="150000"/>
              </a:lnSpc>
            </a:pPr>
            <a:r>
              <a:rPr lang="en-US" sz="4950" b="1">
                <a:solidFill>
                  <a:srgbClr val="5C5C82"/>
                </a:solidFill>
              </a:rPr>
              <a:t>TƯỚI HOA TRONG CHẬU</a:t>
            </a:r>
            <a:endParaRPr sz="1050"/>
          </a:p>
        </p:txBody>
      </p:sp>
      <p:grpSp>
        <p:nvGrpSpPr>
          <p:cNvPr id="252" name="Google Shape;252;p1"/>
          <p:cNvGrpSpPr/>
          <p:nvPr/>
        </p:nvGrpSpPr>
        <p:grpSpPr>
          <a:xfrm>
            <a:off x="5224054" y="3595049"/>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defTabSz="685800"/>
              <a:endParaRPr sz="1050"/>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algn="ctr" defTabSz="685800"/>
              <a:r>
                <a:rPr lang="en-US" sz="2700" b="1">
                  <a:solidFill>
                    <a:srgbClr val="FAFAF7"/>
                  </a:solidFill>
                </a:rPr>
                <a:t>TRÒ CHƠI</a:t>
              </a:r>
              <a:endParaRPr sz="2700" b="1">
                <a:solidFill>
                  <a:srgbClr val="FAFAF7"/>
                </a:solidFill>
              </a:endParaRPr>
            </a:p>
          </p:txBody>
        </p:sp>
      </p:grpSp>
      <p:pic>
        <p:nvPicPr>
          <p:cNvPr id="255" name="Google Shape;255;p1"/>
          <p:cNvPicPr preferRelativeResize="0"/>
          <p:nvPr/>
        </p:nvPicPr>
        <p:blipFill rotWithShape="1">
          <a:blip r:embed="rId13">
            <a:alphaModFix/>
          </a:blip>
          <a:srcRect/>
          <a:stretch/>
        </p:blipFill>
        <p:spPr>
          <a:xfrm>
            <a:off x="174516" y="688112"/>
            <a:ext cx="1136546" cy="1083981"/>
          </a:xfrm>
          <a:prstGeom prst="rect">
            <a:avLst/>
          </a:prstGeom>
          <a:noFill/>
          <a:ln>
            <a:noFill/>
          </a:ln>
        </p:spPr>
      </p:pic>
    </p:spTree>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266111" y="4623256"/>
            <a:ext cx="1000711" cy="516617"/>
          </a:xfrm>
          <a:prstGeom prst="rect">
            <a:avLst/>
          </a:prstGeom>
          <a:noFill/>
          <a:ln>
            <a:noFill/>
          </a:ln>
        </p:spPr>
      </p:pic>
      <p:grpSp>
        <p:nvGrpSpPr>
          <p:cNvPr id="262" name="Google Shape;262;p2"/>
          <p:cNvGrpSpPr/>
          <p:nvPr/>
        </p:nvGrpSpPr>
        <p:grpSpPr>
          <a:xfrm>
            <a:off x="-25386" y="4057969"/>
            <a:ext cx="1216478" cy="1085531"/>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85958" y="109595"/>
            <a:ext cx="665195" cy="671915"/>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8208285" y="139626"/>
            <a:ext cx="768052" cy="603880"/>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4669793" y="139626"/>
            <a:ext cx="522264" cy="374725"/>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7681392" y="449395"/>
            <a:ext cx="305704" cy="232080"/>
          </a:xfrm>
          <a:prstGeom prst="rect">
            <a:avLst/>
          </a:prstGeom>
          <a:noFill/>
          <a:ln>
            <a:noFill/>
          </a:ln>
        </p:spPr>
      </p:pic>
      <p:pic>
        <p:nvPicPr>
          <p:cNvPr id="270" name="Google Shape;270;p2">
            <a:hlinkClick r:id="rId11" action="ppaction://hlinksldjump"/>
          </p:cNvPr>
          <p:cNvPicPr preferRelativeResize="0"/>
          <p:nvPr/>
        </p:nvPicPr>
        <p:blipFill rotWithShape="1">
          <a:blip r:embed="rId12">
            <a:alphaModFix/>
          </a:blip>
          <a:srcRect/>
          <a:stretch/>
        </p:blipFill>
        <p:spPr>
          <a:xfrm>
            <a:off x="8662307" y="4708773"/>
            <a:ext cx="481692" cy="434727"/>
          </a:xfrm>
          <a:prstGeom prst="rect">
            <a:avLst/>
          </a:prstGeom>
          <a:noFill/>
          <a:ln>
            <a:noFill/>
          </a:ln>
        </p:spPr>
      </p:pic>
      <p:pic>
        <p:nvPicPr>
          <p:cNvPr id="271" name="Google Shape;271;p2">
            <a:hlinkClick r:id="rId13" action="ppaction://hlinksldjump"/>
          </p:cNvPr>
          <p:cNvPicPr preferRelativeResize="0"/>
          <p:nvPr/>
        </p:nvPicPr>
        <p:blipFill rotWithShape="1">
          <a:blip r:embed="rId14">
            <a:alphaModFix/>
          </a:blip>
          <a:srcRect/>
          <a:stretch/>
        </p:blipFill>
        <p:spPr>
          <a:xfrm>
            <a:off x="559985" y="1051173"/>
            <a:ext cx="1490601" cy="2098730"/>
          </a:xfrm>
          <a:prstGeom prst="rect">
            <a:avLst/>
          </a:prstGeom>
          <a:noFill/>
          <a:ln>
            <a:noFill/>
          </a:ln>
        </p:spPr>
      </p:pic>
      <p:pic>
        <p:nvPicPr>
          <p:cNvPr id="272" name="Google Shape;272;p2">
            <a:hlinkClick r:id="rId15" action="ppaction://hlinksldjump"/>
          </p:cNvPr>
          <p:cNvPicPr preferRelativeResize="0"/>
          <p:nvPr/>
        </p:nvPicPr>
        <p:blipFill rotWithShape="1">
          <a:blip r:embed="rId16">
            <a:alphaModFix/>
          </a:blip>
          <a:srcRect/>
          <a:stretch/>
        </p:blipFill>
        <p:spPr>
          <a:xfrm>
            <a:off x="3707560" y="1041368"/>
            <a:ext cx="1655207" cy="2176461"/>
          </a:xfrm>
          <a:prstGeom prst="rect">
            <a:avLst/>
          </a:prstGeom>
          <a:noFill/>
          <a:ln>
            <a:noFill/>
          </a:ln>
        </p:spPr>
      </p:pic>
      <p:pic>
        <p:nvPicPr>
          <p:cNvPr id="273" name="Google Shape;273;p2">
            <a:hlinkClick r:id="rId17" action="ppaction://hlinksldjump"/>
          </p:cNvPr>
          <p:cNvPicPr preferRelativeResize="0"/>
          <p:nvPr/>
        </p:nvPicPr>
        <p:blipFill rotWithShape="1">
          <a:blip r:embed="rId18">
            <a:alphaModFix/>
          </a:blip>
          <a:srcRect/>
          <a:stretch/>
        </p:blipFill>
        <p:spPr>
          <a:xfrm>
            <a:off x="7260461" y="1163004"/>
            <a:ext cx="973921" cy="2400508"/>
          </a:xfrm>
          <a:prstGeom prst="rect">
            <a:avLst/>
          </a:prstGeom>
          <a:noFill/>
          <a:ln>
            <a:noFill/>
          </a:ln>
        </p:spPr>
      </p:pic>
      <p:pic>
        <p:nvPicPr>
          <p:cNvPr id="274" name="Google Shape;274;p2">
            <a:hlinkClick r:id="rId19" action="ppaction://hlinksldjump"/>
          </p:cNvPr>
          <p:cNvPicPr preferRelativeResize="0"/>
          <p:nvPr/>
        </p:nvPicPr>
        <p:blipFill rotWithShape="1">
          <a:blip r:embed="rId20">
            <a:alphaModFix/>
          </a:blip>
          <a:srcRect/>
          <a:stretch/>
        </p:blipFill>
        <p:spPr>
          <a:xfrm>
            <a:off x="1961832" y="2687209"/>
            <a:ext cx="1490601" cy="2144454"/>
          </a:xfrm>
          <a:prstGeom prst="rect">
            <a:avLst/>
          </a:prstGeom>
          <a:noFill/>
          <a:ln>
            <a:noFill/>
          </a:ln>
        </p:spPr>
      </p:pic>
      <p:pic>
        <p:nvPicPr>
          <p:cNvPr id="275" name="Google Shape;275;p2">
            <a:hlinkClick r:id="rId21" action="ppaction://hlinksldjump"/>
          </p:cNvPr>
          <p:cNvPicPr preferRelativeResize="0"/>
          <p:nvPr/>
        </p:nvPicPr>
        <p:blipFill rotWithShape="1">
          <a:blip r:embed="rId22">
            <a:alphaModFix/>
          </a:blip>
          <a:srcRect/>
          <a:stretch/>
        </p:blipFill>
        <p:spPr>
          <a:xfrm>
            <a:off x="5617892" y="2668919"/>
            <a:ext cx="1490601" cy="2162744"/>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275"/>
                                        </p:tgtEl>
                                        <p:attrNameLst>
                                          <p:attrName>ppt_w</p:attrName>
                                        </p:attrNameLst>
                                      </p:cBhvr>
                                      <p:tavLst>
                                        <p:tav tm="0">
                                          <p:val>
                                            <p:strVal val="#ppt_w"/>
                                          </p:val>
                                        </p:tav>
                                        <p:tav tm="100000">
                                          <p:val>
                                            <p:strVal val="0"/>
                                          </p:val>
                                        </p:tav>
                                      </p:tavLst>
                                    </p:anim>
                                    <p:anim calcmode="lin" valueType="num">
                                      <p:cBhvr additive="base">
                                        <p:cTn id="31" dur="500"/>
                                        <p:tgtEl>
                                          <p:spTgt spid="275"/>
                                        </p:tgtEl>
                                        <p:attrNameLst>
                                          <p:attrName>ppt_h</p:attrName>
                                        </p:attrNameLst>
                                      </p:cBhvr>
                                      <p:tavLst>
                                        <p:tav tm="0">
                                          <p:val>
                                            <p:strVal val="#ppt_h"/>
                                          </p:val>
                                        </p:tav>
                                        <p:tav tm="100000">
                                          <p:val>
                                            <p:strVal val="0"/>
                                          </p:val>
                                        </p:tav>
                                      </p:tavLst>
                                    </p:anim>
                                    <p:set>
                                      <p:cBhvr>
                                        <p:cTn id="32" dur="1" fill="hold">
                                          <p:stCondLst>
                                            <p:cond delay="50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283" name="Google Shape;283;p3"/>
          <p:cNvSpPr/>
          <p:nvPr/>
        </p:nvSpPr>
        <p:spPr>
          <a:xfrm>
            <a:off x="910936" y="314275"/>
            <a:ext cx="7322128"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lnSpc>
                <a:spcPct val="150000"/>
              </a:lnSpc>
              <a:buSzPts val="3200"/>
            </a:pPr>
            <a:r>
              <a:rPr lang="en-US" sz="2400" b="1"/>
              <a:t>Câu hỏi 1: </a:t>
            </a:r>
            <a:r>
              <a:rPr lang="en-US" sz="2400">
                <a:ea typeface="Times New Roman" panose="02020603050405020304" pitchFamily="18" charset="0"/>
                <a:cs typeface="Times New Roman" panose="02020603050405020304" pitchFamily="18" charset="0"/>
              </a:rPr>
              <a:t>Công thức tính áp suất chất lỏng là?</a:t>
            </a:r>
            <a:endParaRPr lang="en-US" sz="2400">
              <a:ea typeface="Calibri" panose="020F0502020204030204" pitchFamily="34" charset="0"/>
              <a:cs typeface="Times New Roman" panose="02020603050405020304" pitchFamily="18" charset="0"/>
            </a:endParaRPr>
          </a:p>
        </p:txBody>
      </p:sp>
      <p:sp>
        <p:nvSpPr>
          <p:cNvPr id="284" name="Google Shape;284;p3"/>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A. p = d.h</a:t>
            </a:r>
            <a:endParaRPr sz="2250"/>
          </a:p>
        </p:txBody>
      </p:sp>
      <p:sp>
        <p:nvSpPr>
          <p:cNvPr id="285" name="Google Shape;285;p3"/>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B. p = D.h</a:t>
            </a:r>
            <a:endParaRPr sz="2250"/>
          </a:p>
        </p:txBody>
      </p:sp>
      <p:sp>
        <p:nvSpPr>
          <p:cNvPr id="286" name="Google Shape;286;p3"/>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C. p = d.V</a:t>
            </a:r>
            <a:endParaRPr sz="2250"/>
          </a:p>
        </p:txBody>
      </p:sp>
      <p:sp>
        <p:nvSpPr>
          <p:cNvPr id="287" name="Google Shape;287;p3"/>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D. p = d.S</a:t>
            </a:r>
            <a:endParaRPr sz="2250"/>
          </a:p>
        </p:txBody>
      </p:sp>
      <p:sp>
        <p:nvSpPr>
          <p:cNvPr id="288" name="Google Shape;288;p3"/>
          <p:cNvSpPr/>
          <p:nvPr/>
        </p:nvSpPr>
        <p:spPr>
          <a:xfrm>
            <a:off x="910902" y="2039165"/>
            <a:ext cx="3401325" cy="997425"/>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defTabSz="685800">
              <a:buSzPts val="3200"/>
            </a:pPr>
            <a:r>
              <a:rPr lang="en-US" sz="2250"/>
              <a:t>A. p = d.h</a:t>
            </a:r>
            <a:endParaRPr sz="2250"/>
          </a:p>
        </p:txBody>
      </p:sp>
      <p:pic>
        <p:nvPicPr>
          <p:cNvPr id="289" name="Google Shape;289;p3">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31823" y="4636361"/>
            <a:ext cx="700293" cy="49808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5"/>
                                        </p:tgtEl>
                                        <p:attrNameLst>
                                          <p:attrName>style.visibility</p:attrName>
                                        </p:attrNameLst>
                                      </p:cBhvr>
                                      <p:to>
                                        <p:strVal val="visible"/>
                                      </p:to>
                                    </p:set>
                                    <p:animEffect transition="in" filter="fade">
                                      <p:cBhvr>
                                        <p:cTn id="11" dur="500"/>
                                        <p:tgtEl>
                                          <p:spTgt spid="28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6"/>
                                        </p:tgtEl>
                                        <p:attrNameLst>
                                          <p:attrName>style.visibility</p:attrName>
                                        </p:attrNameLst>
                                      </p:cBhvr>
                                      <p:to>
                                        <p:strVal val="visible"/>
                                      </p:to>
                                    </p:set>
                                    <p:animEffect transition="in" filter="fade">
                                      <p:cBhvr>
                                        <p:cTn id="15" dur="500"/>
                                        <p:tgtEl>
                                          <p:spTgt spid="28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7"/>
                                        </p:tgtEl>
                                        <p:attrNameLst>
                                          <p:attrName>style.visibility</p:attrName>
                                        </p:attrNameLst>
                                      </p:cBhvr>
                                      <p:to>
                                        <p:strVal val="visible"/>
                                      </p:to>
                                    </p:set>
                                    <p:animEffect transition="in" filter="fade">
                                      <p:cBhvr>
                                        <p:cTn id="19" dur="500"/>
                                        <p:tgtEl>
                                          <p:spTgt spid="28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fade">
                                      <p:cBhvr>
                                        <p:cTn id="24"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5"/>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13" name="Google Shape;313;p5"/>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14" name="Google Shape;314;p5"/>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315" name="Google Shape;315;p5"/>
          <p:cNvSpPr/>
          <p:nvPr/>
        </p:nvSpPr>
        <p:spPr>
          <a:xfrm>
            <a:off x="910936" y="314275"/>
            <a:ext cx="7322128"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2250" b="1"/>
              <a:t>Câu hỏi 2: </a:t>
            </a:r>
            <a:r>
              <a:rPr lang="en-US" sz="2250">
                <a:ea typeface="Times New Roman" panose="02020603050405020304" pitchFamily="18" charset="0"/>
                <a:cs typeface="Times New Roman" panose="02020603050405020304" pitchFamily="18" charset="0"/>
              </a:rPr>
              <a:t>Chọn phát biểu đúng khi nói về áp suất của khí quyển.</a:t>
            </a:r>
            <a:endParaRPr lang="en-US" sz="2250">
              <a:ea typeface="Calibri" panose="020F0502020204030204" pitchFamily="34" charset="0"/>
              <a:cs typeface="Times New Roman" panose="02020603050405020304" pitchFamily="18" charset="0"/>
            </a:endParaRPr>
          </a:p>
        </p:txBody>
      </p:sp>
      <p:sp>
        <p:nvSpPr>
          <p:cNvPr id="316" name="Google Shape;316;p5"/>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500"/>
              <a:t>A. Khí quyển tác dụng một áp suất lên mọi vật trên Trái Đất theo phương song song với mặt đất</a:t>
            </a:r>
          </a:p>
        </p:txBody>
      </p:sp>
      <p:sp>
        <p:nvSpPr>
          <p:cNvPr id="317" name="Google Shape;317;p5"/>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500"/>
              <a:t>B. Khí quyển tác dụng một áp suất lên mọi vật trên Trái Đất theo phương vuông góc với mặt đất.</a:t>
            </a:r>
          </a:p>
        </p:txBody>
      </p:sp>
      <p:sp>
        <p:nvSpPr>
          <p:cNvPr id="318" name="Google Shape;318;p5"/>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500"/>
              <a:t>C. Khí quyển tác dụng một áp suất lên mọi vật trên Trái Đất theo mọi phương</a:t>
            </a:r>
            <a:endParaRPr sz="1500"/>
          </a:p>
        </p:txBody>
      </p:sp>
      <p:sp>
        <p:nvSpPr>
          <p:cNvPr id="319" name="Google Shape;319;p5"/>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500"/>
              <a:t>D. Khí quyển không tác dụng áp suất lên các vật trên Trái Đất</a:t>
            </a:r>
            <a:endParaRPr sz="1500"/>
          </a:p>
        </p:txBody>
      </p:sp>
      <p:sp>
        <p:nvSpPr>
          <p:cNvPr id="320" name="Google Shape;320;p5"/>
          <p:cNvSpPr/>
          <p:nvPr/>
        </p:nvSpPr>
        <p:spPr>
          <a:xfrm>
            <a:off x="4831771" y="2063529"/>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just" defTabSz="685800">
              <a:lnSpc>
                <a:spcPct val="150000"/>
              </a:lnSpc>
              <a:buSzPts val="3200"/>
            </a:pPr>
            <a:r>
              <a:rPr lang="en-US" sz="1500"/>
              <a:t>C. Khí quyển tác dụng một áp suất lên mọi vật trên Trái Đất theo mọi phương</a:t>
            </a:r>
            <a:endParaRPr sz="1500"/>
          </a:p>
        </p:txBody>
      </p:sp>
      <p:pic>
        <p:nvPicPr>
          <p:cNvPr id="321" name="Google Shape;321;p5">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322" name="Google Shape;322;p5"/>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323" name="Google Shape;323;p5"/>
          <p:cNvPicPr preferRelativeResize="0"/>
          <p:nvPr/>
        </p:nvPicPr>
        <p:blipFill rotWithShape="1">
          <a:blip r:embed="rId9">
            <a:alphaModFix/>
          </a:blip>
          <a:srcRect/>
          <a:stretch/>
        </p:blipFill>
        <p:spPr>
          <a:xfrm>
            <a:off x="-31823" y="4636361"/>
            <a:ext cx="700293" cy="49808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7"/>
                                        </p:tgtEl>
                                        <p:attrNameLst>
                                          <p:attrName>style.visibility</p:attrName>
                                        </p:attrNameLst>
                                      </p:cBhvr>
                                      <p:to>
                                        <p:strVal val="visible"/>
                                      </p:to>
                                    </p:set>
                                    <p:animEffect transition="in" filter="fade">
                                      <p:cBhvr>
                                        <p:cTn id="11" dur="500"/>
                                        <p:tgtEl>
                                          <p:spTgt spid="3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fade">
                                      <p:cBhvr>
                                        <p:cTn id="15" dur="500"/>
                                        <p:tgtEl>
                                          <p:spTgt spid="3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0"/>
                                        </p:tgtEl>
                                        <p:attrNameLst>
                                          <p:attrName>style.visibility</p:attrName>
                                        </p:attrNameLst>
                                      </p:cBhvr>
                                      <p:to>
                                        <p:strVal val="visible"/>
                                      </p:to>
                                    </p:set>
                                    <p:animEffect transition="in" filter="fade">
                                      <p:cBhvr>
                                        <p:cTn id="24"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9"/>
          <p:cNvSpPr txBox="1">
            <a:spLocks noGrp="1"/>
          </p:cNvSpPr>
          <p:nvPr>
            <p:ph type="ctrTitle" idx="2"/>
          </p:nvPr>
        </p:nvSpPr>
        <p:spPr>
          <a:xfrm>
            <a:off x="713275" y="539375"/>
            <a:ext cx="7717500" cy="56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j-lt"/>
              </a:rPr>
              <a:t>NỘI DUNG BÀI HỌC</a:t>
            </a:r>
            <a:endParaRPr sz="3000">
              <a:latin typeface="+mj-lt"/>
            </a:endParaRPr>
          </a:p>
        </p:txBody>
      </p:sp>
      <p:sp>
        <p:nvSpPr>
          <p:cNvPr id="439" name="Google Shape;439;p29"/>
          <p:cNvSpPr txBox="1">
            <a:spLocks noGrp="1"/>
          </p:cNvSpPr>
          <p:nvPr>
            <p:ph type="title"/>
          </p:nvPr>
        </p:nvSpPr>
        <p:spPr>
          <a:xfrm>
            <a:off x="3629689" y="1745735"/>
            <a:ext cx="772200" cy="67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mj-lt"/>
              </a:rPr>
              <a:t>01</a:t>
            </a:r>
            <a:endParaRPr>
              <a:latin typeface="+mj-lt"/>
            </a:endParaRPr>
          </a:p>
        </p:txBody>
      </p:sp>
      <p:sp>
        <p:nvSpPr>
          <p:cNvPr id="440" name="Google Shape;440;p29"/>
          <p:cNvSpPr txBox="1">
            <a:spLocks noGrp="1"/>
          </p:cNvSpPr>
          <p:nvPr>
            <p:ph type="ctrTitle" idx="6"/>
          </p:nvPr>
        </p:nvSpPr>
        <p:spPr>
          <a:xfrm>
            <a:off x="4726634" y="1680335"/>
            <a:ext cx="3781007" cy="808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800">
                <a:latin typeface="+mj-lt"/>
              </a:rPr>
              <a:t>Áp suất chất lỏng</a:t>
            </a:r>
            <a:endParaRPr sz="2800">
              <a:latin typeface="+mj-lt"/>
            </a:endParaRPr>
          </a:p>
        </p:txBody>
      </p:sp>
      <p:sp>
        <p:nvSpPr>
          <p:cNvPr id="441" name="Google Shape;441;p29"/>
          <p:cNvSpPr txBox="1">
            <a:spLocks noGrp="1"/>
          </p:cNvSpPr>
          <p:nvPr>
            <p:ph type="title" idx="3"/>
          </p:nvPr>
        </p:nvSpPr>
        <p:spPr>
          <a:xfrm>
            <a:off x="3629689" y="3018497"/>
            <a:ext cx="772200" cy="67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mj-lt"/>
              </a:rPr>
              <a:t>02</a:t>
            </a:r>
            <a:endParaRPr>
              <a:latin typeface="+mj-lt"/>
            </a:endParaRPr>
          </a:p>
        </p:txBody>
      </p:sp>
      <p:sp>
        <p:nvSpPr>
          <p:cNvPr id="442" name="Google Shape;442;p29"/>
          <p:cNvSpPr txBox="1">
            <a:spLocks noGrp="1"/>
          </p:cNvSpPr>
          <p:nvPr>
            <p:ph type="ctrTitle" idx="7"/>
          </p:nvPr>
        </p:nvSpPr>
        <p:spPr>
          <a:xfrm>
            <a:off x="4726634" y="3018497"/>
            <a:ext cx="3781007" cy="8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a:latin typeface="+mj-lt"/>
              </a:rPr>
              <a:t>Áp suất chất khí</a:t>
            </a:r>
            <a:endParaRPr sz="2800">
              <a:latin typeface="+mj-lt"/>
            </a:endParaRPr>
          </a:p>
        </p:txBody>
      </p:sp>
      <p:sp>
        <p:nvSpPr>
          <p:cNvPr id="447" name="Google Shape;447;p29"/>
          <p:cNvSpPr/>
          <p:nvPr/>
        </p:nvSpPr>
        <p:spPr>
          <a:xfrm flipH="1">
            <a:off x="452433" y="1110175"/>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flipH="1">
            <a:off x="8234795" y="1110186"/>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2">
            <a:extLst>
              <a:ext uri="{FF2B5EF4-FFF2-40B4-BE49-F238E27FC236}">
                <a16:creationId xmlns:a16="http://schemas.microsoft.com/office/drawing/2014/main" id="{7ED1CB3E-4B19-829E-5A43-2590F4EE71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601" b="43136"/>
          <a:stretch>
            <a:fillRect/>
          </a:stretch>
        </p:blipFill>
        <p:spPr>
          <a:xfrm flipH="1">
            <a:off x="0" y="1917291"/>
            <a:ext cx="3609317" cy="322620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randombar(horizontal)">
                                      <p:cBhvr>
                                        <p:cTn id="7" dur="500"/>
                                        <p:tgtEl>
                                          <p:spTgt spid="4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0"/>
                                        </p:tgtEl>
                                        <p:attrNameLst>
                                          <p:attrName>style.visibility</p:attrName>
                                        </p:attrNameLst>
                                      </p:cBhvr>
                                      <p:to>
                                        <p:strVal val="visible"/>
                                      </p:to>
                                    </p:set>
                                    <p:animEffect transition="in" filter="randombar(horizontal)">
                                      <p:cBhvr>
                                        <p:cTn id="10" dur="500"/>
                                        <p:tgtEl>
                                          <p:spTgt spid="44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41"/>
                                        </p:tgtEl>
                                        <p:attrNameLst>
                                          <p:attrName>style.visibility</p:attrName>
                                        </p:attrNameLst>
                                      </p:cBhvr>
                                      <p:to>
                                        <p:strVal val="visible"/>
                                      </p:to>
                                    </p:set>
                                    <p:animEffect transition="in" filter="randombar(horizontal)">
                                      <p:cBhvr>
                                        <p:cTn id="15" dur="500"/>
                                        <p:tgtEl>
                                          <p:spTgt spid="44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42"/>
                                        </p:tgtEl>
                                        <p:attrNameLst>
                                          <p:attrName>style.visibility</p:attrName>
                                        </p:attrNameLst>
                                      </p:cBhvr>
                                      <p:to>
                                        <p:strVal val="visible"/>
                                      </p:to>
                                    </p:set>
                                    <p:animEffect transition="in" filter="randombar(horizontal)">
                                      <p:cBhvr>
                                        <p:cTn id="18"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animBg="1"/>
      <p:bldP spid="440" grpId="0"/>
      <p:bldP spid="441" grpId="0" animBg="1"/>
      <p:bldP spid="4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6"/>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29" name="Google Shape;329;p6"/>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30" name="Google Shape;330;p6"/>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331" name="Google Shape;331;p6"/>
          <p:cNvSpPr/>
          <p:nvPr/>
        </p:nvSpPr>
        <p:spPr>
          <a:xfrm>
            <a:off x="910936" y="314275"/>
            <a:ext cx="7322128"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2250" b="1"/>
              <a:t>Câu hỏi 3: </a:t>
            </a:r>
            <a:r>
              <a:rPr lang="en-US" sz="2250">
                <a:ea typeface="Times New Roman" panose="02020603050405020304" pitchFamily="18" charset="0"/>
                <a:cs typeface="Times New Roman" panose="02020603050405020304" pitchFamily="18" charset="0"/>
              </a:rPr>
              <a:t>Áp suất mà chất lỏng tác dụng lên một điểm phụ thuộc</a:t>
            </a:r>
            <a:endParaRPr lang="en-US" sz="2250">
              <a:ea typeface="Calibri" panose="020F0502020204030204" pitchFamily="34" charset="0"/>
              <a:cs typeface="Times New Roman" panose="02020603050405020304" pitchFamily="18" charset="0"/>
            </a:endParaRPr>
          </a:p>
        </p:txBody>
      </p:sp>
      <p:sp>
        <p:nvSpPr>
          <p:cNvPr id="332" name="Google Shape;332;p6"/>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875"/>
              <a:t>A. Khối lượng lớp chất lỏng phía trên</a:t>
            </a:r>
            <a:endParaRPr sz="1875"/>
          </a:p>
        </p:txBody>
      </p:sp>
      <p:sp>
        <p:nvSpPr>
          <p:cNvPr id="333" name="Google Shape;333;p6"/>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875"/>
              <a:t>B. Trọng lượng lớp chất lỏng phía trên</a:t>
            </a:r>
            <a:endParaRPr sz="1875"/>
          </a:p>
        </p:txBody>
      </p:sp>
      <p:sp>
        <p:nvSpPr>
          <p:cNvPr id="334" name="Google Shape;334;p6"/>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875"/>
              <a:t>C. Thể tích lớp chất lỏng phía trên</a:t>
            </a:r>
            <a:endParaRPr sz="1875"/>
          </a:p>
        </p:txBody>
      </p:sp>
      <p:sp>
        <p:nvSpPr>
          <p:cNvPr id="335" name="Google Shape;335;p6"/>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875"/>
              <a:t>D. Độ cao lớp chất lỏng phía trên</a:t>
            </a:r>
            <a:endParaRPr sz="1875"/>
          </a:p>
        </p:txBody>
      </p:sp>
      <p:sp>
        <p:nvSpPr>
          <p:cNvPr id="336" name="Google Shape;336;p6"/>
          <p:cNvSpPr/>
          <p:nvPr/>
        </p:nvSpPr>
        <p:spPr>
          <a:xfrm>
            <a:off x="4831772" y="3265086"/>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just" defTabSz="685800">
              <a:lnSpc>
                <a:spcPct val="150000"/>
              </a:lnSpc>
              <a:buSzPts val="3200"/>
            </a:pPr>
            <a:r>
              <a:rPr lang="en-US" sz="1875"/>
              <a:t>D. Độ cao lớp chất lỏng phía trên</a:t>
            </a:r>
            <a:endParaRPr sz="1875"/>
          </a:p>
        </p:txBody>
      </p:sp>
      <p:pic>
        <p:nvPicPr>
          <p:cNvPr id="337" name="Google Shape;337;p6">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338" name="Google Shape;338;p6"/>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339" name="Google Shape;339;p6"/>
          <p:cNvPicPr preferRelativeResize="0"/>
          <p:nvPr/>
        </p:nvPicPr>
        <p:blipFill rotWithShape="1">
          <a:blip r:embed="rId9">
            <a:alphaModFix/>
          </a:blip>
          <a:srcRect/>
          <a:stretch/>
        </p:blipFill>
        <p:spPr>
          <a:xfrm>
            <a:off x="-31823" y="4636361"/>
            <a:ext cx="700293" cy="49808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3"/>
                                        </p:tgtEl>
                                        <p:attrNameLst>
                                          <p:attrName>style.visibility</p:attrName>
                                        </p:attrNameLst>
                                      </p:cBhvr>
                                      <p:to>
                                        <p:strVal val="visible"/>
                                      </p:to>
                                    </p:set>
                                    <p:animEffect transition="in" filter="fade">
                                      <p:cBhvr>
                                        <p:cTn id="11" dur="500"/>
                                        <p:tgtEl>
                                          <p:spTgt spid="3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500"/>
                                        <p:tgtEl>
                                          <p:spTgt spid="3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5"/>
                                        </p:tgtEl>
                                        <p:attrNameLst>
                                          <p:attrName>style.visibility</p:attrName>
                                        </p:attrNameLst>
                                      </p:cBhvr>
                                      <p:to>
                                        <p:strVal val="visible"/>
                                      </p:to>
                                    </p:set>
                                    <p:animEffect transition="in" filter="fade">
                                      <p:cBhvr>
                                        <p:cTn id="19" dur="500"/>
                                        <p:tgtEl>
                                          <p:spTgt spid="3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6"/>
                                        </p:tgtEl>
                                        <p:attrNameLst>
                                          <p:attrName>style.visibility</p:attrName>
                                        </p:attrNameLst>
                                      </p:cBhvr>
                                      <p:to>
                                        <p:strVal val="visible"/>
                                      </p:to>
                                    </p:set>
                                    <p:animEffect transition="in" filter="fade">
                                      <p:cBhvr>
                                        <p:cTn id="24"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5"/>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13" name="Google Shape;313;p5"/>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14" name="Google Shape;314;p5"/>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315" name="Google Shape;315;p5"/>
          <p:cNvSpPr/>
          <p:nvPr/>
        </p:nvSpPr>
        <p:spPr>
          <a:xfrm>
            <a:off x="910936" y="314275"/>
            <a:ext cx="7322128"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875" b="1"/>
              <a:t>Câu hỏi 4: </a:t>
            </a:r>
            <a:r>
              <a:rPr lang="en-US" sz="1875">
                <a:ea typeface="Times New Roman" panose="02020603050405020304" pitchFamily="18" charset="0"/>
                <a:cs typeface="Times New Roman" panose="02020603050405020304" pitchFamily="18" charset="0"/>
              </a:rPr>
              <a:t>Một thùng đựng đầy nước cao 80 cm. Áp suất tại điểm A cách đáy 20 cm là bao nhiêu? Biết trọng lượng riêng của nước là 10000 N/m</a:t>
            </a:r>
            <a:r>
              <a:rPr lang="en-US" sz="1875" baseline="30000">
                <a:ea typeface="Times New Roman" panose="02020603050405020304" pitchFamily="18" charset="0"/>
                <a:cs typeface="Times New Roman" panose="02020603050405020304" pitchFamily="18" charset="0"/>
              </a:rPr>
              <a:t>3</a:t>
            </a:r>
            <a:r>
              <a:rPr lang="en-US" sz="1875">
                <a:ea typeface="Times New Roman" panose="02020603050405020304" pitchFamily="18" charset="0"/>
                <a:cs typeface="Times New Roman" panose="02020603050405020304" pitchFamily="18" charset="0"/>
              </a:rPr>
              <a:t>.</a:t>
            </a:r>
            <a:endParaRPr lang="en-US" sz="1875">
              <a:ea typeface="Calibri" panose="020F0502020204030204" pitchFamily="34" charset="0"/>
              <a:cs typeface="Times New Roman" panose="02020603050405020304" pitchFamily="18" charset="0"/>
            </a:endParaRPr>
          </a:p>
        </p:txBody>
      </p:sp>
      <p:sp>
        <p:nvSpPr>
          <p:cNvPr id="316" name="Google Shape;316;p5"/>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A. 8000 N/m</a:t>
            </a:r>
            <a:r>
              <a:rPr lang="en-US" sz="2250" baseline="30000"/>
              <a:t>2</a:t>
            </a:r>
            <a:endParaRPr sz="2250"/>
          </a:p>
        </p:txBody>
      </p:sp>
      <p:sp>
        <p:nvSpPr>
          <p:cNvPr id="317" name="Google Shape;317;p5"/>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B. 2000 N/m</a:t>
            </a:r>
            <a:r>
              <a:rPr lang="en-US" sz="2250" baseline="30000"/>
              <a:t>2</a:t>
            </a:r>
            <a:endParaRPr sz="2250"/>
          </a:p>
        </p:txBody>
      </p:sp>
      <p:sp>
        <p:nvSpPr>
          <p:cNvPr id="318" name="Google Shape;318;p5"/>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C. 6000 N/m</a:t>
            </a:r>
            <a:r>
              <a:rPr lang="en-US" sz="2250" baseline="30000"/>
              <a:t>2</a:t>
            </a:r>
            <a:endParaRPr sz="2250"/>
          </a:p>
        </p:txBody>
      </p:sp>
      <p:sp>
        <p:nvSpPr>
          <p:cNvPr id="319" name="Google Shape;319;p5"/>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D. 60000 N/m</a:t>
            </a:r>
            <a:r>
              <a:rPr lang="en-US" sz="2250" baseline="30000"/>
              <a:t>2</a:t>
            </a:r>
            <a:endParaRPr lang="en-US" sz="2250"/>
          </a:p>
        </p:txBody>
      </p:sp>
      <p:sp>
        <p:nvSpPr>
          <p:cNvPr id="320" name="Google Shape;320;p5"/>
          <p:cNvSpPr/>
          <p:nvPr/>
        </p:nvSpPr>
        <p:spPr>
          <a:xfrm>
            <a:off x="4831771" y="2039165"/>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defTabSz="685800">
              <a:buSzPts val="3200"/>
            </a:pPr>
            <a:r>
              <a:rPr lang="en-US" sz="2250"/>
              <a:t>C. 6000 N/m</a:t>
            </a:r>
            <a:r>
              <a:rPr lang="en-US" sz="2250" baseline="30000"/>
              <a:t>2</a:t>
            </a:r>
            <a:endParaRPr sz="2250"/>
          </a:p>
        </p:txBody>
      </p:sp>
      <p:pic>
        <p:nvPicPr>
          <p:cNvPr id="321" name="Google Shape;321;p5">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322" name="Google Shape;322;p5"/>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323" name="Google Shape;323;p5"/>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29110725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7"/>
                                        </p:tgtEl>
                                        <p:attrNameLst>
                                          <p:attrName>style.visibility</p:attrName>
                                        </p:attrNameLst>
                                      </p:cBhvr>
                                      <p:to>
                                        <p:strVal val="visible"/>
                                      </p:to>
                                    </p:set>
                                    <p:animEffect transition="in" filter="fade">
                                      <p:cBhvr>
                                        <p:cTn id="11" dur="500"/>
                                        <p:tgtEl>
                                          <p:spTgt spid="3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fade">
                                      <p:cBhvr>
                                        <p:cTn id="15" dur="500"/>
                                        <p:tgtEl>
                                          <p:spTgt spid="3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0"/>
                                        </p:tgtEl>
                                        <p:attrNameLst>
                                          <p:attrName>style.visibility</p:attrName>
                                        </p:attrNameLst>
                                      </p:cBhvr>
                                      <p:to>
                                        <p:strVal val="visible"/>
                                      </p:to>
                                    </p:set>
                                    <p:animEffect transition="in" filter="fade">
                                      <p:cBhvr>
                                        <p:cTn id="24"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6"/>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29" name="Google Shape;329;p6"/>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30" name="Google Shape;330;p6"/>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331" name="Google Shape;331;p6"/>
          <p:cNvSpPr/>
          <p:nvPr/>
        </p:nvSpPr>
        <p:spPr>
          <a:xfrm>
            <a:off x="411115" y="314275"/>
            <a:ext cx="3557825"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1800" b="1"/>
              <a:t>Câu hỏi 5: </a:t>
            </a:r>
            <a:r>
              <a:rPr lang="en-US" sz="1800">
                <a:ea typeface="Times New Roman" panose="02020603050405020304" pitchFamily="18" charset="0"/>
                <a:cs typeface="Times New Roman" panose="02020603050405020304" pitchFamily="18" charset="0"/>
              </a:rPr>
              <a:t>Trong bốn hình dưới đây, áp suất của nước tác dụng lên đáy bình nào bé nhất?</a:t>
            </a:r>
            <a:endParaRPr lang="en-US" sz="1800">
              <a:ea typeface="Calibri" panose="020F0502020204030204" pitchFamily="34" charset="0"/>
              <a:cs typeface="Times New Roman" panose="02020603050405020304" pitchFamily="18" charset="0"/>
            </a:endParaRPr>
          </a:p>
        </p:txBody>
      </p:sp>
      <p:sp>
        <p:nvSpPr>
          <p:cNvPr id="332" name="Google Shape;332;p6"/>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A. Bình 1</a:t>
            </a:r>
            <a:endParaRPr sz="2250"/>
          </a:p>
        </p:txBody>
      </p:sp>
      <p:sp>
        <p:nvSpPr>
          <p:cNvPr id="333" name="Google Shape;333;p6"/>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B. Bình 2</a:t>
            </a:r>
            <a:endParaRPr sz="2250"/>
          </a:p>
        </p:txBody>
      </p:sp>
      <p:sp>
        <p:nvSpPr>
          <p:cNvPr id="334" name="Google Shape;334;p6"/>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C. Bình 3</a:t>
            </a:r>
            <a:endParaRPr sz="2250"/>
          </a:p>
        </p:txBody>
      </p:sp>
      <p:sp>
        <p:nvSpPr>
          <p:cNvPr id="335" name="Google Shape;335;p6"/>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250"/>
              <a:t>D. Bình 4</a:t>
            </a:r>
            <a:endParaRPr sz="2250"/>
          </a:p>
        </p:txBody>
      </p:sp>
      <p:sp>
        <p:nvSpPr>
          <p:cNvPr id="336" name="Google Shape;336;p6"/>
          <p:cNvSpPr/>
          <p:nvPr/>
        </p:nvSpPr>
        <p:spPr>
          <a:xfrm>
            <a:off x="4831771" y="3265291"/>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defTabSz="685800">
              <a:buSzPts val="3200"/>
            </a:pPr>
            <a:r>
              <a:rPr lang="en-US" sz="2250"/>
              <a:t>D. Bình 4</a:t>
            </a:r>
            <a:endParaRPr sz="2250"/>
          </a:p>
        </p:txBody>
      </p:sp>
      <p:pic>
        <p:nvPicPr>
          <p:cNvPr id="337" name="Google Shape;337;p6">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338" name="Google Shape;338;p6"/>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339" name="Google Shape;339;p6"/>
          <p:cNvPicPr preferRelativeResize="0"/>
          <p:nvPr/>
        </p:nvPicPr>
        <p:blipFill rotWithShape="1">
          <a:blip r:embed="rId9">
            <a:alphaModFix/>
          </a:blip>
          <a:srcRect/>
          <a:stretch/>
        </p:blipFill>
        <p:spPr>
          <a:xfrm>
            <a:off x="-31823" y="4636361"/>
            <a:ext cx="700293" cy="498083"/>
          </a:xfrm>
          <a:prstGeom prst="rect">
            <a:avLst/>
          </a:prstGeom>
          <a:noFill/>
          <a:ln>
            <a:noFill/>
          </a:ln>
        </p:spPr>
      </p:pic>
      <p:pic>
        <p:nvPicPr>
          <p:cNvPr id="3" name="Picture 2" descr="Trong bốn hình dưới đây, áp suất của nước tác dụng lên đáy bình nào bé nhất?">
            <a:extLst>
              <a:ext uri="{FF2B5EF4-FFF2-40B4-BE49-F238E27FC236}">
                <a16:creationId xmlns:a16="http://schemas.microsoft.com/office/drawing/2014/main" id="{17DD29D6-51FA-351E-AD4C-14C1498AF65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12227" y="544669"/>
            <a:ext cx="4530629" cy="1127202"/>
          </a:xfrm>
          <a:prstGeom prst="rect">
            <a:avLst/>
          </a:prstGeom>
          <a:noFill/>
          <a:ln>
            <a:noFill/>
          </a:ln>
        </p:spPr>
      </p:pic>
    </p:spTree>
    <p:extLst>
      <p:ext uri="{BB962C8B-B14F-4D97-AF65-F5344CB8AC3E}">
        <p14:creationId xmlns:p14="http://schemas.microsoft.com/office/powerpoint/2010/main" val="31237708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3"/>
                                        </p:tgtEl>
                                        <p:attrNameLst>
                                          <p:attrName>style.visibility</p:attrName>
                                        </p:attrNameLst>
                                      </p:cBhvr>
                                      <p:to>
                                        <p:strVal val="visible"/>
                                      </p:to>
                                    </p:set>
                                    <p:animEffect transition="in" filter="fade">
                                      <p:cBhvr>
                                        <p:cTn id="11" dur="500"/>
                                        <p:tgtEl>
                                          <p:spTgt spid="3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500"/>
                                        <p:tgtEl>
                                          <p:spTgt spid="3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5"/>
                                        </p:tgtEl>
                                        <p:attrNameLst>
                                          <p:attrName>style.visibility</p:attrName>
                                        </p:attrNameLst>
                                      </p:cBhvr>
                                      <p:to>
                                        <p:strVal val="visible"/>
                                      </p:to>
                                    </p:set>
                                    <p:animEffect transition="in" filter="fade">
                                      <p:cBhvr>
                                        <p:cTn id="19" dur="500"/>
                                        <p:tgtEl>
                                          <p:spTgt spid="3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6"/>
                                        </p:tgtEl>
                                        <p:attrNameLst>
                                          <p:attrName>style.visibility</p:attrName>
                                        </p:attrNameLst>
                                      </p:cBhvr>
                                      <p:to>
                                        <p:strVal val="visible"/>
                                      </p:to>
                                    </p:set>
                                    <p:animEffect transition="in" filter="fade">
                                      <p:cBhvr>
                                        <p:cTn id="24"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4" name="TextBox 3">
            <a:extLst>
              <a:ext uri="{FF2B5EF4-FFF2-40B4-BE49-F238E27FC236}">
                <a16:creationId xmlns:a16="http://schemas.microsoft.com/office/drawing/2014/main" id="{19800902-5250-A806-B4A1-C6C116E0584A}"/>
              </a:ext>
            </a:extLst>
          </p:cNvPr>
          <p:cNvSpPr txBox="1"/>
          <p:nvPr/>
        </p:nvSpPr>
        <p:spPr>
          <a:xfrm>
            <a:off x="995516" y="726090"/>
            <a:ext cx="7750278" cy="4190314"/>
          </a:xfrm>
          <a:prstGeom prst="rect">
            <a:avLst/>
          </a:prstGeom>
          <a:noFill/>
        </p:spPr>
        <p:txBody>
          <a:bodyPr wrap="square">
            <a:spAutoFit/>
          </a:bodyPr>
          <a:lstStyle/>
          <a:p>
            <a:pPr marL="0" marR="0" algn="just">
              <a:lnSpc>
                <a:spcPct val="150000"/>
              </a:lnSpc>
              <a:spcBef>
                <a:spcPts val="0"/>
              </a:spcBef>
              <a:spcAft>
                <a:spcPts val="0"/>
              </a:spcAft>
            </a:pPr>
            <a:r>
              <a:rPr lang="en-US" sz="2000" b="1">
                <a:effectLst/>
                <a:latin typeface="+mj-lt"/>
                <a:ea typeface="Times New Roman" panose="02020603050405020304" pitchFamily="18" charset="0"/>
                <a:cs typeface="Times New Roman" panose="02020603050405020304" pitchFamily="18" charset="0"/>
              </a:rPr>
              <a:t>Luyện tập 1 (SGK – tr88): </a:t>
            </a:r>
            <a:r>
              <a:rPr lang="en-US" sz="2000">
                <a:effectLst/>
                <a:latin typeface="+mj-lt"/>
                <a:ea typeface="Times New Roman" panose="02020603050405020304" pitchFamily="18" charset="0"/>
                <a:cs typeface="Times New Roman" panose="02020603050405020304" pitchFamily="18" charset="0"/>
              </a:rPr>
              <a:t>Nêu ví dụ thực tế chứng tỏ sự tồn tại của áp suất khí quyển.</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b="1">
                <a:effectLst/>
                <a:latin typeface="+mj-lt"/>
                <a:ea typeface="Times New Roman" panose="02020603050405020304" pitchFamily="18" charset="0"/>
                <a:cs typeface="Times New Roman" panose="02020603050405020304" pitchFamily="18" charset="0"/>
              </a:rPr>
              <a:t>Luyện tập 2 (SGK – tr88): </a:t>
            </a:r>
            <a:r>
              <a:rPr lang="en-US" sz="2000">
                <a:effectLst/>
                <a:latin typeface="+mj-lt"/>
                <a:ea typeface="Times New Roman" panose="02020603050405020304" pitchFamily="18" charset="0"/>
                <a:cs typeface="Times New Roman" panose="02020603050405020304" pitchFamily="18" charset="0"/>
              </a:rPr>
              <a:t>Tính áp lực do khí quyển tác dụng lên một mặt bàn có kích thước 60 cm x 120 cm. Để tạo ra một áp lực tương tự, ta phải đặt lên mặt bàn một vật có khối lượng bao nhiêu?</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b="1">
                <a:effectLst/>
                <a:latin typeface="+mj-lt"/>
                <a:ea typeface="Times New Roman" panose="02020603050405020304" pitchFamily="18" charset="0"/>
                <a:cs typeface="Times New Roman" panose="02020603050405020304" pitchFamily="18" charset="0"/>
              </a:rPr>
              <a:t>Luyện tập 3 (SGK – tr89): </a:t>
            </a:r>
            <a:r>
              <a:rPr lang="en-US" sz="2000">
                <a:effectLst/>
                <a:latin typeface="+mj-lt"/>
                <a:ea typeface="Times New Roman" panose="02020603050405020304" pitchFamily="18" charset="0"/>
                <a:cs typeface="Times New Roman" panose="02020603050405020304" pitchFamily="18" charset="0"/>
              </a:rPr>
              <a:t>Vì sao không sử dụng được giác mút với tường nhám?</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b="1">
                <a:effectLst/>
                <a:latin typeface="+mj-lt"/>
                <a:ea typeface="Times New Roman" panose="02020603050405020304" pitchFamily="18" charset="0"/>
                <a:cs typeface="Times New Roman" panose="02020603050405020304" pitchFamily="18" charset="0"/>
              </a:rPr>
              <a:t>Luyện tập 4 (SGK – tr89):  </a:t>
            </a:r>
            <a:r>
              <a:rPr lang="en-US" sz="2000">
                <a:effectLst/>
                <a:latin typeface="+mj-lt"/>
                <a:ea typeface="Times New Roman" panose="02020603050405020304" pitchFamily="18" charset="0"/>
                <a:cs typeface="Times New Roman" panose="02020603050405020304" pitchFamily="18" charset="0"/>
              </a:rPr>
              <a:t>Một số bình xịt đã cạn dung dịch, khi ấn nút xịt, ta có thể nghe thấy tiếng xì mạnh. Vì sao?</a:t>
            </a:r>
            <a:endParaRPr lang="en-US" sz="200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BB579F4-7F5A-02B0-8127-AEA22FCB92CB}"/>
              </a:ext>
            </a:extLst>
          </p:cNvPr>
          <p:cNvSpPr txBox="1"/>
          <p:nvPr/>
        </p:nvSpPr>
        <p:spPr>
          <a:xfrm>
            <a:off x="3038168" y="103239"/>
            <a:ext cx="2728451" cy="553998"/>
          </a:xfrm>
          <a:prstGeom prst="rect">
            <a:avLst/>
          </a:prstGeom>
          <a:noFill/>
        </p:spPr>
        <p:txBody>
          <a:bodyPr wrap="square" rtlCol="0">
            <a:spAutoFit/>
          </a:bodyPr>
          <a:lstStyle/>
          <a:p>
            <a:pPr algn="ctr"/>
            <a:r>
              <a:rPr lang="en-US" sz="3000" b="1"/>
              <a:t>LUYỆN TẬP</a:t>
            </a:r>
          </a:p>
        </p:txBody>
      </p:sp>
      <p:pic>
        <p:nvPicPr>
          <p:cNvPr id="7" name="Picture 45">
            <a:extLst>
              <a:ext uri="{FF2B5EF4-FFF2-40B4-BE49-F238E27FC236}">
                <a16:creationId xmlns:a16="http://schemas.microsoft.com/office/drawing/2014/main" id="{A40BE1A5-29E2-4ECD-F1B7-DC8214032A32}"/>
              </a:ext>
            </a:extLst>
          </p:cNvPr>
          <p:cNvPicPr>
            <a:picLocks noChangeAspect="1"/>
          </p:cNvPicPr>
          <p:nvPr/>
        </p:nvPicPr>
        <p:blipFill>
          <a:blip r:embed="rId3"/>
          <a:srcRect/>
          <a:stretch>
            <a:fillRect/>
          </a:stretch>
        </p:blipFill>
        <p:spPr>
          <a:xfrm>
            <a:off x="73742" y="425246"/>
            <a:ext cx="988142" cy="1097936"/>
          </a:xfrm>
          <a:prstGeom prst="rect">
            <a:avLst/>
          </a:prstGeom>
        </p:spPr>
      </p:pic>
    </p:spTree>
    <p:extLst>
      <p:ext uri="{BB962C8B-B14F-4D97-AF65-F5344CB8AC3E}">
        <p14:creationId xmlns:p14="http://schemas.microsoft.com/office/powerpoint/2010/main" val="26833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3" name="TextBox 2">
            <a:extLst>
              <a:ext uri="{FF2B5EF4-FFF2-40B4-BE49-F238E27FC236}">
                <a16:creationId xmlns:a16="http://schemas.microsoft.com/office/drawing/2014/main" id="{74FFE232-D5B7-AEDE-86E1-F08089138175}"/>
              </a:ext>
            </a:extLst>
          </p:cNvPr>
          <p:cNvSpPr txBox="1"/>
          <p:nvPr/>
        </p:nvSpPr>
        <p:spPr>
          <a:xfrm>
            <a:off x="3546987" y="171840"/>
            <a:ext cx="1828800" cy="523220"/>
          </a:xfrm>
          <a:prstGeom prst="rect">
            <a:avLst/>
          </a:prstGeom>
          <a:noFill/>
        </p:spPr>
        <p:txBody>
          <a:bodyPr wrap="square" rtlCol="0">
            <a:spAutoFit/>
          </a:bodyPr>
          <a:lstStyle/>
          <a:p>
            <a:pPr algn="ctr"/>
            <a:r>
              <a:rPr lang="en-US" sz="2800" b="1">
                <a:solidFill>
                  <a:srgbClr val="FF0000"/>
                </a:solidFill>
              </a:rPr>
              <a:t>Trả lời</a:t>
            </a:r>
          </a:p>
        </p:txBody>
      </p:sp>
      <p:sp>
        <p:nvSpPr>
          <p:cNvPr id="4" name="Line Callout 1 (Border and Accent Bar) 3">
            <a:extLst>
              <a:ext uri="{FF2B5EF4-FFF2-40B4-BE49-F238E27FC236}">
                <a16:creationId xmlns:a16="http://schemas.microsoft.com/office/drawing/2014/main" id="{0ED88E2C-FC34-31E7-6977-EB22A7D4363E}"/>
              </a:ext>
            </a:extLst>
          </p:cNvPr>
          <p:cNvSpPr/>
          <p:nvPr/>
        </p:nvSpPr>
        <p:spPr>
          <a:xfrm>
            <a:off x="245651" y="401308"/>
            <a:ext cx="1516782" cy="435459"/>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000">
                <a:solidFill>
                  <a:schemeClr val="bg1"/>
                </a:solidFill>
                <a:effectLst/>
                <a:ea typeface="Times New Roman" panose="02020603050405020304" pitchFamily="18" charset="0"/>
                <a:cs typeface="Times New Roman" panose="02020603050405020304" pitchFamily="18" charset="0"/>
              </a:rPr>
              <a:t>Luyện tập 1</a:t>
            </a:r>
          </a:p>
        </p:txBody>
      </p:sp>
      <p:sp>
        <p:nvSpPr>
          <p:cNvPr id="5" name="Rounded Rectangular Callout 9">
            <a:extLst>
              <a:ext uri="{FF2B5EF4-FFF2-40B4-BE49-F238E27FC236}">
                <a16:creationId xmlns:a16="http://schemas.microsoft.com/office/drawing/2014/main" id="{C21A5E60-6DED-8CCA-8140-8C04E800C05C}"/>
              </a:ext>
            </a:extLst>
          </p:cNvPr>
          <p:cNvSpPr/>
          <p:nvPr/>
        </p:nvSpPr>
        <p:spPr>
          <a:xfrm>
            <a:off x="1467465" y="1012049"/>
            <a:ext cx="7521281" cy="1408531"/>
          </a:xfrm>
          <a:prstGeom prst="wedgeRoundRectCallout">
            <a:avLst>
              <a:gd name="adj1" fmla="val -59238"/>
              <a:gd name="adj2" fmla="val 36368"/>
              <a:gd name="adj3" fmla="val 16667"/>
            </a:avLst>
          </a:prstGeom>
          <a:solidFill>
            <a:schemeClr val="bg2">
              <a:lumMod val="20000"/>
              <a:lumOff val="80000"/>
            </a:schemeClr>
          </a:solidFill>
          <a:ln w="57150">
            <a:solidFill>
              <a:schemeClr val="bg2">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500"/>
              <a:t>Càng lên cao áp suất khí quyển càng giảm nên khi leo núi cao áp suất tác dụng vào cơ thể con người ở bên ngoài và bên trong không cân bằng. Sự thay đổi này xảy ra đột ngột, cơ thể con người chưa kịp thích nghi nên người ta cảm thấy choáng váng khó chịu.</a:t>
            </a:r>
          </a:p>
        </p:txBody>
      </p:sp>
      <p:sp>
        <p:nvSpPr>
          <p:cNvPr id="9" name="Rounded Rectangular Callout 9">
            <a:extLst>
              <a:ext uri="{FF2B5EF4-FFF2-40B4-BE49-F238E27FC236}">
                <a16:creationId xmlns:a16="http://schemas.microsoft.com/office/drawing/2014/main" id="{A77F4D12-B628-50E5-7DC4-E4CCC7AC1A7A}"/>
              </a:ext>
            </a:extLst>
          </p:cNvPr>
          <p:cNvSpPr/>
          <p:nvPr/>
        </p:nvSpPr>
        <p:spPr>
          <a:xfrm>
            <a:off x="1467465" y="2765322"/>
            <a:ext cx="7521281" cy="2282313"/>
          </a:xfrm>
          <a:prstGeom prst="wedgeRoundRectCallout">
            <a:avLst>
              <a:gd name="adj1" fmla="val -59238"/>
              <a:gd name="adj2" fmla="val 36368"/>
              <a:gd name="adj3" fmla="val 16667"/>
            </a:avLst>
          </a:prstGeom>
          <a:solidFill>
            <a:schemeClr val="bg1">
              <a:lumMod val="10000"/>
              <a:lumOff val="90000"/>
            </a:schemeClr>
          </a:solidFill>
          <a:ln w="57150">
            <a:solidFill>
              <a:schemeClr val="bg1">
                <a:lumMod val="90000"/>
                <a:lumOff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500"/>
              <a:t>Dùng một ống nhựa nhỏ có thể hút nước từ cốc nước vào miệng. Vì cắm ống hút vào trong cốc nước, bên trong và bên ngoài của ống hút đều tiếp xúc với không khí, đều chịu tác động của áp suất khí quyển, và áp suất khí quyển bên trong, bên ngoài bằng nhau. Khi chúng ta hút thì không khí trong ống bị chúng ta hút đi, trong ống không còn không khí, áp suất tác động lên mặt nước bên trong ống hút nhỏ hơn áp suất tác động lên mặt nước bên ngoài ống hút. Do đó áp suất khí quyển bên ngoài ép nước chui vào ống hút, làm cho mặt nước trong ống hút dâng cao lên.</a:t>
            </a:r>
          </a:p>
        </p:txBody>
      </p:sp>
    </p:spTree>
    <p:extLst>
      <p:ext uri="{BB962C8B-B14F-4D97-AF65-F5344CB8AC3E}">
        <p14:creationId xmlns:p14="http://schemas.microsoft.com/office/powerpoint/2010/main" val="2661897552"/>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3" name="TextBox 2">
            <a:extLst>
              <a:ext uri="{FF2B5EF4-FFF2-40B4-BE49-F238E27FC236}">
                <a16:creationId xmlns:a16="http://schemas.microsoft.com/office/drawing/2014/main" id="{74FFE232-D5B7-AEDE-86E1-F08089138175}"/>
              </a:ext>
            </a:extLst>
          </p:cNvPr>
          <p:cNvSpPr txBox="1"/>
          <p:nvPr/>
        </p:nvSpPr>
        <p:spPr>
          <a:xfrm>
            <a:off x="3546987" y="171840"/>
            <a:ext cx="1828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cs typeface="Arial"/>
                <a:sym typeface="Arial"/>
              </a:rPr>
              <a:t>Trả lời</a:t>
            </a:r>
          </a:p>
        </p:txBody>
      </p:sp>
      <p:sp>
        <p:nvSpPr>
          <p:cNvPr id="4" name="Line Callout 1 (Border and Accent Bar) 3">
            <a:extLst>
              <a:ext uri="{FF2B5EF4-FFF2-40B4-BE49-F238E27FC236}">
                <a16:creationId xmlns:a16="http://schemas.microsoft.com/office/drawing/2014/main" id="{0ED88E2C-FC34-31E7-6977-EB22A7D4363E}"/>
              </a:ext>
            </a:extLst>
          </p:cNvPr>
          <p:cNvSpPr/>
          <p:nvPr/>
        </p:nvSpPr>
        <p:spPr>
          <a:xfrm>
            <a:off x="283907" y="547814"/>
            <a:ext cx="1721874" cy="523220"/>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srgbClr val="091B2E"/>
                </a:solidFill>
                <a:effectLst/>
                <a:uLnTx/>
                <a:uFillTx/>
                <a:latin typeface="Arial"/>
                <a:ea typeface="Times New Roman" panose="02020603050405020304" pitchFamily="18" charset="0"/>
                <a:cs typeface="Times New Roman" panose="02020603050405020304" pitchFamily="18" charset="0"/>
                <a:sym typeface="Arial"/>
              </a:rPr>
              <a:t>Luyện tập 2</a:t>
            </a:r>
          </a:p>
        </p:txBody>
      </p:sp>
      <p:grpSp>
        <p:nvGrpSpPr>
          <p:cNvPr id="10" name="Group 9">
            <a:extLst>
              <a:ext uri="{FF2B5EF4-FFF2-40B4-BE49-F238E27FC236}">
                <a16:creationId xmlns:a16="http://schemas.microsoft.com/office/drawing/2014/main" id="{563BE204-1FDF-4923-D6E6-C7D3DA57F366}"/>
              </a:ext>
            </a:extLst>
          </p:cNvPr>
          <p:cNvGrpSpPr/>
          <p:nvPr/>
        </p:nvGrpSpPr>
        <p:grpSpPr>
          <a:xfrm>
            <a:off x="283907" y="1395387"/>
            <a:ext cx="8686799" cy="2852147"/>
            <a:chOff x="173294" y="1447007"/>
            <a:chExt cx="8686799" cy="2852147"/>
          </a:xfrm>
        </p:grpSpPr>
        <p:sp>
          <p:nvSpPr>
            <p:cNvPr id="8" name="Rectangle: Rounded Corners 7">
              <a:extLst>
                <a:ext uri="{FF2B5EF4-FFF2-40B4-BE49-F238E27FC236}">
                  <a16:creationId xmlns:a16="http://schemas.microsoft.com/office/drawing/2014/main" id="{4D01A8E6-8ADE-CC6E-36CE-40B7DB30A451}"/>
                </a:ext>
              </a:extLst>
            </p:cNvPr>
            <p:cNvSpPr/>
            <p:nvPr/>
          </p:nvSpPr>
          <p:spPr>
            <a:xfrm>
              <a:off x="173294" y="1447007"/>
              <a:ext cx="8576186" cy="28521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16D3E14-D4FB-F7E9-B009-D84DC01B05EA}"/>
                    </a:ext>
                  </a:extLst>
                </p:cNvPr>
                <p:cNvSpPr txBox="1"/>
                <p:nvPr/>
              </p:nvSpPr>
              <p:spPr>
                <a:xfrm>
                  <a:off x="283907" y="1447008"/>
                  <a:ext cx="8576186" cy="2719975"/>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mj-lt"/>
                      <a:ea typeface="Times New Roman" panose="02020603050405020304" pitchFamily="18" charset="0"/>
                      <a:cs typeface="Times New Roman" panose="02020603050405020304" pitchFamily="18" charset="0"/>
                    </a:rPr>
                    <a:t>Ta có: Áp lực trên một đơn vị diện tích là 1 N trên 1 m².</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effectLst/>
                      <a:latin typeface="+mj-lt"/>
                      <a:ea typeface="Times New Roman" panose="02020603050405020304" pitchFamily="18" charset="0"/>
                      <a:cs typeface="Times New Roman" panose="02020603050405020304" pitchFamily="18" charset="0"/>
                    </a:rPr>
                    <a:t>Diện tích của mặt bàn là: 60.120 = 7200 cm</a:t>
                  </a:r>
                  <a:r>
                    <a:rPr lang="en-US" sz="1800" baseline="30000">
                      <a:effectLst/>
                      <a:latin typeface="+mj-lt"/>
                      <a:ea typeface="Times New Roman" panose="02020603050405020304" pitchFamily="18" charset="0"/>
                      <a:cs typeface="Times New Roman" panose="02020603050405020304" pitchFamily="18" charset="0"/>
                    </a:rPr>
                    <a:t>2</a:t>
                  </a:r>
                  <a:r>
                    <a:rPr lang="en-US" sz="1800">
                      <a:effectLst/>
                      <a:latin typeface="+mj-lt"/>
                      <a:ea typeface="Times New Roman" panose="02020603050405020304" pitchFamily="18" charset="0"/>
                      <a:cs typeface="Times New Roman" panose="02020603050405020304" pitchFamily="18" charset="0"/>
                    </a:rPr>
                    <a:t> = 0,72 m</a:t>
                  </a:r>
                  <a:r>
                    <a:rPr lang="en-US" sz="1800" baseline="30000">
                      <a:effectLst/>
                      <a:latin typeface="+mj-lt"/>
                      <a:ea typeface="Times New Roman" panose="02020603050405020304" pitchFamily="18" charset="0"/>
                      <a:cs typeface="Times New Roman" panose="02020603050405020304" pitchFamily="18" charset="0"/>
                    </a:rPr>
                    <a:t>2</a:t>
                  </a:r>
                  <a:r>
                    <a:rPr lang="en-US" sz="1800">
                      <a:effectLst/>
                      <a:latin typeface="+mj-lt"/>
                      <a:ea typeface="Times New Roman" panose="02020603050405020304" pitchFamily="18"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effectLst/>
                      <a:latin typeface="+mj-lt"/>
                      <a:ea typeface="Times New Roman" panose="02020603050405020304" pitchFamily="18" charset="0"/>
                      <a:cs typeface="Times New Roman" panose="02020603050405020304" pitchFamily="18" charset="0"/>
                    </a:rPr>
                    <a:t>Vậy áp lực do khí quyển tác dụng lên một mặt bàn có kích thước 60 cm x 120 cm là 0,72 N.</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effectLst/>
                      <a:latin typeface="+mj-lt"/>
                      <a:ea typeface="Times New Roman" panose="02020603050405020304" pitchFamily="18" charset="0"/>
                      <a:cs typeface="Times New Roman" panose="02020603050405020304" pitchFamily="18" charset="0"/>
                    </a:rPr>
                    <a:t>Để tạo ra một áp lực tương tự, ta phải đặt lên mặt bàn một vật có khối lượng là</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0,72</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=0,072</m:t>
                      </m:r>
                    </m:oMath>
                  </a14:m>
                  <a:r>
                    <a:rPr lang="en-US" sz="1800">
                      <a:effectLst/>
                      <a:latin typeface="+mj-lt"/>
                      <a:ea typeface="Times New Roman" panose="02020603050405020304" pitchFamily="18" charset="0"/>
                      <a:cs typeface="Times New Roman" panose="02020603050405020304" pitchFamily="18" charset="0"/>
                    </a:rPr>
                    <a:t> kg = 72 g.</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16D3E14-D4FB-F7E9-B009-D84DC01B05EA}"/>
                    </a:ext>
                  </a:extLst>
                </p:cNvPr>
                <p:cNvSpPr txBox="1">
                  <a:spLocks noRot="1" noChangeAspect="1" noMove="1" noResize="1" noEditPoints="1" noAdjustHandles="1" noChangeArrowheads="1" noChangeShapeType="1" noTextEdit="1"/>
                </p:cNvSpPr>
                <p:nvPr/>
              </p:nvSpPr>
              <p:spPr>
                <a:xfrm>
                  <a:off x="283907" y="1447008"/>
                  <a:ext cx="8576186" cy="2719975"/>
                </a:xfrm>
                <a:prstGeom prst="rect">
                  <a:avLst/>
                </a:prstGeom>
                <a:blipFill>
                  <a:blip r:embed="rId3"/>
                  <a:stretch>
                    <a:fillRect l="-640" r="-569" b="-448"/>
                  </a:stretch>
                </a:blipFill>
              </p:spPr>
              <p:txBody>
                <a:bodyPr/>
                <a:lstStyle/>
                <a:p>
                  <a:r>
                    <a:rPr lang="en-US">
                      <a:noFill/>
                    </a:rPr>
                    <a:t> </a:t>
                  </a:r>
                </a:p>
              </p:txBody>
            </p:sp>
          </mc:Fallback>
        </mc:AlternateContent>
      </p:grpSp>
    </p:spTree>
    <p:extLst>
      <p:ext uri="{BB962C8B-B14F-4D97-AF65-F5344CB8AC3E}">
        <p14:creationId xmlns:p14="http://schemas.microsoft.com/office/powerpoint/2010/main" val="544742036"/>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3" name="TextBox 2">
            <a:extLst>
              <a:ext uri="{FF2B5EF4-FFF2-40B4-BE49-F238E27FC236}">
                <a16:creationId xmlns:a16="http://schemas.microsoft.com/office/drawing/2014/main" id="{74FFE232-D5B7-AEDE-86E1-F08089138175}"/>
              </a:ext>
            </a:extLst>
          </p:cNvPr>
          <p:cNvSpPr txBox="1"/>
          <p:nvPr/>
        </p:nvSpPr>
        <p:spPr>
          <a:xfrm>
            <a:off x="3598607" y="24594"/>
            <a:ext cx="1828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cs typeface="Arial"/>
                <a:sym typeface="Arial"/>
              </a:rPr>
              <a:t>Trả lời</a:t>
            </a:r>
          </a:p>
        </p:txBody>
      </p:sp>
      <p:sp>
        <p:nvSpPr>
          <p:cNvPr id="4" name="Line Callout 1 (Border and Accent Bar) 3">
            <a:extLst>
              <a:ext uri="{FF2B5EF4-FFF2-40B4-BE49-F238E27FC236}">
                <a16:creationId xmlns:a16="http://schemas.microsoft.com/office/drawing/2014/main" id="{0ED88E2C-FC34-31E7-6977-EB22A7D4363E}"/>
              </a:ext>
            </a:extLst>
          </p:cNvPr>
          <p:cNvSpPr/>
          <p:nvPr/>
        </p:nvSpPr>
        <p:spPr>
          <a:xfrm>
            <a:off x="283907" y="488820"/>
            <a:ext cx="1721874" cy="523220"/>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srgbClr val="091B2E"/>
                </a:solidFill>
                <a:effectLst/>
                <a:uLnTx/>
                <a:uFillTx/>
                <a:latin typeface="Arial"/>
                <a:ea typeface="Times New Roman" panose="02020603050405020304" pitchFamily="18" charset="0"/>
                <a:cs typeface="Times New Roman" panose="02020603050405020304" pitchFamily="18" charset="0"/>
                <a:sym typeface="Arial"/>
              </a:rPr>
              <a:t>Luyện tập 3</a:t>
            </a:r>
          </a:p>
        </p:txBody>
      </p:sp>
      <p:sp>
        <p:nvSpPr>
          <p:cNvPr id="2" name="Rectangle: Rounded Corners 1">
            <a:extLst>
              <a:ext uri="{FF2B5EF4-FFF2-40B4-BE49-F238E27FC236}">
                <a16:creationId xmlns:a16="http://schemas.microsoft.com/office/drawing/2014/main" id="{C4F4DC85-28AD-D5F9-EAF2-44F331949571}"/>
              </a:ext>
            </a:extLst>
          </p:cNvPr>
          <p:cNvSpPr/>
          <p:nvPr/>
        </p:nvSpPr>
        <p:spPr>
          <a:xfrm>
            <a:off x="394519" y="1194620"/>
            <a:ext cx="8354962" cy="1762432"/>
          </a:xfrm>
          <a:prstGeom prst="roundRect">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effectLst/>
                <a:latin typeface="+mj-lt"/>
                <a:ea typeface="Times New Roman" panose="02020603050405020304" pitchFamily="18" charset="0"/>
                <a:cs typeface="Times New Roman" panose="02020603050405020304" pitchFamily="18" charset="0"/>
              </a:rPr>
              <a:t>Tường nhám tức là có bề mặt gồ ghề, khi ấn giác mút lên nó sẽ không đẩy được nhiều không khí ra ngoài nên độ chênh lệch áp suất bên trong giác mút và bên ngoài giác mút không đủ lớn để làm giác mút dính chặt vào bề mặt tường nhám. Do vậy, người ta không sử dụng được giác mút với tường nhám.</a:t>
            </a:r>
            <a:endParaRPr lang="en-US" sz="1800">
              <a:effectLst/>
              <a:latin typeface="+mj-lt"/>
              <a:ea typeface="Calibri" panose="020F0502020204030204" pitchFamily="34" charset="0"/>
              <a:cs typeface="Times New Roman" panose="02020603050405020304" pitchFamily="18" charset="0"/>
            </a:endParaRPr>
          </a:p>
        </p:txBody>
      </p:sp>
      <p:sp>
        <p:nvSpPr>
          <p:cNvPr id="6" name="Line Callout 1 (Border and Accent Bar) 3">
            <a:extLst>
              <a:ext uri="{FF2B5EF4-FFF2-40B4-BE49-F238E27FC236}">
                <a16:creationId xmlns:a16="http://schemas.microsoft.com/office/drawing/2014/main" id="{08D20C65-E0D9-9289-404D-55983DE4DB88}"/>
              </a:ext>
            </a:extLst>
          </p:cNvPr>
          <p:cNvSpPr/>
          <p:nvPr/>
        </p:nvSpPr>
        <p:spPr>
          <a:xfrm>
            <a:off x="283907" y="3139632"/>
            <a:ext cx="1721874" cy="523220"/>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srgbClr val="091B2E"/>
                </a:solidFill>
                <a:effectLst/>
                <a:uLnTx/>
                <a:uFillTx/>
                <a:latin typeface="Arial"/>
                <a:ea typeface="Times New Roman" panose="02020603050405020304" pitchFamily="18" charset="0"/>
                <a:cs typeface="Times New Roman" panose="02020603050405020304" pitchFamily="18" charset="0"/>
                <a:sym typeface="Arial"/>
              </a:rPr>
              <a:t>Luyện tập 4</a:t>
            </a:r>
          </a:p>
        </p:txBody>
      </p:sp>
      <p:sp>
        <p:nvSpPr>
          <p:cNvPr id="8" name="Rectangle: Rounded Corners 7">
            <a:extLst>
              <a:ext uri="{FF2B5EF4-FFF2-40B4-BE49-F238E27FC236}">
                <a16:creationId xmlns:a16="http://schemas.microsoft.com/office/drawing/2014/main" id="{CD2CBB0C-F40C-03C8-A544-5E1410B3EE4E}"/>
              </a:ext>
            </a:extLst>
          </p:cNvPr>
          <p:cNvSpPr/>
          <p:nvPr/>
        </p:nvSpPr>
        <p:spPr>
          <a:xfrm>
            <a:off x="394519" y="3768213"/>
            <a:ext cx="8211165" cy="1201993"/>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effectLst/>
                <a:latin typeface="+mj-lt"/>
                <a:ea typeface="Times New Roman" panose="02020603050405020304" pitchFamily="18" charset="0"/>
                <a:cs typeface="Times New Roman" panose="02020603050405020304" pitchFamily="18" charset="0"/>
              </a:rPr>
              <a:t>Một số bình xịt đã cạn dung dịch, khi ấn nút xịt, ta có thể nghe thấy tiếng xì mạnh đó là do bình xịt đã đẩy không khí bên trong bình và xịt ra ngoài.</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7009619"/>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2" name="TextBox 1">
            <a:extLst>
              <a:ext uri="{FF2B5EF4-FFF2-40B4-BE49-F238E27FC236}">
                <a16:creationId xmlns:a16="http://schemas.microsoft.com/office/drawing/2014/main" id="{93408F32-8045-74AA-CADF-473EA69EE1A9}"/>
              </a:ext>
            </a:extLst>
          </p:cNvPr>
          <p:cNvSpPr txBox="1"/>
          <p:nvPr/>
        </p:nvSpPr>
        <p:spPr>
          <a:xfrm>
            <a:off x="3366319" y="0"/>
            <a:ext cx="2411362" cy="699230"/>
          </a:xfrm>
          <a:prstGeom prst="rect">
            <a:avLst/>
          </a:prstGeom>
          <a:noFill/>
        </p:spPr>
        <p:txBody>
          <a:bodyPr wrap="square" rtlCol="0">
            <a:spAutoFit/>
          </a:bodyPr>
          <a:lstStyle/>
          <a:p>
            <a:pPr algn="ctr">
              <a:lnSpc>
                <a:spcPct val="150000"/>
              </a:lnSpc>
            </a:pPr>
            <a:r>
              <a:rPr lang="en-US" sz="3000" b="1"/>
              <a:t>VẬN DỤNG</a:t>
            </a:r>
          </a:p>
        </p:txBody>
      </p:sp>
      <p:grpSp>
        <p:nvGrpSpPr>
          <p:cNvPr id="8" name="Group 7">
            <a:extLst>
              <a:ext uri="{FF2B5EF4-FFF2-40B4-BE49-F238E27FC236}">
                <a16:creationId xmlns:a16="http://schemas.microsoft.com/office/drawing/2014/main" id="{357C5687-51C2-0920-6792-80D14935AFC2}"/>
              </a:ext>
            </a:extLst>
          </p:cNvPr>
          <p:cNvGrpSpPr/>
          <p:nvPr/>
        </p:nvGrpSpPr>
        <p:grpSpPr>
          <a:xfrm>
            <a:off x="4085305" y="699230"/>
            <a:ext cx="4844845" cy="3246046"/>
            <a:chOff x="3967317" y="699230"/>
            <a:chExt cx="4844845" cy="3246046"/>
          </a:xfrm>
        </p:grpSpPr>
        <p:sp>
          <p:nvSpPr>
            <p:cNvPr id="3" name="Thought Bubble: Cloud 2">
              <a:extLst>
                <a:ext uri="{FF2B5EF4-FFF2-40B4-BE49-F238E27FC236}">
                  <a16:creationId xmlns:a16="http://schemas.microsoft.com/office/drawing/2014/main" id="{A63BADAE-0B09-C552-9EEB-CE180CEA253B}"/>
                </a:ext>
              </a:extLst>
            </p:cNvPr>
            <p:cNvSpPr/>
            <p:nvPr/>
          </p:nvSpPr>
          <p:spPr>
            <a:xfrm>
              <a:off x="3967317" y="699230"/>
              <a:ext cx="4844845" cy="3246046"/>
            </a:xfrm>
            <a:prstGeom prst="cloudCallout">
              <a:avLst>
                <a:gd name="adj1" fmla="val -80802"/>
                <a:gd name="adj2" fmla="val -1336"/>
              </a:avLst>
            </a:prstGeom>
            <a:solidFill>
              <a:schemeClr val="bg1">
                <a:lumMod val="75000"/>
                <a:lumOff val="2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D27E4F-EF6C-3C11-AFF6-50C463B28007}"/>
                </a:ext>
              </a:extLst>
            </p:cNvPr>
            <p:cNvSpPr txBox="1"/>
            <p:nvPr/>
          </p:nvSpPr>
          <p:spPr>
            <a:xfrm>
              <a:off x="4660490" y="1553096"/>
              <a:ext cx="3670505" cy="1420325"/>
            </a:xfrm>
            <a:prstGeom prst="rect">
              <a:avLst/>
            </a:prstGeom>
            <a:noFill/>
          </p:spPr>
          <p:txBody>
            <a:bodyPr wrap="square">
              <a:spAutoFit/>
            </a:bodyPr>
            <a:lstStyle/>
            <a:p>
              <a:pPr marL="0" marR="0" algn="just">
                <a:lnSpc>
                  <a:spcPct val="150000"/>
                </a:lnSpc>
                <a:spcBef>
                  <a:spcPts val="0"/>
                </a:spcBef>
                <a:spcAft>
                  <a:spcPts val="0"/>
                </a:spcAft>
              </a:pPr>
              <a:r>
                <a:rPr lang="en-US" sz="2000">
                  <a:solidFill>
                    <a:schemeClr val="accent6"/>
                  </a:solidFill>
                  <a:effectLst/>
                  <a:latin typeface="+mj-lt"/>
                  <a:ea typeface="Times New Roman" panose="02020603050405020304" pitchFamily="18" charset="0"/>
                  <a:cs typeface="Times New Roman" panose="02020603050405020304" pitchFamily="18" charset="0"/>
                </a:rPr>
                <a:t>Nêu và phân tích một số ứng dụng về áp suất không khí trong đời sống.</a:t>
              </a:r>
              <a:endParaRPr lang="en-US" sz="2000">
                <a:solidFill>
                  <a:schemeClr val="accent6"/>
                </a:solidFill>
                <a:effectLst/>
                <a:latin typeface="+mj-lt"/>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DAB4FF10-21D7-CF92-01E7-1105D6297782}"/>
              </a:ext>
            </a:extLst>
          </p:cNvPr>
          <p:cNvPicPr>
            <a:picLocks noChangeAspect="1"/>
          </p:cNvPicPr>
          <p:nvPr/>
        </p:nvPicPr>
        <p:blipFill>
          <a:blip r:embed="rId3"/>
          <a:srcRect/>
          <a:stretch>
            <a:fillRect/>
          </a:stretch>
        </p:blipFill>
        <p:spPr>
          <a:xfrm>
            <a:off x="368710" y="1883328"/>
            <a:ext cx="2013156" cy="3260172"/>
          </a:xfrm>
          <a:prstGeom prst="rect">
            <a:avLst/>
          </a:prstGeom>
        </p:spPr>
      </p:pic>
    </p:spTree>
    <p:extLst>
      <p:ext uri="{BB962C8B-B14F-4D97-AF65-F5344CB8AC3E}">
        <p14:creationId xmlns:p14="http://schemas.microsoft.com/office/powerpoint/2010/main" val="3240670122"/>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9" name="Group 8">
            <a:extLst>
              <a:ext uri="{FF2B5EF4-FFF2-40B4-BE49-F238E27FC236}">
                <a16:creationId xmlns:a16="http://schemas.microsoft.com/office/drawing/2014/main" id="{23F7B9FA-2305-7BEC-F500-C12E12B493AF}"/>
              </a:ext>
            </a:extLst>
          </p:cNvPr>
          <p:cNvGrpSpPr/>
          <p:nvPr/>
        </p:nvGrpSpPr>
        <p:grpSpPr>
          <a:xfrm>
            <a:off x="237203" y="676583"/>
            <a:ext cx="8669594" cy="1858296"/>
            <a:chOff x="346587" y="294968"/>
            <a:chExt cx="8669594" cy="1858296"/>
          </a:xfrm>
        </p:grpSpPr>
        <p:sp>
          <p:nvSpPr>
            <p:cNvPr id="5" name="Rectangle 4">
              <a:extLst>
                <a:ext uri="{FF2B5EF4-FFF2-40B4-BE49-F238E27FC236}">
                  <a16:creationId xmlns:a16="http://schemas.microsoft.com/office/drawing/2014/main" id="{9394C6A7-3288-7862-3ACA-07BCBE206929}"/>
                </a:ext>
              </a:extLst>
            </p:cNvPr>
            <p:cNvSpPr/>
            <p:nvPr/>
          </p:nvSpPr>
          <p:spPr>
            <a:xfrm>
              <a:off x="346587" y="294968"/>
              <a:ext cx="8517194" cy="145271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CF005F-34FB-FEFF-438D-E4B82AE5E276}"/>
                </a:ext>
              </a:extLst>
            </p:cNvPr>
            <p:cNvSpPr/>
            <p:nvPr/>
          </p:nvSpPr>
          <p:spPr>
            <a:xfrm>
              <a:off x="498987" y="447367"/>
              <a:ext cx="8517194" cy="1705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Do càng lên cao, áp suất không khí càng loãng, khi độ cao tăng 12m thì áp suất khí quyển giảm khoảng 1 mmHg. Dựa trên nguyên tắc này, người ta có thể xác định độ cao nhờ dụng cụ đo áp suất khí quyển (còn gọi là cao kế). Cao kế được dùng khi leo núi, trong máy bay, khinh khí cầu.</a:t>
              </a:r>
              <a:endParaRPr lang="en-US" sz="1800">
                <a:effectLst/>
                <a:latin typeface="+mj-lt"/>
                <a:ea typeface="Calibri" panose="020F0502020204030204" pitchFamily="34" charset="0"/>
                <a:cs typeface="Times New Roman" panose="02020603050405020304" pitchFamily="18" charset="0"/>
              </a:endParaRPr>
            </a:p>
          </p:txBody>
        </p:sp>
      </p:grpSp>
      <p:sp>
        <p:nvSpPr>
          <p:cNvPr id="12" name="Arrow: Down 11">
            <a:extLst>
              <a:ext uri="{FF2B5EF4-FFF2-40B4-BE49-F238E27FC236}">
                <a16:creationId xmlns:a16="http://schemas.microsoft.com/office/drawing/2014/main" id="{2A80AD2A-78E8-6615-4263-6B0C26D374E4}"/>
              </a:ext>
            </a:extLst>
          </p:cNvPr>
          <p:cNvSpPr/>
          <p:nvPr/>
        </p:nvSpPr>
        <p:spPr>
          <a:xfrm>
            <a:off x="4318819" y="92484"/>
            <a:ext cx="506361" cy="507899"/>
          </a:xfrm>
          <a:prstGeom prst="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
            <a:extLst>
              <a:ext uri="{FF2B5EF4-FFF2-40B4-BE49-F238E27FC236}">
                <a16:creationId xmlns:a16="http://schemas.microsoft.com/office/drawing/2014/main" id="{BC89452A-07D6-ACD4-6960-A668C65D4D0B}"/>
              </a:ext>
            </a:extLst>
          </p:cNvPr>
          <p:cNvSpPr/>
          <p:nvPr/>
        </p:nvSpPr>
        <p:spPr>
          <a:xfrm>
            <a:off x="591017" y="2866676"/>
            <a:ext cx="2498769" cy="2195793"/>
          </a:xfrm>
          <a:custGeom>
            <a:avLst/>
            <a:gdLst/>
            <a:ahLst/>
            <a:cxnLst/>
            <a:rect l="l" t="t" r="r" b="b"/>
            <a:pathLst>
              <a:path w="4682560" h="4114800">
                <a:moveTo>
                  <a:pt x="0" y="0"/>
                </a:moveTo>
                <a:lnTo>
                  <a:pt x="4682560" y="0"/>
                </a:lnTo>
                <a:lnTo>
                  <a:pt x="46825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3">
            <a:extLst>
              <a:ext uri="{FF2B5EF4-FFF2-40B4-BE49-F238E27FC236}">
                <a16:creationId xmlns:a16="http://schemas.microsoft.com/office/drawing/2014/main" id="{EAB389BB-D024-9257-29E6-2A566E4A3C58}"/>
              </a:ext>
            </a:extLst>
          </p:cNvPr>
          <p:cNvSpPr/>
          <p:nvPr/>
        </p:nvSpPr>
        <p:spPr>
          <a:xfrm>
            <a:off x="3655057" y="2849068"/>
            <a:ext cx="2340245" cy="1910491"/>
          </a:xfrm>
          <a:custGeom>
            <a:avLst/>
            <a:gdLst/>
            <a:ahLst/>
            <a:cxnLst/>
            <a:rect l="l" t="t" r="r" b="b"/>
            <a:pathLst>
              <a:path w="5040401" h="4114800">
                <a:moveTo>
                  <a:pt x="0" y="0"/>
                </a:moveTo>
                <a:lnTo>
                  <a:pt x="5040400" y="0"/>
                </a:lnTo>
                <a:lnTo>
                  <a:pt x="50404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4">
            <a:extLst>
              <a:ext uri="{FF2B5EF4-FFF2-40B4-BE49-F238E27FC236}">
                <a16:creationId xmlns:a16="http://schemas.microsoft.com/office/drawing/2014/main" id="{964FF0CB-E719-E3AC-22ED-592AF12C7D95}"/>
              </a:ext>
            </a:extLst>
          </p:cNvPr>
          <p:cNvSpPr/>
          <p:nvPr/>
        </p:nvSpPr>
        <p:spPr>
          <a:xfrm>
            <a:off x="6560573" y="2687278"/>
            <a:ext cx="2014880" cy="2276701"/>
          </a:xfrm>
          <a:custGeom>
            <a:avLst/>
            <a:gdLst/>
            <a:ahLst/>
            <a:cxnLst/>
            <a:rect l="l" t="t" r="r" b="b"/>
            <a:pathLst>
              <a:path w="3641598" h="4114800">
                <a:moveTo>
                  <a:pt x="0" y="0"/>
                </a:moveTo>
                <a:lnTo>
                  <a:pt x="3641598" y="0"/>
                </a:lnTo>
                <a:lnTo>
                  <a:pt x="36415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4046661217"/>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9" name="Group 8">
            <a:extLst>
              <a:ext uri="{FF2B5EF4-FFF2-40B4-BE49-F238E27FC236}">
                <a16:creationId xmlns:a16="http://schemas.microsoft.com/office/drawing/2014/main" id="{23F7B9FA-2305-7BEC-F500-C12E12B493AF}"/>
              </a:ext>
            </a:extLst>
          </p:cNvPr>
          <p:cNvGrpSpPr/>
          <p:nvPr/>
        </p:nvGrpSpPr>
        <p:grpSpPr>
          <a:xfrm>
            <a:off x="237203" y="676583"/>
            <a:ext cx="8669594" cy="1858296"/>
            <a:chOff x="346587" y="294968"/>
            <a:chExt cx="8669594" cy="1858296"/>
          </a:xfrm>
        </p:grpSpPr>
        <p:sp>
          <p:nvSpPr>
            <p:cNvPr id="5" name="Rectangle 4">
              <a:extLst>
                <a:ext uri="{FF2B5EF4-FFF2-40B4-BE49-F238E27FC236}">
                  <a16:creationId xmlns:a16="http://schemas.microsoft.com/office/drawing/2014/main" id="{9394C6A7-3288-7862-3ACA-07BCBE206929}"/>
                </a:ext>
              </a:extLst>
            </p:cNvPr>
            <p:cNvSpPr/>
            <p:nvPr/>
          </p:nvSpPr>
          <p:spPr>
            <a:xfrm>
              <a:off x="346587" y="294968"/>
              <a:ext cx="8517194" cy="145271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DBCF005F-34FB-FEFF-438D-E4B82AE5E276}"/>
                </a:ext>
              </a:extLst>
            </p:cNvPr>
            <p:cNvSpPr/>
            <p:nvPr/>
          </p:nvSpPr>
          <p:spPr>
            <a:xfrm>
              <a:off x="498987" y="447367"/>
              <a:ext cx="8517194" cy="1705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Trên nắp các bình nước lọc 20 lít mà chúng ta vẫn thường sử dụng trong sinh hoạt thường có một lỗ rất nhỏ vừa đủ để không khí thoát bớt ra ngoài, làm giảm áp suất trong bình giúp cho việc lấy nước dễ dàng hơn.</a:t>
              </a:r>
              <a:endParaRPr lang="en-US" sz="1800">
                <a:effectLst/>
                <a:latin typeface="+mj-lt"/>
                <a:ea typeface="Calibri" panose="020F0502020204030204" pitchFamily="34" charset="0"/>
                <a:cs typeface="Times New Roman" panose="02020603050405020304" pitchFamily="18" charset="0"/>
              </a:endParaRPr>
            </a:p>
          </p:txBody>
        </p:sp>
      </p:grpSp>
      <p:sp>
        <p:nvSpPr>
          <p:cNvPr id="12" name="Arrow: Down 11">
            <a:extLst>
              <a:ext uri="{FF2B5EF4-FFF2-40B4-BE49-F238E27FC236}">
                <a16:creationId xmlns:a16="http://schemas.microsoft.com/office/drawing/2014/main" id="{2A80AD2A-78E8-6615-4263-6B0C26D374E4}"/>
              </a:ext>
            </a:extLst>
          </p:cNvPr>
          <p:cNvSpPr/>
          <p:nvPr/>
        </p:nvSpPr>
        <p:spPr>
          <a:xfrm>
            <a:off x="4318819" y="92484"/>
            <a:ext cx="506361" cy="507899"/>
          </a:xfrm>
          <a:prstGeom prst="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3" name="Freeform 5">
            <a:extLst>
              <a:ext uri="{FF2B5EF4-FFF2-40B4-BE49-F238E27FC236}">
                <a16:creationId xmlns:a16="http://schemas.microsoft.com/office/drawing/2014/main" id="{446EE8CB-D5A2-A1BE-F0AD-5BAF5E683BE6}"/>
              </a:ext>
            </a:extLst>
          </p:cNvPr>
          <p:cNvSpPr/>
          <p:nvPr/>
        </p:nvSpPr>
        <p:spPr>
          <a:xfrm>
            <a:off x="3805224" y="2783287"/>
            <a:ext cx="1533552" cy="2267729"/>
          </a:xfrm>
          <a:custGeom>
            <a:avLst/>
            <a:gdLst/>
            <a:ahLst/>
            <a:cxnLst/>
            <a:rect l="l" t="t" r="r" b="b"/>
            <a:pathLst>
              <a:path w="2782633" h="4114800">
                <a:moveTo>
                  <a:pt x="0" y="0"/>
                </a:moveTo>
                <a:lnTo>
                  <a:pt x="2782633" y="0"/>
                </a:lnTo>
                <a:lnTo>
                  <a:pt x="278263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385762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3"/>
          <p:cNvSpPr txBox="1">
            <a:spLocks noGrp="1"/>
          </p:cNvSpPr>
          <p:nvPr>
            <p:ph type="title" idx="2"/>
          </p:nvPr>
        </p:nvSpPr>
        <p:spPr>
          <a:xfrm flipH="1">
            <a:off x="4042864" y="1387612"/>
            <a:ext cx="1291800" cy="1118700"/>
          </a:xfrm>
          <a:prstGeom prst="rect">
            <a:avLst/>
          </a:prstGeom>
        </p:spPr>
        <p:txBody>
          <a:bodyPr spcFirstLastPara="1" wrap="square" lIns="91425" tIns="91425" rIns="91425" bIns="182875" anchor="b" anchorCtr="0">
            <a:noAutofit/>
          </a:bodyPr>
          <a:lstStyle/>
          <a:p>
            <a:pPr marL="0" lvl="0" indent="0" algn="ctr" rtl="0">
              <a:spcBef>
                <a:spcPts val="0"/>
              </a:spcBef>
              <a:spcAft>
                <a:spcPts val="0"/>
              </a:spcAft>
              <a:buNone/>
            </a:pPr>
            <a:r>
              <a:rPr lang="en-US" sz="4000">
                <a:latin typeface="+mj-lt"/>
              </a:rPr>
              <a:t>I</a:t>
            </a:r>
            <a:endParaRPr sz="4000">
              <a:latin typeface="+mj-lt"/>
            </a:endParaRPr>
          </a:p>
        </p:txBody>
      </p:sp>
      <p:sp>
        <p:nvSpPr>
          <p:cNvPr id="521" name="Google Shape;521;p33"/>
          <p:cNvSpPr txBox="1">
            <a:spLocks noGrp="1"/>
          </p:cNvSpPr>
          <p:nvPr>
            <p:ph type="ctrTitle"/>
          </p:nvPr>
        </p:nvSpPr>
        <p:spPr>
          <a:xfrm flipH="1">
            <a:off x="2058861" y="2551456"/>
            <a:ext cx="5026200" cy="15081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800">
                <a:latin typeface="+mj-lt"/>
              </a:rPr>
              <a:t>ÁP SUẤT CHẤT LỎNG</a:t>
            </a:r>
          </a:p>
        </p:txBody>
      </p:sp>
      <p:sp>
        <p:nvSpPr>
          <p:cNvPr id="522" name="Google Shape;522;p33"/>
          <p:cNvSpPr/>
          <p:nvPr/>
        </p:nvSpPr>
        <p:spPr>
          <a:xfrm flipH="1">
            <a:off x="7645105" y="-539725"/>
            <a:ext cx="1649613" cy="1905548"/>
          </a:xfrm>
          <a:custGeom>
            <a:avLst/>
            <a:gdLst/>
            <a:ahLst/>
            <a:cxnLst/>
            <a:rect l="l" t="t" r="r" b="b"/>
            <a:pathLst>
              <a:path w="54219" h="62631" extrusionOk="0">
                <a:moveTo>
                  <a:pt x="27110" y="4217"/>
                </a:moveTo>
                <a:lnTo>
                  <a:pt x="50576" y="17772"/>
                </a:lnTo>
                <a:lnTo>
                  <a:pt x="50576" y="44859"/>
                </a:lnTo>
                <a:lnTo>
                  <a:pt x="27110" y="58414"/>
                </a:lnTo>
                <a:lnTo>
                  <a:pt x="3643" y="44859"/>
                </a:lnTo>
                <a:lnTo>
                  <a:pt x="3643" y="17772"/>
                </a:lnTo>
                <a:lnTo>
                  <a:pt x="27110" y="4217"/>
                </a:lnTo>
                <a:close/>
                <a:moveTo>
                  <a:pt x="27110" y="1"/>
                </a:moveTo>
                <a:lnTo>
                  <a:pt x="1" y="15653"/>
                </a:lnTo>
                <a:lnTo>
                  <a:pt x="1" y="46956"/>
                </a:lnTo>
                <a:lnTo>
                  <a:pt x="27110" y="62630"/>
                </a:lnTo>
                <a:lnTo>
                  <a:pt x="54219" y="46956"/>
                </a:lnTo>
                <a:lnTo>
                  <a:pt x="54219" y="15653"/>
                </a:lnTo>
                <a:lnTo>
                  <a:pt x="27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p:cNvSpPr/>
          <p:nvPr/>
        </p:nvSpPr>
        <p:spPr>
          <a:xfrm flipH="1">
            <a:off x="1778798" y="418688"/>
            <a:ext cx="1585557" cy="303108"/>
          </a:xfrm>
          <a:custGeom>
            <a:avLst/>
            <a:gdLst/>
            <a:ahLst/>
            <a:cxnLst/>
            <a:rect l="l" t="t" r="r" b="b"/>
            <a:pathLst>
              <a:path w="42850" h="8191" extrusionOk="0">
                <a:moveTo>
                  <a:pt x="11259" y="0"/>
                </a:moveTo>
                <a:lnTo>
                  <a:pt x="6159" y="3687"/>
                </a:lnTo>
                <a:lnTo>
                  <a:pt x="2142" y="773"/>
                </a:lnTo>
                <a:lnTo>
                  <a:pt x="0" y="3731"/>
                </a:lnTo>
                <a:lnTo>
                  <a:pt x="6159" y="8191"/>
                </a:lnTo>
                <a:lnTo>
                  <a:pt x="11259" y="4504"/>
                </a:lnTo>
                <a:lnTo>
                  <a:pt x="16336" y="8191"/>
                </a:lnTo>
                <a:lnTo>
                  <a:pt x="21436" y="4504"/>
                </a:lnTo>
                <a:lnTo>
                  <a:pt x="26513" y="8191"/>
                </a:lnTo>
                <a:lnTo>
                  <a:pt x="31613" y="4504"/>
                </a:lnTo>
                <a:lnTo>
                  <a:pt x="36690" y="8191"/>
                </a:lnTo>
                <a:lnTo>
                  <a:pt x="42850" y="3731"/>
                </a:lnTo>
                <a:lnTo>
                  <a:pt x="40708" y="773"/>
                </a:lnTo>
                <a:lnTo>
                  <a:pt x="36690" y="3687"/>
                </a:lnTo>
                <a:lnTo>
                  <a:pt x="31613" y="0"/>
                </a:lnTo>
                <a:lnTo>
                  <a:pt x="26513" y="3687"/>
                </a:lnTo>
                <a:lnTo>
                  <a:pt x="21436" y="0"/>
                </a:lnTo>
                <a:lnTo>
                  <a:pt x="16336" y="3687"/>
                </a:lnTo>
                <a:lnTo>
                  <a:pt x="112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33"/>
          <p:cNvGrpSpPr/>
          <p:nvPr/>
        </p:nvGrpSpPr>
        <p:grpSpPr>
          <a:xfrm flipH="1">
            <a:off x="487767" y="278166"/>
            <a:ext cx="529276" cy="1177181"/>
            <a:chOff x="8151475" y="1002075"/>
            <a:chExt cx="529276" cy="1177181"/>
          </a:xfrm>
        </p:grpSpPr>
        <p:sp>
          <p:nvSpPr>
            <p:cNvPr id="525" name="Google Shape;525;p33"/>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3"/>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3"/>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3"/>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3"/>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3"/>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3"/>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3"/>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3"/>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3"/>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3"/>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33"/>
          <p:cNvSpPr/>
          <p:nvPr/>
        </p:nvSpPr>
        <p:spPr>
          <a:xfrm flipH="1">
            <a:off x="6187583" y="4104700"/>
            <a:ext cx="589098" cy="1178133"/>
          </a:xfrm>
          <a:custGeom>
            <a:avLst/>
            <a:gdLst/>
            <a:ahLst/>
            <a:cxnLst/>
            <a:rect l="l" t="t" r="r" b="b"/>
            <a:pathLst>
              <a:path w="18788" h="37574" extrusionOk="0">
                <a:moveTo>
                  <a:pt x="18787" y="1"/>
                </a:moveTo>
                <a:cubicBezTo>
                  <a:pt x="8434" y="1"/>
                  <a:pt x="1" y="8434"/>
                  <a:pt x="1" y="18787"/>
                </a:cubicBezTo>
                <a:cubicBezTo>
                  <a:pt x="1" y="29163"/>
                  <a:pt x="8434" y="37574"/>
                  <a:pt x="18787" y="37574"/>
                </a:cubicBezTo>
                <a:lnTo>
                  <a:pt x="18787" y="33931"/>
                </a:lnTo>
                <a:cubicBezTo>
                  <a:pt x="10443" y="33931"/>
                  <a:pt x="3643" y="27132"/>
                  <a:pt x="3643" y="18787"/>
                </a:cubicBezTo>
                <a:cubicBezTo>
                  <a:pt x="3643" y="10442"/>
                  <a:pt x="10443" y="3665"/>
                  <a:pt x="18787" y="3665"/>
                </a:cubicBezTo>
                <a:lnTo>
                  <a:pt x="187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3"/>
          <p:cNvGrpSpPr/>
          <p:nvPr/>
        </p:nvGrpSpPr>
        <p:grpSpPr>
          <a:xfrm flipH="1">
            <a:off x="2006957" y="4290213"/>
            <a:ext cx="482249" cy="482286"/>
            <a:chOff x="6984525" y="3727488"/>
            <a:chExt cx="482249" cy="482286"/>
          </a:xfrm>
        </p:grpSpPr>
        <p:sp>
          <p:nvSpPr>
            <p:cNvPr id="545" name="Google Shape;545;p33"/>
            <p:cNvSpPr/>
            <p:nvPr/>
          </p:nvSpPr>
          <p:spPr>
            <a:xfrm>
              <a:off x="6984525" y="3727488"/>
              <a:ext cx="482249" cy="482286"/>
            </a:xfrm>
            <a:custGeom>
              <a:avLst/>
              <a:gdLst/>
              <a:ahLst/>
              <a:cxnLst/>
              <a:rect l="l" t="t" r="r" b="b"/>
              <a:pathLst>
                <a:path w="13003" h="13004" extrusionOk="0">
                  <a:moveTo>
                    <a:pt x="10420" y="1"/>
                  </a:moveTo>
                  <a:lnTo>
                    <a:pt x="0" y="10421"/>
                  </a:lnTo>
                  <a:lnTo>
                    <a:pt x="2583" y="13004"/>
                  </a:lnTo>
                  <a:lnTo>
                    <a:pt x="13003" y="2584"/>
                  </a:lnTo>
                  <a:lnTo>
                    <a:pt x="104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6984525" y="3727488"/>
              <a:ext cx="482249" cy="482286"/>
            </a:xfrm>
            <a:custGeom>
              <a:avLst/>
              <a:gdLst/>
              <a:ahLst/>
              <a:cxnLst/>
              <a:rect l="l" t="t" r="r" b="b"/>
              <a:pathLst>
                <a:path w="13003" h="13004" extrusionOk="0">
                  <a:moveTo>
                    <a:pt x="2583" y="1"/>
                  </a:moveTo>
                  <a:lnTo>
                    <a:pt x="0" y="2584"/>
                  </a:lnTo>
                  <a:lnTo>
                    <a:pt x="10420" y="13004"/>
                  </a:lnTo>
                  <a:lnTo>
                    <a:pt x="13003" y="10421"/>
                  </a:lnTo>
                  <a:lnTo>
                    <a:pt x="25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33"/>
          <p:cNvGrpSpPr/>
          <p:nvPr/>
        </p:nvGrpSpPr>
        <p:grpSpPr>
          <a:xfrm rot="5400000" flipH="1">
            <a:off x="8519098" y="3736525"/>
            <a:ext cx="529276" cy="1177181"/>
            <a:chOff x="8151475" y="1002075"/>
            <a:chExt cx="529276" cy="1177181"/>
          </a:xfrm>
        </p:grpSpPr>
        <p:sp>
          <p:nvSpPr>
            <p:cNvPr id="548" name="Google Shape;548;p33"/>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3"/>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3"/>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3"/>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3"/>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3"/>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3"/>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3"/>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33"/>
          <p:cNvGrpSpPr/>
          <p:nvPr/>
        </p:nvGrpSpPr>
        <p:grpSpPr>
          <a:xfrm>
            <a:off x="523225" y="4060472"/>
            <a:ext cx="1052500" cy="529275"/>
            <a:chOff x="523225" y="4060472"/>
            <a:chExt cx="1052500" cy="529275"/>
          </a:xfrm>
        </p:grpSpPr>
        <p:sp>
          <p:nvSpPr>
            <p:cNvPr id="567" name="Google Shape;567;p33"/>
            <p:cNvSpPr/>
            <p:nvPr/>
          </p:nvSpPr>
          <p:spPr>
            <a:xfrm flipH="1">
              <a:off x="1046450"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flipH="1">
              <a:off x="523225"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9" name="Group 8">
            <a:extLst>
              <a:ext uri="{FF2B5EF4-FFF2-40B4-BE49-F238E27FC236}">
                <a16:creationId xmlns:a16="http://schemas.microsoft.com/office/drawing/2014/main" id="{23F7B9FA-2305-7BEC-F500-C12E12B493AF}"/>
              </a:ext>
            </a:extLst>
          </p:cNvPr>
          <p:cNvGrpSpPr/>
          <p:nvPr/>
        </p:nvGrpSpPr>
        <p:grpSpPr>
          <a:xfrm>
            <a:off x="237203" y="676583"/>
            <a:ext cx="8669594" cy="1858296"/>
            <a:chOff x="346587" y="294968"/>
            <a:chExt cx="8669594" cy="1858296"/>
          </a:xfrm>
        </p:grpSpPr>
        <p:sp>
          <p:nvSpPr>
            <p:cNvPr id="5" name="Rectangle 4">
              <a:extLst>
                <a:ext uri="{FF2B5EF4-FFF2-40B4-BE49-F238E27FC236}">
                  <a16:creationId xmlns:a16="http://schemas.microsoft.com/office/drawing/2014/main" id="{9394C6A7-3288-7862-3ACA-07BCBE206929}"/>
                </a:ext>
              </a:extLst>
            </p:cNvPr>
            <p:cNvSpPr/>
            <p:nvPr/>
          </p:nvSpPr>
          <p:spPr>
            <a:xfrm>
              <a:off x="346587" y="294968"/>
              <a:ext cx="8517194" cy="145271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DBCF005F-34FB-FEFF-438D-E4B82AE5E276}"/>
                </a:ext>
              </a:extLst>
            </p:cNvPr>
            <p:cNvSpPr/>
            <p:nvPr/>
          </p:nvSpPr>
          <p:spPr>
            <a:xfrm>
              <a:off x="498987" y="447367"/>
              <a:ext cx="8517194" cy="1705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Khi máy bay cất cánh và hạ cánh ta sẽ cảm thấy ù tai, đau tai và có thể hơi choáng váng do khi đó, áp suất bên trong máy bay bị thay đổi đột ngột.</a:t>
              </a:r>
              <a:endParaRPr lang="en-US" sz="1800">
                <a:effectLst/>
                <a:latin typeface="+mj-lt"/>
                <a:ea typeface="Calibri" panose="020F0502020204030204" pitchFamily="34" charset="0"/>
                <a:cs typeface="Times New Roman" panose="02020603050405020304" pitchFamily="18" charset="0"/>
              </a:endParaRPr>
            </a:p>
          </p:txBody>
        </p:sp>
      </p:grpSp>
      <p:sp>
        <p:nvSpPr>
          <p:cNvPr id="12" name="Arrow: Down 11">
            <a:extLst>
              <a:ext uri="{FF2B5EF4-FFF2-40B4-BE49-F238E27FC236}">
                <a16:creationId xmlns:a16="http://schemas.microsoft.com/office/drawing/2014/main" id="{2A80AD2A-78E8-6615-4263-6B0C26D374E4}"/>
              </a:ext>
            </a:extLst>
          </p:cNvPr>
          <p:cNvSpPr/>
          <p:nvPr/>
        </p:nvSpPr>
        <p:spPr>
          <a:xfrm>
            <a:off x="4318819" y="92484"/>
            <a:ext cx="506361" cy="507899"/>
          </a:xfrm>
          <a:prstGeom prst="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4" name="Freeform 6">
            <a:extLst>
              <a:ext uri="{FF2B5EF4-FFF2-40B4-BE49-F238E27FC236}">
                <a16:creationId xmlns:a16="http://schemas.microsoft.com/office/drawing/2014/main" id="{37672345-855F-8106-8182-E2484E316B13}"/>
              </a:ext>
            </a:extLst>
          </p:cNvPr>
          <p:cNvSpPr/>
          <p:nvPr/>
        </p:nvSpPr>
        <p:spPr>
          <a:xfrm>
            <a:off x="2581286" y="2868187"/>
            <a:ext cx="3677274" cy="2275313"/>
          </a:xfrm>
          <a:custGeom>
            <a:avLst/>
            <a:gdLst/>
            <a:ahLst/>
            <a:cxnLst/>
            <a:rect l="l" t="t" r="r" b="b"/>
            <a:pathLst>
              <a:path w="6650182" h="4114800">
                <a:moveTo>
                  <a:pt x="0" y="0"/>
                </a:moveTo>
                <a:lnTo>
                  <a:pt x="6650182" y="0"/>
                </a:lnTo>
                <a:lnTo>
                  <a:pt x="66501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9867450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9" name="Group 8">
            <a:extLst>
              <a:ext uri="{FF2B5EF4-FFF2-40B4-BE49-F238E27FC236}">
                <a16:creationId xmlns:a16="http://schemas.microsoft.com/office/drawing/2014/main" id="{23F7B9FA-2305-7BEC-F500-C12E12B493AF}"/>
              </a:ext>
            </a:extLst>
          </p:cNvPr>
          <p:cNvGrpSpPr/>
          <p:nvPr/>
        </p:nvGrpSpPr>
        <p:grpSpPr>
          <a:xfrm>
            <a:off x="237203" y="676583"/>
            <a:ext cx="8669594" cy="1858296"/>
            <a:chOff x="346587" y="294968"/>
            <a:chExt cx="8669594" cy="1858296"/>
          </a:xfrm>
        </p:grpSpPr>
        <p:sp>
          <p:nvSpPr>
            <p:cNvPr id="5" name="Rectangle 4">
              <a:extLst>
                <a:ext uri="{FF2B5EF4-FFF2-40B4-BE49-F238E27FC236}">
                  <a16:creationId xmlns:a16="http://schemas.microsoft.com/office/drawing/2014/main" id="{9394C6A7-3288-7862-3ACA-07BCBE206929}"/>
                </a:ext>
              </a:extLst>
            </p:cNvPr>
            <p:cNvSpPr/>
            <p:nvPr/>
          </p:nvSpPr>
          <p:spPr>
            <a:xfrm>
              <a:off x="346587" y="294968"/>
              <a:ext cx="8517194" cy="145271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DBCF005F-34FB-FEFF-438D-E4B82AE5E276}"/>
                </a:ext>
              </a:extLst>
            </p:cNvPr>
            <p:cNvSpPr/>
            <p:nvPr/>
          </p:nvSpPr>
          <p:spPr>
            <a:xfrm>
              <a:off x="498987" y="447367"/>
              <a:ext cx="8517194" cy="1705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Sự hít vào, thở ra của con người là do sự chênh lệch giữa áp suất bên trong lồng ngực với áp suất khí quyển bên ngoài.</a:t>
              </a:r>
              <a:endParaRPr lang="en-US" sz="1800">
                <a:effectLst/>
                <a:latin typeface="+mj-lt"/>
                <a:ea typeface="Calibri" panose="020F0502020204030204" pitchFamily="34" charset="0"/>
                <a:cs typeface="Times New Roman" panose="02020603050405020304" pitchFamily="18" charset="0"/>
              </a:endParaRPr>
            </a:p>
          </p:txBody>
        </p:sp>
      </p:grpSp>
      <p:sp>
        <p:nvSpPr>
          <p:cNvPr id="12" name="Arrow: Down 11">
            <a:extLst>
              <a:ext uri="{FF2B5EF4-FFF2-40B4-BE49-F238E27FC236}">
                <a16:creationId xmlns:a16="http://schemas.microsoft.com/office/drawing/2014/main" id="{2A80AD2A-78E8-6615-4263-6B0C26D374E4}"/>
              </a:ext>
            </a:extLst>
          </p:cNvPr>
          <p:cNvSpPr/>
          <p:nvPr/>
        </p:nvSpPr>
        <p:spPr>
          <a:xfrm>
            <a:off x="4318819" y="92484"/>
            <a:ext cx="506361" cy="507899"/>
          </a:xfrm>
          <a:prstGeom prst="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91B2E"/>
              </a:solidFill>
              <a:effectLst/>
              <a:uLnTx/>
              <a:uFillTx/>
              <a:latin typeface="Arial"/>
              <a:ea typeface="+mn-ea"/>
              <a:cs typeface="+mn-cs"/>
              <a:sym typeface="Arial"/>
            </a:endParaRPr>
          </a:p>
        </p:txBody>
      </p:sp>
      <p:sp>
        <p:nvSpPr>
          <p:cNvPr id="3" name="Freeform 7">
            <a:extLst>
              <a:ext uri="{FF2B5EF4-FFF2-40B4-BE49-F238E27FC236}">
                <a16:creationId xmlns:a16="http://schemas.microsoft.com/office/drawing/2014/main" id="{DA548354-2EB8-77F7-17A5-F9722E5ABBD1}"/>
              </a:ext>
            </a:extLst>
          </p:cNvPr>
          <p:cNvSpPr/>
          <p:nvPr/>
        </p:nvSpPr>
        <p:spPr>
          <a:xfrm>
            <a:off x="3764498" y="2666373"/>
            <a:ext cx="1955581" cy="2399486"/>
          </a:xfrm>
          <a:custGeom>
            <a:avLst/>
            <a:gdLst/>
            <a:ahLst/>
            <a:cxnLst/>
            <a:rect l="l" t="t" r="r" b="b"/>
            <a:pathLst>
              <a:path w="3353562" h="4114800">
                <a:moveTo>
                  <a:pt x="0" y="0"/>
                </a:moveTo>
                <a:lnTo>
                  <a:pt x="3353562" y="0"/>
                </a:lnTo>
                <a:lnTo>
                  <a:pt x="33535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466977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2" name="TextBox 1">
            <a:extLst>
              <a:ext uri="{FF2B5EF4-FFF2-40B4-BE49-F238E27FC236}">
                <a16:creationId xmlns:a16="http://schemas.microsoft.com/office/drawing/2014/main" id="{4796594F-C383-201C-798F-C77A6E9B5BE2}"/>
              </a:ext>
            </a:extLst>
          </p:cNvPr>
          <p:cNvSpPr txBox="1"/>
          <p:nvPr/>
        </p:nvSpPr>
        <p:spPr>
          <a:xfrm>
            <a:off x="2484120" y="0"/>
            <a:ext cx="4175760" cy="699230"/>
          </a:xfrm>
          <a:prstGeom prst="rect">
            <a:avLst/>
          </a:prstGeom>
          <a:noFill/>
        </p:spPr>
        <p:txBody>
          <a:bodyPr wrap="square" rtlCol="0">
            <a:spAutoFit/>
          </a:bodyPr>
          <a:lstStyle/>
          <a:p>
            <a:pPr algn="ctr">
              <a:lnSpc>
                <a:spcPct val="150000"/>
              </a:lnSpc>
            </a:pPr>
            <a:r>
              <a:rPr lang="en-US" sz="3000" b="1"/>
              <a:t>HƯỚNG DẪN VỀ NHÀ</a:t>
            </a:r>
          </a:p>
        </p:txBody>
      </p:sp>
      <p:sp>
        <p:nvSpPr>
          <p:cNvPr id="3" name="Oval 2">
            <a:extLst>
              <a:ext uri="{FF2B5EF4-FFF2-40B4-BE49-F238E27FC236}">
                <a16:creationId xmlns:a16="http://schemas.microsoft.com/office/drawing/2014/main" id="{6B8D658A-FC55-070D-2843-611B9AFAB5C6}"/>
              </a:ext>
            </a:extLst>
          </p:cNvPr>
          <p:cNvSpPr/>
          <p:nvPr/>
        </p:nvSpPr>
        <p:spPr>
          <a:xfrm>
            <a:off x="1320800" y="1066800"/>
            <a:ext cx="762000" cy="660400"/>
          </a:xfrm>
          <a:prstGeom prst="ellipse">
            <a:avLst/>
          </a:prstGeom>
          <a:solidFill>
            <a:schemeClr val="bg1">
              <a:lumMod val="90000"/>
              <a:lumOff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accent6"/>
                </a:solidFill>
              </a:rPr>
              <a:t>1</a:t>
            </a:r>
          </a:p>
        </p:txBody>
      </p:sp>
      <p:sp>
        <p:nvSpPr>
          <p:cNvPr id="10" name="TextBox 9">
            <a:extLst>
              <a:ext uri="{FF2B5EF4-FFF2-40B4-BE49-F238E27FC236}">
                <a16:creationId xmlns:a16="http://schemas.microsoft.com/office/drawing/2014/main" id="{8E37AB79-14C6-D1F0-D162-24CEFBA2F10E}"/>
              </a:ext>
            </a:extLst>
          </p:cNvPr>
          <p:cNvSpPr txBox="1"/>
          <p:nvPr/>
        </p:nvSpPr>
        <p:spPr>
          <a:xfrm>
            <a:off x="2562860" y="1158473"/>
            <a:ext cx="5260340" cy="477054"/>
          </a:xfrm>
          <a:prstGeom prst="rect">
            <a:avLst/>
          </a:prstGeom>
          <a:noFill/>
        </p:spPr>
        <p:txBody>
          <a:bodyPr wrap="square">
            <a:spAutoFit/>
          </a:bodyPr>
          <a:lstStyle/>
          <a:p>
            <a:r>
              <a:rPr lang="en-US" sz="2500">
                <a:solidFill>
                  <a:srgbClr val="000000"/>
                </a:solidFill>
                <a:effectLst/>
                <a:latin typeface="+mj-lt"/>
                <a:ea typeface="Times New Roman" panose="02020603050405020304" pitchFamily="18" charset="0"/>
              </a:rPr>
              <a:t>Xem lại kiến thức đã học ở bài 17</a:t>
            </a:r>
            <a:endParaRPr lang="en-US" sz="2500">
              <a:latin typeface="+mj-lt"/>
            </a:endParaRPr>
          </a:p>
        </p:txBody>
      </p:sp>
      <p:sp>
        <p:nvSpPr>
          <p:cNvPr id="11" name="Oval 10">
            <a:extLst>
              <a:ext uri="{FF2B5EF4-FFF2-40B4-BE49-F238E27FC236}">
                <a16:creationId xmlns:a16="http://schemas.microsoft.com/office/drawing/2014/main" id="{0D5D0CF0-C676-688F-31E6-BD78207AE0D2}"/>
              </a:ext>
            </a:extLst>
          </p:cNvPr>
          <p:cNvSpPr/>
          <p:nvPr/>
        </p:nvSpPr>
        <p:spPr>
          <a:xfrm>
            <a:off x="1320800" y="2324809"/>
            <a:ext cx="762000" cy="660400"/>
          </a:xfrm>
          <a:prstGeom prst="ellipse">
            <a:avLst/>
          </a:prstGeom>
          <a:solidFill>
            <a:schemeClr val="bg1">
              <a:lumMod val="90000"/>
              <a:lumOff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accent6"/>
                </a:solidFill>
              </a:rPr>
              <a:t>2</a:t>
            </a:r>
          </a:p>
        </p:txBody>
      </p:sp>
      <p:sp>
        <p:nvSpPr>
          <p:cNvPr id="12" name="Oval 11">
            <a:extLst>
              <a:ext uri="{FF2B5EF4-FFF2-40B4-BE49-F238E27FC236}">
                <a16:creationId xmlns:a16="http://schemas.microsoft.com/office/drawing/2014/main" id="{63112375-51E9-CEB2-C593-F556FC0BFF26}"/>
              </a:ext>
            </a:extLst>
          </p:cNvPr>
          <p:cNvSpPr/>
          <p:nvPr/>
        </p:nvSpPr>
        <p:spPr>
          <a:xfrm>
            <a:off x="1320800" y="3765403"/>
            <a:ext cx="762000" cy="660400"/>
          </a:xfrm>
          <a:prstGeom prst="ellipse">
            <a:avLst/>
          </a:prstGeom>
          <a:solidFill>
            <a:schemeClr val="bg1">
              <a:lumMod val="90000"/>
              <a:lumOff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accent6"/>
                </a:solidFill>
              </a:rPr>
              <a:t>3</a:t>
            </a:r>
          </a:p>
        </p:txBody>
      </p:sp>
      <p:sp>
        <p:nvSpPr>
          <p:cNvPr id="15" name="TextBox 14">
            <a:extLst>
              <a:ext uri="{FF2B5EF4-FFF2-40B4-BE49-F238E27FC236}">
                <a16:creationId xmlns:a16="http://schemas.microsoft.com/office/drawing/2014/main" id="{7F898ED2-87C2-1D6C-B408-E2AE992DE250}"/>
              </a:ext>
            </a:extLst>
          </p:cNvPr>
          <p:cNvSpPr txBox="1"/>
          <p:nvPr/>
        </p:nvSpPr>
        <p:spPr>
          <a:xfrm>
            <a:off x="2562860" y="2067380"/>
            <a:ext cx="5097780" cy="1175258"/>
          </a:xfrm>
          <a:prstGeom prst="rect">
            <a:avLst/>
          </a:prstGeom>
          <a:noFill/>
        </p:spPr>
        <p:txBody>
          <a:bodyPr wrap="square">
            <a:spAutoFit/>
          </a:bodyPr>
          <a:lstStyle/>
          <a:p>
            <a:pPr algn="just">
              <a:lnSpc>
                <a:spcPct val="150000"/>
              </a:lnSpc>
            </a:pPr>
            <a:r>
              <a:rPr lang="en-US" sz="2500">
                <a:solidFill>
                  <a:srgbClr val="000000"/>
                </a:solidFill>
                <a:effectLst/>
                <a:latin typeface="+mn-lt"/>
                <a:ea typeface="Times New Roman" panose="02020603050405020304" pitchFamily="18" charset="0"/>
              </a:rPr>
              <a:t>Hoàn</a:t>
            </a:r>
            <a:r>
              <a:rPr lang="vi-VN" sz="2500">
                <a:solidFill>
                  <a:srgbClr val="000000"/>
                </a:solidFill>
                <a:effectLst/>
                <a:latin typeface="+mn-lt"/>
                <a:ea typeface="Times New Roman" panose="02020603050405020304" pitchFamily="18" charset="0"/>
              </a:rPr>
              <a:t> thành các bài tập </a:t>
            </a:r>
            <a:r>
              <a:rPr lang="en-US" sz="2500">
                <a:solidFill>
                  <a:srgbClr val="000000"/>
                </a:solidFill>
                <a:effectLst/>
                <a:latin typeface="+mn-lt"/>
                <a:ea typeface="Times New Roman" panose="02020603050405020304" pitchFamily="18" charset="0"/>
              </a:rPr>
              <a:t>trong Sách bài tập Khoa học tự nhiên 8</a:t>
            </a:r>
            <a:endParaRPr lang="en-US" sz="2500">
              <a:latin typeface="+mn-lt"/>
            </a:endParaRPr>
          </a:p>
        </p:txBody>
      </p:sp>
      <p:sp>
        <p:nvSpPr>
          <p:cNvPr id="18" name="TextBox 17">
            <a:extLst>
              <a:ext uri="{FF2B5EF4-FFF2-40B4-BE49-F238E27FC236}">
                <a16:creationId xmlns:a16="http://schemas.microsoft.com/office/drawing/2014/main" id="{F768F00D-2BBF-42F0-A1CE-0576D6678733}"/>
              </a:ext>
            </a:extLst>
          </p:cNvPr>
          <p:cNvSpPr txBox="1"/>
          <p:nvPr/>
        </p:nvSpPr>
        <p:spPr>
          <a:xfrm>
            <a:off x="2562860" y="3507974"/>
            <a:ext cx="4739640" cy="1175258"/>
          </a:xfrm>
          <a:prstGeom prst="rect">
            <a:avLst/>
          </a:prstGeom>
          <a:noFill/>
        </p:spPr>
        <p:txBody>
          <a:bodyPr wrap="square">
            <a:spAutoFit/>
          </a:bodyPr>
          <a:lstStyle/>
          <a:p>
            <a:pPr algn="just">
              <a:lnSpc>
                <a:spcPct val="150000"/>
              </a:lnSpc>
            </a:pPr>
            <a:r>
              <a:rPr lang="en-US" sz="2500">
                <a:solidFill>
                  <a:srgbClr val="000000"/>
                </a:solidFill>
                <a:effectLst/>
                <a:latin typeface="+mj-lt"/>
                <a:ea typeface="Times New Roman" panose="02020603050405020304" pitchFamily="18" charset="0"/>
              </a:rPr>
              <a:t>Xem trước nội dung Bài tập (Chủ đề 3)</a:t>
            </a:r>
            <a:endParaRPr lang="en-US" sz="2500">
              <a:latin typeface="+mj-lt"/>
            </a:endParaRPr>
          </a:p>
        </p:txBody>
      </p:sp>
    </p:spTree>
    <p:extLst>
      <p:ext uri="{BB962C8B-B14F-4D97-AF65-F5344CB8AC3E}">
        <p14:creationId xmlns:p14="http://schemas.microsoft.com/office/powerpoint/2010/main" val="65678522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animBg="1"/>
      <p:bldP spid="12" grpId="0" animBg="1"/>
      <p:bldP spid="15"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28"/>
          <p:cNvSpPr/>
          <p:nvPr/>
        </p:nvSpPr>
        <p:spPr>
          <a:xfrm>
            <a:off x="-111587" y="-539725"/>
            <a:ext cx="1649613" cy="1905548"/>
          </a:xfrm>
          <a:custGeom>
            <a:avLst/>
            <a:gdLst/>
            <a:ahLst/>
            <a:cxnLst/>
            <a:rect l="l" t="t" r="r" b="b"/>
            <a:pathLst>
              <a:path w="54219" h="62631" extrusionOk="0">
                <a:moveTo>
                  <a:pt x="27110" y="4217"/>
                </a:moveTo>
                <a:lnTo>
                  <a:pt x="50576" y="17772"/>
                </a:lnTo>
                <a:lnTo>
                  <a:pt x="50576" y="44859"/>
                </a:lnTo>
                <a:lnTo>
                  <a:pt x="27110" y="58414"/>
                </a:lnTo>
                <a:lnTo>
                  <a:pt x="3643" y="44859"/>
                </a:lnTo>
                <a:lnTo>
                  <a:pt x="3643" y="17772"/>
                </a:lnTo>
                <a:lnTo>
                  <a:pt x="27110" y="4217"/>
                </a:lnTo>
                <a:close/>
                <a:moveTo>
                  <a:pt x="27110" y="1"/>
                </a:moveTo>
                <a:lnTo>
                  <a:pt x="1" y="15653"/>
                </a:lnTo>
                <a:lnTo>
                  <a:pt x="1" y="46956"/>
                </a:lnTo>
                <a:lnTo>
                  <a:pt x="27110" y="62630"/>
                </a:lnTo>
                <a:lnTo>
                  <a:pt x="54219" y="46956"/>
                </a:lnTo>
                <a:lnTo>
                  <a:pt x="54219" y="15653"/>
                </a:lnTo>
                <a:lnTo>
                  <a:pt x="2711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8"/>
          <p:cNvSpPr/>
          <p:nvPr/>
        </p:nvSpPr>
        <p:spPr>
          <a:xfrm rot="-2700219">
            <a:off x="1870968" y="-113682"/>
            <a:ext cx="856166" cy="809884"/>
          </a:xfrm>
          <a:custGeom>
            <a:avLst/>
            <a:gdLst/>
            <a:ahLst/>
            <a:cxnLst/>
            <a:rect l="l" t="t" r="r" b="b"/>
            <a:pathLst>
              <a:path w="30819" h="29153" extrusionOk="0">
                <a:moveTo>
                  <a:pt x="24151" y="1"/>
                </a:moveTo>
                <a:lnTo>
                  <a:pt x="0" y="24152"/>
                </a:lnTo>
                <a:cubicBezTo>
                  <a:pt x="3334" y="27485"/>
                  <a:pt x="7705" y="29152"/>
                  <a:pt x="12076" y="29152"/>
                </a:cubicBezTo>
                <a:cubicBezTo>
                  <a:pt x="16447" y="29152"/>
                  <a:pt x="20818" y="27485"/>
                  <a:pt x="24151" y="24152"/>
                </a:cubicBezTo>
                <a:cubicBezTo>
                  <a:pt x="30818" y="17485"/>
                  <a:pt x="30818" y="6668"/>
                  <a:pt x="241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9" name="Google Shape;389;p28"/>
          <p:cNvGrpSpPr/>
          <p:nvPr/>
        </p:nvGrpSpPr>
        <p:grpSpPr>
          <a:xfrm>
            <a:off x="0" y="4060472"/>
            <a:ext cx="1575725" cy="529275"/>
            <a:chOff x="0" y="4060472"/>
            <a:chExt cx="1575725" cy="529275"/>
          </a:xfrm>
        </p:grpSpPr>
        <p:sp>
          <p:nvSpPr>
            <p:cNvPr id="390" name="Google Shape;390;p28"/>
            <p:cNvSpPr/>
            <p:nvPr/>
          </p:nvSpPr>
          <p:spPr>
            <a:xfrm flipH="1">
              <a:off x="1046450"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8"/>
            <p:cNvSpPr/>
            <p:nvPr/>
          </p:nvSpPr>
          <p:spPr>
            <a:xfrm flipH="1">
              <a:off x="523225"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28"/>
            <p:cNvSpPr/>
            <p:nvPr/>
          </p:nvSpPr>
          <p:spPr>
            <a:xfrm flipH="1">
              <a:off x="0" y="4060472"/>
              <a:ext cx="529275" cy="529275"/>
            </a:xfrm>
            <a:custGeom>
              <a:avLst/>
              <a:gdLst/>
              <a:ahLst/>
              <a:cxnLst/>
              <a:rect l="l" t="t" r="r" b="b"/>
              <a:pathLst>
                <a:path w="21171" h="21171" extrusionOk="0">
                  <a:moveTo>
                    <a:pt x="21171" y="0"/>
                  </a:moveTo>
                  <a:lnTo>
                    <a:pt x="0" y="21171"/>
                  </a:lnTo>
                  <a:lnTo>
                    <a:pt x="21171" y="21171"/>
                  </a:lnTo>
                  <a:lnTo>
                    <a:pt x="2117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3" name="Google Shape;393;p28"/>
          <p:cNvGrpSpPr/>
          <p:nvPr/>
        </p:nvGrpSpPr>
        <p:grpSpPr>
          <a:xfrm>
            <a:off x="8166088" y="1230675"/>
            <a:ext cx="529276" cy="1177181"/>
            <a:chOff x="8151475" y="1002075"/>
            <a:chExt cx="529276" cy="1177181"/>
          </a:xfrm>
        </p:grpSpPr>
        <p:sp>
          <p:nvSpPr>
            <p:cNvPr id="394" name="Google Shape;394;p28"/>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8"/>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8"/>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8"/>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8"/>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8"/>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8"/>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8"/>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8"/>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8"/>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8"/>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8"/>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8"/>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28"/>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8"/>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8"/>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28"/>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28"/>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28"/>
          <p:cNvGrpSpPr/>
          <p:nvPr/>
        </p:nvGrpSpPr>
        <p:grpSpPr>
          <a:xfrm>
            <a:off x="6693925" y="3790388"/>
            <a:ext cx="482249" cy="482286"/>
            <a:chOff x="6984525" y="3727488"/>
            <a:chExt cx="482249" cy="482286"/>
          </a:xfrm>
        </p:grpSpPr>
        <p:sp>
          <p:nvSpPr>
            <p:cNvPr id="413" name="Google Shape;413;p28"/>
            <p:cNvSpPr/>
            <p:nvPr/>
          </p:nvSpPr>
          <p:spPr>
            <a:xfrm>
              <a:off x="6984525" y="3727488"/>
              <a:ext cx="482249" cy="482286"/>
            </a:xfrm>
            <a:custGeom>
              <a:avLst/>
              <a:gdLst/>
              <a:ahLst/>
              <a:cxnLst/>
              <a:rect l="l" t="t" r="r" b="b"/>
              <a:pathLst>
                <a:path w="13003" h="13004" extrusionOk="0">
                  <a:moveTo>
                    <a:pt x="10420" y="1"/>
                  </a:moveTo>
                  <a:lnTo>
                    <a:pt x="0" y="10421"/>
                  </a:lnTo>
                  <a:lnTo>
                    <a:pt x="2583" y="13004"/>
                  </a:lnTo>
                  <a:lnTo>
                    <a:pt x="13003" y="2584"/>
                  </a:lnTo>
                  <a:lnTo>
                    <a:pt x="1042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8"/>
            <p:cNvSpPr/>
            <p:nvPr/>
          </p:nvSpPr>
          <p:spPr>
            <a:xfrm>
              <a:off x="6984525" y="3727488"/>
              <a:ext cx="482249" cy="482286"/>
            </a:xfrm>
            <a:custGeom>
              <a:avLst/>
              <a:gdLst/>
              <a:ahLst/>
              <a:cxnLst/>
              <a:rect l="l" t="t" r="r" b="b"/>
              <a:pathLst>
                <a:path w="13003" h="13004" extrusionOk="0">
                  <a:moveTo>
                    <a:pt x="2583" y="1"/>
                  </a:moveTo>
                  <a:lnTo>
                    <a:pt x="0" y="2584"/>
                  </a:lnTo>
                  <a:lnTo>
                    <a:pt x="10420" y="13004"/>
                  </a:lnTo>
                  <a:lnTo>
                    <a:pt x="13003" y="10421"/>
                  </a:lnTo>
                  <a:lnTo>
                    <a:pt x="25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5" name="Google Shape;415;p28"/>
          <p:cNvGrpSpPr/>
          <p:nvPr/>
        </p:nvGrpSpPr>
        <p:grpSpPr>
          <a:xfrm rot="-5400000">
            <a:off x="134757" y="2491650"/>
            <a:ext cx="529276" cy="1177181"/>
            <a:chOff x="8151475" y="1002075"/>
            <a:chExt cx="529276" cy="1177181"/>
          </a:xfrm>
        </p:grpSpPr>
        <p:sp>
          <p:nvSpPr>
            <p:cNvPr id="416" name="Google Shape;416;p28"/>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8"/>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8"/>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8"/>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8"/>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8"/>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8"/>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8"/>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8"/>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8"/>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8"/>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8"/>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8"/>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8"/>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8"/>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8"/>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8"/>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8"/>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7AB7354C-3E3B-0A2B-A19C-DA30BBFF683D}"/>
              </a:ext>
            </a:extLst>
          </p:cNvPr>
          <p:cNvSpPr txBox="1"/>
          <p:nvPr/>
        </p:nvSpPr>
        <p:spPr>
          <a:xfrm>
            <a:off x="29707" y="1218097"/>
            <a:ext cx="9087497" cy="2169697"/>
          </a:xfrm>
          <a:prstGeom prst="rect">
            <a:avLst/>
          </a:prstGeom>
          <a:noFill/>
        </p:spPr>
        <p:txBody>
          <a:bodyPr wrap="square">
            <a:spAutoFit/>
          </a:bodyPr>
          <a:lstStyle/>
          <a:p>
            <a:pPr marR="0" lvl="0" algn="ctr">
              <a:lnSpc>
                <a:spcPct val="150000"/>
              </a:lnSpc>
              <a:spcBef>
                <a:spcPts val="0"/>
              </a:spcBef>
              <a:spcAft>
                <a:spcPts val="1000"/>
              </a:spcAft>
            </a:pPr>
            <a:r>
              <a:rPr lang="en-US" sz="4500" b="1">
                <a:solidFill>
                  <a:schemeClr val="bg1"/>
                </a:solidFill>
                <a:effectLst/>
                <a:latin typeface="+mj-lt"/>
                <a:ea typeface="Calibri" panose="020F0502020204030204" pitchFamily="34" charset="0"/>
                <a:cs typeface="Times New Roman" panose="02020603050405020304" pitchFamily="18" charset="0"/>
              </a:rPr>
              <a:t>CẢM ƠN CÁC EM ĐÃ </a:t>
            </a:r>
          </a:p>
          <a:p>
            <a:pPr marR="0" lvl="0" algn="ctr">
              <a:lnSpc>
                <a:spcPct val="150000"/>
              </a:lnSpc>
              <a:spcBef>
                <a:spcPts val="0"/>
              </a:spcBef>
              <a:spcAft>
                <a:spcPts val="1000"/>
              </a:spcAft>
            </a:pPr>
            <a:r>
              <a:rPr lang="en-US" sz="4500" b="1">
                <a:solidFill>
                  <a:schemeClr val="bg1"/>
                </a:solidFill>
                <a:effectLst/>
                <a:latin typeface="+mj-lt"/>
                <a:ea typeface="Calibri" panose="020F0502020204030204" pitchFamily="34" charset="0"/>
                <a:cs typeface="Times New Roman" panose="02020603050405020304" pitchFamily="18" charset="0"/>
              </a:rPr>
              <a:t>LẮNG NGHE, HẸN GẶP LẠI!</a:t>
            </a:r>
          </a:p>
        </p:txBody>
      </p:sp>
    </p:spTree>
    <p:extLst>
      <p:ext uri="{BB962C8B-B14F-4D97-AF65-F5344CB8AC3E}">
        <p14:creationId xmlns:p14="http://schemas.microsoft.com/office/powerpoint/2010/main" val="1616149140"/>
      </p:ext>
    </p:extLst>
  </p:cSld>
  <p:clrMapOvr>
    <a:masterClrMapping/>
  </p:clrMapOvr>
  <p:transition spd="med">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12" name="TextBox 11">
            <a:extLst>
              <a:ext uri="{FF2B5EF4-FFF2-40B4-BE49-F238E27FC236}">
                <a16:creationId xmlns:a16="http://schemas.microsoft.com/office/drawing/2014/main" id="{CEA284F9-0B2A-B151-FEE7-5AE708F9AEF2}"/>
              </a:ext>
            </a:extLst>
          </p:cNvPr>
          <p:cNvSpPr txBox="1"/>
          <p:nvPr/>
        </p:nvSpPr>
        <p:spPr>
          <a:xfrm>
            <a:off x="658147" y="0"/>
            <a:ext cx="7984408" cy="1175258"/>
          </a:xfrm>
          <a:prstGeom prst="rect">
            <a:avLst/>
          </a:prstGeom>
          <a:noFill/>
        </p:spPr>
        <p:txBody>
          <a:bodyPr wrap="square">
            <a:spAutoFit/>
          </a:bodyPr>
          <a:lstStyle/>
          <a:p>
            <a:pPr marL="0" marR="0" algn="just">
              <a:lnSpc>
                <a:spcPct val="150000"/>
              </a:lnSpc>
              <a:spcBef>
                <a:spcPts val="0"/>
              </a:spcBef>
              <a:spcAft>
                <a:spcPts val="800"/>
              </a:spcAft>
            </a:pPr>
            <a:r>
              <a:rPr lang="en-US" sz="2500" b="1">
                <a:effectLst/>
                <a:latin typeface="+mj-lt"/>
                <a:ea typeface="Times New Roman" panose="02020603050405020304" pitchFamily="18" charset="0"/>
                <a:cs typeface="Times New Roman" panose="02020603050405020304" pitchFamily="18" charset="0"/>
              </a:rPr>
              <a:t>1. Chất lỏng gây ra áp suất lên đáy bình, thành bình và các vật ở trong nó</a:t>
            </a:r>
            <a:endParaRPr lang="en-US" sz="2500">
              <a:effectLst/>
              <a:latin typeface="+mj-lt"/>
              <a:ea typeface="Calibri" panose="020F0502020204030204" pitchFamily="34" charset="0"/>
              <a:cs typeface="Times New Roman" panose="02020603050405020304" pitchFamily="18" charset="0"/>
            </a:endParaRPr>
          </a:p>
        </p:txBody>
      </p:sp>
      <p:sp>
        <p:nvSpPr>
          <p:cNvPr id="13" name="Rounded Rectangular Callout 10">
            <a:extLst>
              <a:ext uri="{FF2B5EF4-FFF2-40B4-BE49-F238E27FC236}">
                <a16:creationId xmlns:a16="http://schemas.microsoft.com/office/drawing/2014/main" id="{D0BD339D-71BC-B55E-37EC-B19395311815}"/>
              </a:ext>
            </a:extLst>
          </p:cNvPr>
          <p:cNvSpPr/>
          <p:nvPr/>
        </p:nvSpPr>
        <p:spPr>
          <a:xfrm>
            <a:off x="3128829" y="1439639"/>
            <a:ext cx="5577715" cy="794741"/>
          </a:xfrm>
          <a:prstGeom prst="wedgeRoundRectCallout">
            <a:avLst>
              <a:gd name="adj1" fmla="val -60028"/>
              <a:gd name="adj2" fmla="val 25307"/>
              <a:gd name="adj3" fmla="val 16667"/>
            </a:avLst>
          </a:prstGeom>
          <a:solidFill>
            <a:schemeClr val="accent6"/>
          </a:solidFill>
          <a:ln w="57150">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t>Hãy nêu khái niệm áp suất </a:t>
            </a:r>
            <a:endParaRPr lang="en-US" sz="2300" dirty="0">
              <a:solidFill>
                <a:schemeClr val="tx1"/>
              </a:solidFill>
              <a:latin typeface="Arial" panose="020B0604020202020204" pitchFamily="34" charset="0"/>
              <a:cs typeface="Arial" panose="020B0604020202020204" pitchFamily="34" charset="0"/>
            </a:endParaRPr>
          </a:p>
        </p:txBody>
      </p:sp>
      <p:sp>
        <p:nvSpPr>
          <p:cNvPr id="18" name="Rounded Rectangular Callout 10">
            <a:extLst>
              <a:ext uri="{FF2B5EF4-FFF2-40B4-BE49-F238E27FC236}">
                <a16:creationId xmlns:a16="http://schemas.microsoft.com/office/drawing/2014/main" id="{EE511205-DCB2-B529-5366-18EB23DF778F}"/>
              </a:ext>
            </a:extLst>
          </p:cNvPr>
          <p:cNvSpPr/>
          <p:nvPr/>
        </p:nvSpPr>
        <p:spPr>
          <a:xfrm>
            <a:off x="3128828" y="2445299"/>
            <a:ext cx="5577715" cy="2494321"/>
          </a:xfrm>
          <a:prstGeom prst="wedgeRoundRectCallout">
            <a:avLst>
              <a:gd name="adj1" fmla="val -60028"/>
              <a:gd name="adj2" fmla="val 25307"/>
              <a:gd name="adj3" fmla="val 16667"/>
            </a:avLst>
          </a:prstGeom>
          <a:solidFill>
            <a:schemeClr val="accent6"/>
          </a:solidFill>
          <a:ln w="57150">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t>Một vật đặt trên mặt sàn sẽ tác dụng áp suất lên mặt sàn. Vậy khối chất lỏng đựng trong bình chứa có tác dụng áp suất lên đáy bình và thành bình hay không? Làm thế nào để biết được điều đó?</a:t>
            </a:r>
          </a:p>
        </p:txBody>
      </p:sp>
      <p:pic>
        <p:nvPicPr>
          <p:cNvPr id="20" name="Picture 16">
            <a:extLst>
              <a:ext uri="{FF2B5EF4-FFF2-40B4-BE49-F238E27FC236}">
                <a16:creationId xmlns:a16="http://schemas.microsoft.com/office/drawing/2014/main" id="{9C051E8A-62E4-636E-1DF8-7452C1CF90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224" y="2064775"/>
            <a:ext cx="2283729" cy="318794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31B1346D-09AD-4F5B-8370-C2872ECA25C4}"/>
              </a:ext>
            </a:extLst>
          </p:cNvPr>
          <p:cNvSpPr/>
          <p:nvPr/>
        </p:nvSpPr>
        <p:spPr>
          <a:xfrm>
            <a:off x="2322870" y="309713"/>
            <a:ext cx="4498259" cy="759543"/>
          </a:xfrm>
          <a:prstGeom prst="wedgeRectCallout">
            <a:avLst>
              <a:gd name="adj1" fmla="val -16996"/>
              <a:gd name="adj2" fmla="val 73611"/>
            </a:avLst>
          </a:prstGeom>
          <a:solidFill>
            <a:schemeClr val="bg2">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t>Một số phương án thí nghiệm</a:t>
            </a:r>
          </a:p>
        </p:txBody>
      </p:sp>
      <p:pic>
        <p:nvPicPr>
          <p:cNvPr id="7" name="Picture 6">
            <a:extLst>
              <a:ext uri="{FF2B5EF4-FFF2-40B4-BE49-F238E27FC236}">
                <a16:creationId xmlns:a16="http://schemas.microsoft.com/office/drawing/2014/main" id="{D1DE9978-DADA-62EF-E025-290C1D4461A2}"/>
              </a:ext>
            </a:extLst>
          </p:cNvPr>
          <p:cNvPicPr>
            <a:picLocks noChangeAspect="1"/>
          </p:cNvPicPr>
          <p:nvPr/>
        </p:nvPicPr>
        <p:blipFill rotWithShape="1">
          <a:blip r:embed="rId3">
            <a:extLst>
              <a:ext uri="{28A0092B-C50C-407E-A947-70E740481C1C}">
                <a14:useLocalDpi xmlns:a14="http://schemas.microsoft.com/office/drawing/2010/main" val="0"/>
              </a:ext>
            </a:extLst>
          </a:blip>
          <a:srcRect b="17695"/>
          <a:stretch/>
        </p:blipFill>
        <p:spPr bwMode="auto">
          <a:xfrm>
            <a:off x="850373" y="1698107"/>
            <a:ext cx="7201690" cy="2608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grpSp>
        <p:nvGrpSpPr>
          <p:cNvPr id="13" name="Group 12">
            <a:extLst>
              <a:ext uri="{FF2B5EF4-FFF2-40B4-BE49-F238E27FC236}">
                <a16:creationId xmlns:a16="http://schemas.microsoft.com/office/drawing/2014/main" id="{F8126485-8D6A-3E2D-09C7-6AB20F72E7B9}"/>
              </a:ext>
            </a:extLst>
          </p:cNvPr>
          <p:cNvGrpSpPr/>
          <p:nvPr/>
        </p:nvGrpSpPr>
        <p:grpSpPr>
          <a:xfrm>
            <a:off x="1084006" y="181895"/>
            <a:ext cx="7241459" cy="1499420"/>
            <a:chOff x="1209367" y="602225"/>
            <a:chExt cx="7241459" cy="1499420"/>
          </a:xfrm>
        </p:grpSpPr>
        <p:grpSp>
          <p:nvGrpSpPr>
            <p:cNvPr id="8" name="Group 7">
              <a:extLst>
                <a:ext uri="{FF2B5EF4-FFF2-40B4-BE49-F238E27FC236}">
                  <a16:creationId xmlns:a16="http://schemas.microsoft.com/office/drawing/2014/main" id="{0E8327E6-CA36-E321-67AC-F6F62C6D845D}"/>
                </a:ext>
              </a:extLst>
            </p:cNvPr>
            <p:cNvGrpSpPr/>
            <p:nvPr/>
          </p:nvGrpSpPr>
          <p:grpSpPr>
            <a:xfrm>
              <a:off x="1209367" y="602225"/>
              <a:ext cx="7241459" cy="1499420"/>
              <a:chOff x="1209367" y="602225"/>
              <a:chExt cx="7241459" cy="1056969"/>
            </a:xfrm>
          </p:grpSpPr>
          <p:sp>
            <p:nvSpPr>
              <p:cNvPr id="6" name="Rectangle 5">
                <a:extLst>
                  <a:ext uri="{FF2B5EF4-FFF2-40B4-BE49-F238E27FC236}">
                    <a16:creationId xmlns:a16="http://schemas.microsoft.com/office/drawing/2014/main" id="{F60C7218-97EA-4710-8D65-6627E1A537AB}"/>
                  </a:ext>
                </a:extLst>
              </p:cNvPr>
              <p:cNvSpPr/>
              <p:nvPr/>
            </p:nvSpPr>
            <p:spPr>
              <a:xfrm>
                <a:off x="1209367" y="744794"/>
                <a:ext cx="7241459"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2895A7-E169-6B9E-7051-BE6DF50CD5C4}"/>
                  </a:ext>
                </a:extLst>
              </p:cNvPr>
              <p:cNvSpPr/>
              <p:nvPr/>
            </p:nvSpPr>
            <p:spPr>
              <a:xfrm>
                <a:off x="1607574" y="602225"/>
                <a:ext cx="3030794" cy="4154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effectLst/>
                    <a:latin typeface="+mj-lt"/>
                    <a:ea typeface="Times New Roman" panose="02020603050405020304" pitchFamily="18" charset="0"/>
                  </a:rPr>
                  <a:t>Câu hỏi 1 (SGK – tr85)</a:t>
                </a:r>
                <a:endParaRPr lang="en-US">
                  <a:latin typeface="+mj-lt"/>
                </a:endParaRPr>
              </a:p>
            </p:txBody>
          </p:sp>
        </p:grpSp>
        <p:sp>
          <p:nvSpPr>
            <p:cNvPr id="12" name="TextBox 11">
              <a:extLst>
                <a:ext uri="{FF2B5EF4-FFF2-40B4-BE49-F238E27FC236}">
                  <a16:creationId xmlns:a16="http://schemas.microsoft.com/office/drawing/2014/main" id="{8D65ED9F-523E-BB6B-5358-E189CD667DF4}"/>
                </a:ext>
              </a:extLst>
            </p:cNvPr>
            <p:cNvSpPr txBox="1"/>
            <p:nvPr/>
          </p:nvSpPr>
          <p:spPr>
            <a:xfrm>
              <a:off x="1966145" y="1142985"/>
              <a:ext cx="6374067" cy="958660"/>
            </a:xfrm>
            <a:prstGeom prst="rect">
              <a:avLst/>
            </a:prstGeom>
            <a:noFill/>
          </p:spPr>
          <p:txBody>
            <a:bodyPr wrap="square">
              <a:spAutoFit/>
            </a:bodyPr>
            <a:lstStyle/>
            <a:p>
              <a:pPr marL="0" marR="0" algn="just">
                <a:lnSpc>
                  <a:spcPct val="150000"/>
                </a:lnSpc>
                <a:spcBef>
                  <a:spcPts val="0"/>
                </a:spcBef>
                <a:spcAft>
                  <a:spcPts val="800"/>
                </a:spcAft>
              </a:pPr>
              <a:r>
                <a:rPr lang="en-US" sz="2000">
                  <a:effectLst/>
                  <a:latin typeface="+mj-lt"/>
                  <a:ea typeface="Times New Roman" panose="02020603050405020304" pitchFamily="18" charset="0"/>
                  <a:cs typeface="Times New Roman" panose="02020603050405020304" pitchFamily="18" charset="0"/>
                </a:rPr>
                <a:t>Một chất lỏng đựng trong bình chứa có gây ra áp suất lên đáy bình không? Vì sao?</a:t>
              </a:r>
              <a:endParaRPr lang="en-US" sz="2000">
                <a:effectLst/>
                <a:latin typeface="+mj-lt"/>
                <a:ea typeface="Calibri" panose="020F0502020204030204" pitchFamily="34" charset="0"/>
                <a:cs typeface="Times New Roman" panose="02020603050405020304" pitchFamily="18" charset="0"/>
              </a:endParaRPr>
            </a:p>
          </p:txBody>
        </p:sp>
      </p:grpSp>
      <p:sp>
        <p:nvSpPr>
          <p:cNvPr id="15" name="Speech Bubble: Rectangle with Corners Rounded 14">
            <a:extLst>
              <a:ext uri="{FF2B5EF4-FFF2-40B4-BE49-F238E27FC236}">
                <a16:creationId xmlns:a16="http://schemas.microsoft.com/office/drawing/2014/main" id="{449A8230-82A6-51CD-7484-7D21F0F6188F}"/>
              </a:ext>
            </a:extLst>
          </p:cNvPr>
          <p:cNvSpPr/>
          <p:nvPr/>
        </p:nvSpPr>
        <p:spPr>
          <a:xfrm>
            <a:off x="3443750" y="2571750"/>
            <a:ext cx="4881715" cy="2162709"/>
          </a:xfrm>
          <a:prstGeom prst="wedgeRoundRectCallout">
            <a:avLst>
              <a:gd name="adj1" fmla="val -15516"/>
              <a:gd name="adj2" fmla="val -83057"/>
              <a:gd name="adj3" fmla="val 16667"/>
            </a:avLst>
          </a:prstGeom>
          <a:solidFill>
            <a:schemeClr val="bg2">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effectLst/>
                <a:latin typeface="+mj-lt"/>
                <a:ea typeface="Times New Roman" panose="02020603050405020304" pitchFamily="18" charset="0"/>
                <a:cs typeface="Times New Roman" panose="02020603050405020304" pitchFamily="18" charset="0"/>
              </a:rPr>
              <a:t>Một chất lỏng đựng trong bình chứa có gây ra áp suất lên đáy bình vì nó có trọng lượng.</a:t>
            </a:r>
            <a:endParaRPr lang="en-US" sz="2000">
              <a:effectLst/>
              <a:latin typeface="+mj-lt"/>
              <a:ea typeface="Calibri" panose="020F0502020204030204" pitchFamily="34" charset="0"/>
              <a:cs typeface="Times New Roman" panose="02020603050405020304" pitchFamily="18" charset="0"/>
            </a:endParaRPr>
          </a:p>
        </p:txBody>
      </p:sp>
      <p:pic>
        <p:nvPicPr>
          <p:cNvPr id="18" name="Picture 20">
            <a:extLst>
              <a:ext uri="{FF2B5EF4-FFF2-40B4-BE49-F238E27FC236}">
                <a16:creationId xmlns:a16="http://schemas.microsoft.com/office/drawing/2014/main" id="{FEAB87E2-92C4-B176-BCBC-3C6D96DBEB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0563" y="2019826"/>
            <a:ext cx="2927956" cy="269372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644" name="Google Shape;644;p38"/>
          <p:cNvGrpSpPr/>
          <p:nvPr/>
        </p:nvGrpSpPr>
        <p:grpSpPr>
          <a:xfrm>
            <a:off x="8014092" y="1680836"/>
            <a:ext cx="833267" cy="890916"/>
            <a:chOff x="8014092" y="1680836"/>
            <a:chExt cx="833267" cy="890916"/>
          </a:xfrm>
        </p:grpSpPr>
        <p:sp>
          <p:nvSpPr>
            <p:cNvPr id="645" name="Google Shape;645;p38"/>
            <p:cNvSpPr/>
            <p:nvPr/>
          </p:nvSpPr>
          <p:spPr>
            <a:xfrm>
              <a:off x="8125398" y="1680836"/>
              <a:ext cx="721961" cy="721961"/>
            </a:xfrm>
            <a:custGeom>
              <a:avLst/>
              <a:gdLst/>
              <a:ahLst/>
              <a:cxnLst/>
              <a:rect l="l" t="t" r="r" b="b"/>
              <a:pathLst>
                <a:path w="23203" h="23203" extrusionOk="0">
                  <a:moveTo>
                    <a:pt x="11612" y="1"/>
                  </a:moveTo>
                  <a:cubicBezTo>
                    <a:pt x="5210" y="1"/>
                    <a:pt x="0" y="5210"/>
                    <a:pt x="0" y="11612"/>
                  </a:cubicBezTo>
                  <a:cubicBezTo>
                    <a:pt x="0" y="18014"/>
                    <a:pt x="5210" y="23202"/>
                    <a:pt x="11612" y="23202"/>
                  </a:cubicBezTo>
                  <a:cubicBezTo>
                    <a:pt x="18014" y="23202"/>
                    <a:pt x="23202" y="18014"/>
                    <a:pt x="23202" y="11612"/>
                  </a:cubicBezTo>
                  <a:cubicBezTo>
                    <a:pt x="23202" y="5210"/>
                    <a:pt x="18014" y="1"/>
                    <a:pt x="1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8"/>
            <p:cNvSpPr/>
            <p:nvPr/>
          </p:nvSpPr>
          <p:spPr>
            <a:xfrm>
              <a:off x="8014092" y="2145663"/>
              <a:ext cx="426090" cy="426090"/>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38"/>
          <p:cNvGrpSpPr/>
          <p:nvPr/>
        </p:nvGrpSpPr>
        <p:grpSpPr>
          <a:xfrm rot="5400000" flipH="1">
            <a:off x="230833" y="3961950"/>
            <a:ext cx="529276" cy="1177181"/>
            <a:chOff x="8151475" y="1002075"/>
            <a:chExt cx="529276" cy="1177181"/>
          </a:xfrm>
        </p:grpSpPr>
        <p:sp>
          <p:nvSpPr>
            <p:cNvPr id="648" name="Google Shape;648;p38"/>
            <p:cNvSpPr/>
            <p:nvPr/>
          </p:nvSpPr>
          <p:spPr>
            <a:xfrm>
              <a:off x="8151475" y="1002075"/>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8"/>
            <p:cNvSpPr/>
            <p:nvPr/>
          </p:nvSpPr>
          <p:spPr>
            <a:xfrm>
              <a:off x="8373005" y="1002075"/>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8"/>
            <p:cNvSpPr/>
            <p:nvPr/>
          </p:nvSpPr>
          <p:spPr>
            <a:xfrm>
              <a:off x="8595451" y="1002075"/>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8"/>
            <p:cNvSpPr/>
            <p:nvPr/>
          </p:nvSpPr>
          <p:spPr>
            <a:xfrm>
              <a:off x="8151475" y="1220977"/>
              <a:ext cx="86216" cy="85300"/>
            </a:xfrm>
            <a:custGeom>
              <a:avLst/>
              <a:gdLst/>
              <a:ahLst/>
              <a:cxnLst/>
              <a:rect l="l" t="t" r="r" b="b"/>
              <a:pathLst>
                <a:path w="2165" h="2142" extrusionOk="0">
                  <a:moveTo>
                    <a:pt x="1082" y="0"/>
                  </a:moveTo>
                  <a:cubicBezTo>
                    <a:pt x="486" y="0"/>
                    <a:pt x="1" y="486"/>
                    <a:pt x="1" y="1082"/>
                  </a:cubicBezTo>
                  <a:cubicBezTo>
                    <a:pt x="1" y="1678"/>
                    <a:pt x="486" y="2142"/>
                    <a:pt x="1082" y="2142"/>
                  </a:cubicBezTo>
                  <a:cubicBezTo>
                    <a:pt x="1679" y="2142"/>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8"/>
            <p:cNvSpPr/>
            <p:nvPr/>
          </p:nvSpPr>
          <p:spPr>
            <a:xfrm>
              <a:off x="8373005" y="1220977"/>
              <a:ext cx="86216" cy="85300"/>
            </a:xfrm>
            <a:custGeom>
              <a:avLst/>
              <a:gdLst/>
              <a:ahLst/>
              <a:cxnLst/>
              <a:rect l="l" t="t" r="r" b="b"/>
              <a:pathLst>
                <a:path w="2165" h="2142" extrusionOk="0">
                  <a:moveTo>
                    <a:pt x="1083" y="0"/>
                  </a:moveTo>
                  <a:cubicBezTo>
                    <a:pt x="487" y="0"/>
                    <a:pt x="1" y="486"/>
                    <a:pt x="1" y="1082"/>
                  </a:cubicBezTo>
                  <a:cubicBezTo>
                    <a:pt x="1" y="1678"/>
                    <a:pt x="487" y="2142"/>
                    <a:pt x="1083" y="2142"/>
                  </a:cubicBezTo>
                  <a:cubicBezTo>
                    <a:pt x="1679" y="2142"/>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8"/>
            <p:cNvSpPr/>
            <p:nvPr/>
          </p:nvSpPr>
          <p:spPr>
            <a:xfrm>
              <a:off x="8595451" y="1220977"/>
              <a:ext cx="85300" cy="85300"/>
            </a:xfrm>
            <a:custGeom>
              <a:avLst/>
              <a:gdLst/>
              <a:ahLst/>
              <a:cxnLst/>
              <a:rect l="l" t="t" r="r" b="b"/>
              <a:pathLst>
                <a:path w="2142" h="2142" extrusionOk="0">
                  <a:moveTo>
                    <a:pt x="1082" y="0"/>
                  </a:moveTo>
                  <a:cubicBezTo>
                    <a:pt x="486" y="0"/>
                    <a:pt x="0" y="486"/>
                    <a:pt x="0" y="1082"/>
                  </a:cubicBezTo>
                  <a:cubicBezTo>
                    <a:pt x="0" y="1678"/>
                    <a:pt x="486" y="2142"/>
                    <a:pt x="1082" y="2142"/>
                  </a:cubicBezTo>
                  <a:cubicBezTo>
                    <a:pt x="1678" y="2142"/>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8"/>
            <p:cNvSpPr/>
            <p:nvPr/>
          </p:nvSpPr>
          <p:spPr>
            <a:xfrm>
              <a:off x="8151475" y="1439003"/>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8"/>
            <p:cNvSpPr/>
            <p:nvPr/>
          </p:nvSpPr>
          <p:spPr>
            <a:xfrm>
              <a:off x="8373005" y="1439003"/>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8"/>
            <p:cNvSpPr/>
            <p:nvPr/>
          </p:nvSpPr>
          <p:spPr>
            <a:xfrm>
              <a:off x="8595451" y="1439003"/>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8"/>
            <p:cNvSpPr/>
            <p:nvPr/>
          </p:nvSpPr>
          <p:spPr>
            <a:xfrm>
              <a:off x="8151475" y="1657028"/>
              <a:ext cx="86216" cy="86176"/>
            </a:xfrm>
            <a:custGeom>
              <a:avLst/>
              <a:gdLst/>
              <a:ahLst/>
              <a:cxnLst/>
              <a:rect l="l" t="t" r="r" b="b"/>
              <a:pathLst>
                <a:path w="2165" h="2164" extrusionOk="0">
                  <a:moveTo>
                    <a:pt x="1082" y="0"/>
                  </a:moveTo>
                  <a:cubicBezTo>
                    <a:pt x="486" y="0"/>
                    <a:pt x="1" y="486"/>
                    <a:pt x="1" y="1082"/>
                  </a:cubicBezTo>
                  <a:cubicBezTo>
                    <a:pt x="1" y="1678"/>
                    <a:pt x="486" y="2164"/>
                    <a:pt x="1082" y="2164"/>
                  </a:cubicBezTo>
                  <a:cubicBezTo>
                    <a:pt x="1679" y="2164"/>
                    <a:pt x="2164" y="1678"/>
                    <a:pt x="2164" y="1082"/>
                  </a:cubicBezTo>
                  <a:cubicBezTo>
                    <a:pt x="2164" y="486"/>
                    <a:pt x="1679"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8"/>
            <p:cNvSpPr/>
            <p:nvPr/>
          </p:nvSpPr>
          <p:spPr>
            <a:xfrm>
              <a:off x="8373005" y="1657028"/>
              <a:ext cx="86216" cy="86176"/>
            </a:xfrm>
            <a:custGeom>
              <a:avLst/>
              <a:gdLst/>
              <a:ahLst/>
              <a:cxnLst/>
              <a:rect l="l" t="t" r="r" b="b"/>
              <a:pathLst>
                <a:path w="2165" h="2164" extrusionOk="0">
                  <a:moveTo>
                    <a:pt x="1083" y="0"/>
                  </a:moveTo>
                  <a:cubicBezTo>
                    <a:pt x="487" y="0"/>
                    <a:pt x="1" y="486"/>
                    <a:pt x="1" y="1082"/>
                  </a:cubicBezTo>
                  <a:cubicBezTo>
                    <a:pt x="1" y="1678"/>
                    <a:pt x="487" y="2164"/>
                    <a:pt x="1083" y="2164"/>
                  </a:cubicBezTo>
                  <a:cubicBezTo>
                    <a:pt x="1679" y="2164"/>
                    <a:pt x="2164" y="1678"/>
                    <a:pt x="2164" y="1082"/>
                  </a:cubicBezTo>
                  <a:cubicBezTo>
                    <a:pt x="2164" y="486"/>
                    <a:pt x="1679"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8"/>
            <p:cNvSpPr/>
            <p:nvPr/>
          </p:nvSpPr>
          <p:spPr>
            <a:xfrm>
              <a:off x="8595451" y="1657028"/>
              <a:ext cx="85300" cy="86176"/>
            </a:xfrm>
            <a:custGeom>
              <a:avLst/>
              <a:gdLst/>
              <a:ahLst/>
              <a:cxnLst/>
              <a:rect l="l" t="t" r="r" b="b"/>
              <a:pathLst>
                <a:path w="2142" h="2164" extrusionOk="0">
                  <a:moveTo>
                    <a:pt x="1082" y="0"/>
                  </a:moveTo>
                  <a:cubicBezTo>
                    <a:pt x="486" y="0"/>
                    <a:pt x="0" y="486"/>
                    <a:pt x="0" y="1082"/>
                  </a:cubicBezTo>
                  <a:cubicBezTo>
                    <a:pt x="0" y="1678"/>
                    <a:pt x="486" y="2164"/>
                    <a:pt x="1082" y="2164"/>
                  </a:cubicBezTo>
                  <a:cubicBezTo>
                    <a:pt x="1678" y="2164"/>
                    <a:pt x="2141" y="1678"/>
                    <a:pt x="2141" y="1082"/>
                  </a:cubicBezTo>
                  <a:cubicBezTo>
                    <a:pt x="2141" y="486"/>
                    <a:pt x="1678" y="0"/>
                    <a:pt x="1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8"/>
            <p:cNvSpPr/>
            <p:nvPr/>
          </p:nvSpPr>
          <p:spPr>
            <a:xfrm>
              <a:off x="8151475" y="1875014"/>
              <a:ext cx="86216" cy="86216"/>
            </a:xfrm>
            <a:custGeom>
              <a:avLst/>
              <a:gdLst/>
              <a:ahLst/>
              <a:cxnLst/>
              <a:rect l="l" t="t" r="r" b="b"/>
              <a:pathLst>
                <a:path w="2165" h="2165" extrusionOk="0">
                  <a:moveTo>
                    <a:pt x="1082" y="1"/>
                  </a:moveTo>
                  <a:cubicBezTo>
                    <a:pt x="486" y="1"/>
                    <a:pt x="1" y="487"/>
                    <a:pt x="1" y="1083"/>
                  </a:cubicBezTo>
                  <a:cubicBezTo>
                    <a:pt x="1" y="1679"/>
                    <a:pt x="486" y="2164"/>
                    <a:pt x="1082" y="2164"/>
                  </a:cubicBezTo>
                  <a:cubicBezTo>
                    <a:pt x="1679" y="2164"/>
                    <a:pt x="2164" y="1679"/>
                    <a:pt x="2164" y="1083"/>
                  </a:cubicBezTo>
                  <a:cubicBezTo>
                    <a:pt x="2164" y="487"/>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8"/>
            <p:cNvSpPr/>
            <p:nvPr/>
          </p:nvSpPr>
          <p:spPr>
            <a:xfrm>
              <a:off x="8373005" y="1875014"/>
              <a:ext cx="86216" cy="86216"/>
            </a:xfrm>
            <a:custGeom>
              <a:avLst/>
              <a:gdLst/>
              <a:ahLst/>
              <a:cxnLst/>
              <a:rect l="l" t="t" r="r" b="b"/>
              <a:pathLst>
                <a:path w="2165" h="2165" extrusionOk="0">
                  <a:moveTo>
                    <a:pt x="1083" y="1"/>
                  </a:moveTo>
                  <a:cubicBezTo>
                    <a:pt x="487" y="1"/>
                    <a:pt x="1" y="487"/>
                    <a:pt x="1" y="1083"/>
                  </a:cubicBezTo>
                  <a:cubicBezTo>
                    <a:pt x="1" y="1679"/>
                    <a:pt x="487" y="2164"/>
                    <a:pt x="1083" y="2164"/>
                  </a:cubicBezTo>
                  <a:cubicBezTo>
                    <a:pt x="1679" y="2164"/>
                    <a:pt x="2164" y="1679"/>
                    <a:pt x="2164" y="1083"/>
                  </a:cubicBezTo>
                  <a:cubicBezTo>
                    <a:pt x="2164" y="487"/>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8"/>
            <p:cNvSpPr/>
            <p:nvPr/>
          </p:nvSpPr>
          <p:spPr>
            <a:xfrm>
              <a:off x="8595451" y="1875014"/>
              <a:ext cx="85300" cy="86216"/>
            </a:xfrm>
            <a:custGeom>
              <a:avLst/>
              <a:gdLst/>
              <a:ahLst/>
              <a:cxnLst/>
              <a:rect l="l" t="t" r="r" b="b"/>
              <a:pathLst>
                <a:path w="2142" h="2165" extrusionOk="0">
                  <a:moveTo>
                    <a:pt x="1082" y="1"/>
                  </a:moveTo>
                  <a:cubicBezTo>
                    <a:pt x="486" y="1"/>
                    <a:pt x="0" y="487"/>
                    <a:pt x="0" y="1083"/>
                  </a:cubicBezTo>
                  <a:cubicBezTo>
                    <a:pt x="0" y="1679"/>
                    <a:pt x="486" y="2164"/>
                    <a:pt x="1082" y="2164"/>
                  </a:cubicBezTo>
                  <a:cubicBezTo>
                    <a:pt x="1678" y="2164"/>
                    <a:pt x="2141" y="1679"/>
                    <a:pt x="2141" y="1083"/>
                  </a:cubicBezTo>
                  <a:cubicBezTo>
                    <a:pt x="2141" y="487"/>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8"/>
            <p:cNvSpPr/>
            <p:nvPr/>
          </p:nvSpPr>
          <p:spPr>
            <a:xfrm>
              <a:off x="8151475" y="2093040"/>
              <a:ext cx="86216" cy="86216"/>
            </a:xfrm>
            <a:custGeom>
              <a:avLst/>
              <a:gdLst/>
              <a:ahLst/>
              <a:cxnLst/>
              <a:rect l="l" t="t" r="r" b="b"/>
              <a:pathLst>
                <a:path w="2165" h="2165" extrusionOk="0">
                  <a:moveTo>
                    <a:pt x="1082" y="1"/>
                  </a:moveTo>
                  <a:cubicBezTo>
                    <a:pt x="486" y="1"/>
                    <a:pt x="1" y="486"/>
                    <a:pt x="1" y="1082"/>
                  </a:cubicBezTo>
                  <a:cubicBezTo>
                    <a:pt x="1" y="1678"/>
                    <a:pt x="486" y="2164"/>
                    <a:pt x="1082" y="2164"/>
                  </a:cubicBezTo>
                  <a:cubicBezTo>
                    <a:pt x="1679" y="2164"/>
                    <a:pt x="2164" y="1678"/>
                    <a:pt x="2164" y="1082"/>
                  </a:cubicBezTo>
                  <a:cubicBezTo>
                    <a:pt x="2164" y="486"/>
                    <a:pt x="1679"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8"/>
            <p:cNvSpPr/>
            <p:nvPr/>
          </p:nvSpPr>
          <p:spPr>
            <a:xfrm>
              <a:off x="8373005" y="2093040"/>
              <a:ext cx="86216" cy="86216"/>
            </a:xfrm>
            <a:custGeom>
              <a:avLst/>
              <a:gdLst/>
              <a:ahLst/>
              <a:cxnLst/>
              <a:rect l="l" t="t" r="r" b="b"/>
              <a:pathLst>
                <a:path w="2165" h="2165" extrusionOk="0">
                  <a:moveTo>
                    <a:pt x="1083" y="1"/>
                  </a:moveTo>
                  <a:cubicBezTo>
                    <a:pt x="487" y="1"/>
                    <a:pt x="1" y="486"/>
                    <a:pt x="1" y="1082"/>
                  </a:cubicBezTo>
                  <a:cubicBezTo>
                    <a:pt x="1" y="1678"/>
                    <a:pt x="487" y="2164"/>
                    <a:pt x="1083" y="2164"/>
                  </a:cubicBezTo>
                  <a:cubicBezTo>
                    <a:pt x="1679" y="2164"/>
                    <a:pt x="2164" y="1678"/>
                    <a:pt x="2164" y="1082"/>
                  </a:cubicBezTo>
                  <a:cubicBezTo>
                    <a:pt x="2164" y="486"/>
                    <a:pt x="1679" y="1"/>
                    <a:pt x="1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8"/>
            <p:cNvSpPr/>
            <p:nvPr/>
          </p:nvSpPr>
          <p:spPr>
            <a:xfrm>
              <a:off x="8595451" y="2093040"/>
              <a:ext cx="85300" cy="86216"/>
            </a:xfrm>
            <a:custGeom>
              <a:avLst/>
              <a:gdLst/>
              <a:ahLst/>
              <a:cxnLst/>
              <a:rect l="l" t="t" r="r" b="b"/>
              <a:pathLst>
                <a:path w="2142" h="2165" extrusionOk="0">
                  <a:moveTo>
                    <a:pt x="1082" y="1"/>
                  </a:moveTo>
                  <a:cubicBezTo>
                    <a:pt x="486" y="1"/>
                    <a:pt x="0" y="486"/>
                    <a:pt x="0" y="1082"/>
                  </a:cubicBezTo>
                  <a:cubicBezTo>
                    <a:pt x="0" y="1678"/>
                    <a:pt x="486" y="2164"/>
                    <a:pt x="1082" y="2164"/>
                  </a:cubicBezTo>
                  <a:cubicBezTo>
                    <a:pt x="1678" y="2164"/>
                    <a:pt x="2141" y="1678"/>
                    <a:pt x="2141" y="1082"/>
                  </a:cubicBezTo>
                  <a:cubicBezTo>
                    <a:pt x="2141" y="486"/>
                    <a:pt x="1678" y="1"/>
                    <a:pt x="10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38"/>
          <p:cNvGrpSpPr/>
          <p:nvPr/>
        </p:nvGrpSpPr>
        <p:grpSpPr>
          <a:xfrm>
            <a:off x="540398" y="1582953"/>
            <a:ext cx="345642" cy="1087156"/>
            <a:chOff x="540398" y="1582953"/>
            <a:chExt cx="345642" cy="1087156"/>
          </a:xfrm>
        </p:grpSpPr>
        <p:sp>
          <p:nvSpPr>
            <p:cNvPr id="667" name="Google Shape;667;p38"/>
            <p:cNvSpPr/>
            <p:nvPr/>
          </p:nvSpPr>
          <p:spPr>
            <a:xfrm flipH="1">
              <a:off x="540398" y="1582953"/>
              <a:ext cx="345642" cy="345642"/>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8"/>
            <p:cNvSpPr/>
            <p:nvPr/>
          </p:nvSpPr>
          <p:spPr>
            <a:xfrm flipH="1">
              <a:off x="540398" y="1953710"/>
              <a:ext cx="345642" cy="345642"/>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8"/>
            <p:cNvSpPr/>
            <p:nvPr/>
          </p:nvSpPr>
          <p:spPr>
            <a:xfrm flipH="1">
              <a:off x="540398" y="2324467"/>
              <a:ext cx="345642" cy="345642"/>
            </a:xfrm>
            <a:custGeom>
              <a:avLst/>
              <a:gdLst/>
              <a:ahLst/>
              <a:cxnLst/>
              <a:rect l="l" t="t" r="r" b="b"/>
              <a:pathLst>
                <a:path w="14836" h="14836" extrusionOk="0">
                  <a:moveTo>
                    <a:pt x="7418" y="0"/>
                  </a:moveTo>
                  <a:lnTo>
                    <a:pt x="0" y="7418"/>
                  </a:lnTo>
                  <a:lnTo>
                    <a:pt x="7418" y="14835"/>
                  </a:lnTo>
                  <a:lnTo>
                    <a:pt x="14835" y="7418"/>
                  </a:lnTo>
                  <a:lnTo>
                    <a:pt x="7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549211FE-16A8-9022-D2BC-B6CDBBCAFF89}"/>
              </a:ext>
            </a:extLst>
          </p:cNvPr>
          <p:cNvSpPr txBox="1"/>
          <p:nvPr/>
        </p:nvSpPr>
        <p:spPr>
          <a:xfrm>
            <a:off x="1536600" y="228245"/>
            <a:ext cx="7504466" cy="1088568"/>
          </a:xfrm>
          <a:prstGeom prst="rect">
            <a:avLst/>
          </a:prstGeom>
          <a:noFill/>
        </p:spPr>
        <p:txBody>
          <a:bodyPr wrap="square">
            <a:spAutoFit/>
          </a:bodyPr>
          <a:lstStyle/>
          <a:p>
            <a:pPr marL="0" marR="0" algn="just">
              <a:lnSpc>
                <a:spcPct val="150000"/>
              </a:lnSpc>
              <a:spcBef>
                <a:spcPts val="0"/>
              </a:spcBef>
              <a:spcAft>
                <a:spcPts val="800"/>
              </a:spcAft>
            </a:pPr>
            <a:r>
              <a:rPr lang="en-US" sz="2300">
                <a:effectLst/>
                <a:latin typeface="+mj-lt"/>
                <a:ea typeface="Times New Roman" panose="02020603050405020304" pitchFamily="18" charset="0"/>
                <a:cs typeface="Times New Roman" panose="02020603050405020304" pitchFamily="18" charset="0"/>
              </a:rPr>
              <a:t>Vậy chất lỏng có gây ra áp suất lên các vật ở trong lòng chất lỏng hay không? Hãy lấy ví dụ chứng tỏ điều này.</a:t>
            </a:r>
            <a:endParaRPr lang="en-US" sz="2300">
              <a:effectLst/>
              <a:latin typeface="+mj-lt"/>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FDD97130-F11B-48A4-7741-20C32B29CE09}"/>
              </a:ext>
            </a:extLst>
          </p:cNvPr>
          <p:cNvSpPr/>
          <p:nvPr/>
        </p:nvSpPr>
        <p:spPr>
          <a:xfrm>
            <a:off x="3836366" y="1843548"/>
            <a:ext cx="4939553" cy="2663885"/>
          </a:xfrm>
          <a:prstGeom prst="roundRect">
            <a:avLst/>
          </a:prstGeom>
          <a:solidFill>
            <a:schemeClr val="tx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effectLst/>
                <a:latin typeface="+mj-lt"/>
                <a:ea typeface="Times New Roman" panose="02020603050405020304" pitchFamily="18" charset="0"/>
                <a:cs typeface="Times New Roman" panose="02020603050405020304" pitchFamily="18" charset="0"/>
              </a:rPr>
              <a:t>Người thợ phải mặc áo lặn khi ở trong nước, vật có thể nổi trong nước do nước tác dụng áp suất lên nó,…</a:t>
            </a:r>
            <a:endParaRPr lang="en-US" sz="2300">
              <a:effectLst/>
              <a:latin typeface="+mj-lt"/>
              <a:ea typeface="Calibri" panose="020F0502020204030204" pitchFamily="34" charset="0"/>
              <a:cs typeface="Times New Roman" panose="02020603050405020304" pitchFamily="18" charset="0"/>
            </a:endParaRPr>
          </a:p>
        </p:txBody>
      </p:sp>
      <p:sp>
        <p:nvSpPr>
          <p:cNvPr id="16" name="Freeform 2">
            <a:extLst>
              <a:ext uri="{FF2B5EF4-FFF2-40B4-BE49-F238E27FC236}">
                <a16:creationId xmlns:a16="http://schemas.microsoft.com/office/drawing/2014/main" id="{47B638DF-4F35-28BA-9069-667E2A0BBAF0}"/>
              </a:ext>
            </a:extLst>
          </p:cNvPr>
          <p:cNvSpPr/>
          <p:nvPr/>
        </p:nvSpPr>
        <p:spPr>
          <a:xfrm>
            <a:off x="296641" y="1759191"/>
            <a:ext cx="3295969" cy="2912813"/>
          </a:xfrm>
          <a:custGeom>
            <a:avLst/>
            <a:gdLst/>
            <a:ahLst/>
            <a:cxnLst/>
            <a:rect l="l" t="t" r="r" b="b"/>
            <a:pathLst>
              <a:path w="7804399" h="6897138">
                <a:moveTo>
                  <a:pt x="0" y="0"/>
                </a:moveTo>
                <a:lnTo>
                  <a:pt x="7804399" y="0"/>
                </a:lnTo>
                <a:lnTo>
                  <a:pt x="7804399" y="6897137"/>
                </a:lnTo>
                <a:lnTo>
                  <a:pt x="0" y="6897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7" name="Picture 28">
            <a:extLst>
              <a:ext uri="{FF2B5EF4-FFF2-40B4-BE49-F238E27FC236}">
                <a16:creationId xmlns:a16="http://schemas.microsoft.com/office/drawing/2014/main" id="{8585DE1F-2463-BBD0-E002-DBA280D3D9B9}"/>
              </a:ext>
            </a:extLst>
          </p:cNvPr>
          <p:cNvPicPr>
            <a:picLocks noChangeAspect="1"/>
          </p:cNvPicPr>
          <p:nvPr/>
        </p:nvPicPr>
        <p:blipFill>
          <a:blip r:embed="rId5"/>
          <a:srcRect/>
          <a:stretch>
            <a:fillRect/>
          </a:stretch>
        </p:blipFill>
        <p:spPr>
          <a:xfrm>
            <a:off x="102119" y="86668"/>
            <a:ext cx="1434481" cy="1371722"/>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theme/theme1.xml><?xml version="1.0" encoding="utf-8"?>
<a:theme xmlns:a="http://schemas.openxmlformats.org/drawingml/2006/main" name="The 3 Types of Discontinuities (Calculus) by Slidesgo">
  <a:themeElements>
    <a:clrScheme name="Simple Light">
      <a:dk1>
        <a:srgbClr val="FFF4E9"/>
      </a:dk1>
      <a:lt1>
        <a:srgbClr val="091B2E"/>
      </a:lt1>
      <a:dk2>
        <a:srgbClr val="FC8568"/>
      </a:dk2>
      <a:lt2>
        <a:srgbClr val="FFC1B4"/>
      </a:lt2>
      <a:accent1>
        <a:srgbClr val="FFEAD3"/>
      </a:accent1>
      <a:accent2>
        <a:srgbClr val="FFFFFF"/>
      </a:accent2>
      <a:accent3>
        <a:srgbClr val="B14A31"/>
      </a:accent3>
      <a:accent4>
        <a:srgbClr val="FFFFFF"/>
      </a:accent4>
      <a:accent5>
        <a:srgbClr val="FFFFFF"/>
      </a:accent5>
      <a:accent6>
        <a:srgbClr val="FFFFFF"/>
      </a:accent6>
      <a:hlink>
        <a:srgbClr val="091B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3913</Words>
  <Application>Microsoft Office PowerPoint</Application>
  <PresentationFormat>On-screen Show (16:9)</PresentationFormat>
  <Paragraphs>216</Paragraphs>
  <Slides>53</Slides>
  <Notes>53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53</vt:i4>
      </vt:variant>
    </vt:vector>
  </HeadingPairs>
  <TitlesOfParts>
    <vt:vector size="64" baseType="lpstr">
      <vt:lpstr>Wingdings</vt:lpstr>
      <vt:lpstr>Anaheim</vt:lpstr>
      <vt:lpstr>Cambria Math</vt:lpstr>
      <vt:lpstr>Nunito Light</vt:lpstr>
      <vt:lpstr>Arial</vt:lpstr>
      <vt:lpstr>Calibri</vt:lpstr>
      <vt:lpstr>Montserrat</vt:lpstr>
      <vt:lpstr>Montserrat Medium</vt:lpstr>
      <vt:lpstr>The 3 Types of Discontinuities (Calculus) by Slidesgo</vt:lpstr>
      <vt:lpstr>1_Office Theme</vt:lpstr>
      <vt:lpstr>2_Office Theme</vt:lpstr>
      <vt:lpstr>PowerPoint Presentation</vt:lpstr>
      <vt:lpstr>KHỞI ĐỘNG</vt:lpstr>
      <vt:lpstr>PowerPoint Presentation</vt:lpstr>
      <vt:lpstr>NỘI DUNG BÀI HỌC</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Tang Trang</cp:lastModifiedBy>
  <cp:revision>12</cp:revision>
  <dcterms:modified xsi:type="dcterms:W3CDTF">2023-08-06T07:17:10Z</dcterms:modified>
</cp:coreProperties>
</file>