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6" r:id="rId2"/>
    <p:sldMasterId id="2147483688" r:id="rId3"/>
  </p:sldMasterIdLst>
  <p:notesMasterIdLst>
    <p:notesMasterId r:id="rId43"/>
  </p:notesMasterIdLst>
  <p:sldIdLst>
    <p:sldId id="256" r:id="rId4"/>
    <p:sldId id="259" r:id="rId5"/>
    <p:sldId id="260" r:id="rId6"/>
    <p:sldId id="258" r:id="rId7"/>
    <p:sldId id="257" r:id="rId8"/>
    <p:sldId id="261" r:id="rId9"/>
    <p:sldId id="262" r:id="rId10"/>
    <p:sldId id="264" r:id="rId11"/>
    <p:sldId id="266" r:id="rId12"/>
    <p:sldId id="267" r:id="rId13"/>
    <p:sldId id="268" r:id="rId14"/>
    <p:sldId id="291" r:id="rId15"/>
    <p:sldId id="263" r:id="rId16"/>
    <p:sldId id="269" r:id="rId17"/>
    <p:sldId id="271" r:id="rId18"/>
    <p:sldId id="292" r:id="rId19"/>
    <p:sldId id="293" r:id="rId20"/>
    <p:sldId id="272" r:id="rId21"/>
    <p:sldId id="294" r:id="rId22"/>
    <p:sldId id="295" r:id="rId23"/>
    <p:sldId id="296" r:id="rId24"/>
    <p:sldId id="297" r:id="rId25"/>
    <p:sldId id="298" r:id="rId26"/>
    <p:sldId id="299" r:id="rId27"/>
    <p:sldId id="300" r:id="rId28"/>
    <p:sldId id="301" r:id="rId29"/>
    <p:sldId id="302" r:id="rId30"/>
    <p:sldId id="303" r:id="rId31"/>
    <p:sldId id="270" r:id="rId32"/>
    <p:sldId id="304" r:id="rId33"/>
    <p:sldId id="305" r:id="rId34"/>
    <p:sldId id="306" r:id="rId35"/>
    <p:sldId id="307" r:id="rId36"/>
    <p:sldId id="308" r:id="rId37"/>
    <p:sldId id="309" r:id="rId38"/>
    <p:sldId id="310" r:id="rId39"/>
    <p:sldId id="312" r:id="rId40"/>
    <p:sldId id="311" r:id="rId41"/>
    <p:sldId id="313" r:id="rId42"/>
  </p:sldIdLst>
  <p:sldSz cx="9144000" cy="5143500" type="screen16x9"/>
  <p:notesSz cx="6858000" cy="9144000"/>
  <p:embeddedFontLst>
    <p:embeddedFont>
      <p:font typeface="Anaheim" panose="020B0604020202020204" charset="0"/>
      <p:regular r:id="rId44"/>
    </p:embeddedFont>
    <p:embeddedFont>
      <p:font typeface="Cabin" panose="020B0604020202020204" charset="0"/>
      <p:regular r:id="rId45"/>
      <p:bold r:id="rId46"/>
      <p:italic r:id="rId47"/>
      <p:boldItalic r:id="rId48"/>
    </p:embeddedFon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
      <p:font typeface="Calistoga" panose="020B0604020202020204" charset="0"/>
      <p:regular r:id="rId55"/>
    </p:embeddedFont>
    <p:embeddedFont>
      <p:font typeface="Cambria Math" panose="02040503050406030204" pitchFamily="18" charset="0"/>
      <p:regular r:id="rId56"/>
    </p:embeddedFont>
    <p:embeddedFont>
      <p:font typeface="Candal" panose="020B0604020202020204" charset="0"/>
      <p:regular r:id="rId57"/>
    </p:embeddedFont>
    <p:embeddedFont>
      <p:font typeface="DM Sans" pitchFamily="2" charset="0"/>
      <p:regular r:id="rId58"/>
      <p:bold r:id="rId59"/>
      <p:italic r:id="rId60"/>
      <p:boldItalic r:id="rId61"/>
    </p:embeddedFont>
    <p:embeddedFont>
      <p:font typeface="Libre Franklin Black" pitchFamily="2" charset="0"/>
      <p:bold r:id="rId62"/>
      <p:boldItalic r:id="rId63"/>
    </p:embeddedFont>
    <p:embeddedFont>
      <p:font typeface="Nunito Light" pitchFamily="2" charset="0"/>
      <p:regular r:id="rId64"/>
      <p:italic r:id="rId65"/>
    </p:embeddedFont>
    <p:embeddedFont>
      <p:font typeface="Roboto" panose="02000000000000000000" pitchFamily="2"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EF4CD72-1034-4DC2-B4B4-CA85F2E0DFC0}">
  <a:tblStyle styleId="{CEF4CD72-1034-4DC2-B4B4-CA85F2E0DFC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font" Target="fonts/font25.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5" Type="http://schemas.openxmlformats.org/officeDocument/2006/relationships/slide" Target="slides/slide2.xml"/><Relationship Id="rId61" Type="http://schemas.openxmlformats.org/officeDocument/2006/relationships/font" Target="fonts/font18.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font" Target="fonts/font26.fntdata"/><Relationship Id="rId8" Type="http://schemas.openxmlformats.org/officeDocument/2006/relationships/slide" Target="slides/slide5.xml"/><Relationship Id="rId51" Type="http://schemas.openxmlformats.org/officeDocument/2006/relationships/font" Target="fonts/font8.fntdata"/><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4.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0a4e0e9a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0a4e0e9a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24d8174f1bc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24d8174f1bc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24d8174f1bc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24d8174f1bc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4d8174f1b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24d8174f1b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858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4d8174f1bc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24d8174f1bc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4d8174f1bc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d8174f1bc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24d8174f1bc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24d8174f1bc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24d8174f1bc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24d8174f1bc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3469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24d8174f1bc_1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1" name="Google Shape;1141;g24d8174f1bc_1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24d8174f1bc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24d8174f1bc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0229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24d8174f1bc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24d8174f1bc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8024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172da56971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2172da56971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4d8174f1b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24d8174f1b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5119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24d8174f1bc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24d8174f1bc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6893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24d8174f1bc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24d8174f1bc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2490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4d8174f1bc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d8174f1bc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9223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24d8174f1bc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24d8174f1bc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65726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24d8174f1bc_1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1" name="Google Shape;1141;g24d8174f1bc_1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6391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4d8174f1bc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d8174f1bc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6770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24d8174f1bc_1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1" name="Google Shape;1141;g24d8174f1bc_1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10045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24d8174f1bc_1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1" name="Google Shape;1141;g24d8174f1bc_1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1443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24d8174f1bc_1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1" name="Google Shape;1141;g24d8174f1bc_1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7187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405f5ad56e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2405f5ad56e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0a4e0e9a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0a4e0e9a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3304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4f1e0afa5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4f1e0afa5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16c5f5bb66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16c5f5bb6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4d8174f1b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24d8174f1b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4d8174f1bc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24d8174f1bc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4d8174f1bc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24d8174f1bc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24d8174f1bc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24d8174f1bc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6457250" y="-494288"/>
            <a:ext cx="3230275" cy="1950275"/>
          </a:xfrm>
          <a:custGeom>
            <a:avLst/>
            <a:gdLst/>
            <a:ahLst/>
            <a:cxnLst/>
            <a:rect l="l" t="t" r="r" b="b"/>
            <a:pathLst>
              <a:path w="129211" h="78011" extrusionOk="0">
                <a:moveTo>
                  <a:pt x="304" y="2749"/>
                </a:moveTo>
                <a:cubicBezTo>
                  <a:pt x="-912" y="8423"/>
                  <a:pt x="8275" y="29905"/>
                  <a:pt x="21380" y="36795"/>
                </a:cubicBezTo>
                <a:cubicBezTo>
                  <a:pt x="34485" y="43685"/>
                  <a:pt x="67047" y="37876"/>
                  <a:pt x="78936" y="44091"/>
                </a:cubicBezTo>
                <a:cubicBezTo>
                  <a:pt x="90825" y="50306"/>
                  <a:pt x="85961" y="69086"/>
                  <a:pt x="92716" y="74085"/>
                </a:cubicBezTo>
                <a:cubicBezTo>
                  <a:pt x="99471" y="79084"/>
                  <a:pt x="113522" y="79489"/>
                  <a:pt x="119467" y="74085"/>
                </a:cubicBezTo>
                <a:cubicBezTo>
                  <a:pt x="125412" y="68681"/>
                  <a:pt x="131086" y="53143"/>
                  <a:pt x="128384" y="41659"/>
                </a:cubicBezTo>
                <a:cubicBezTo>
                  <a:pt x="125682" y="30175"/>
                  <a:pt x="119873" y="11666"/>
                  <a:pt x="103255" y="5181"/>
                </a:cubicBezTo>
                <a:cubicBezTo>
                  <a:pt x="86637" y="-1304"/>
                  <a:pt x="45835" y="3154"/>
                  <a:pt x="28676" y="2749"/>
                </a:cubicBezTo>
                <a:cubicBezTo>
                  <a:pt x="11518" y="2344"/>
                  <a:pt x="1520" y="-2925"/>
                  <a:pt x="304" y="2749"/>
                </a:cubicBezTo>
                <a:close/>
              </a:path>
            </a:pathLst>
          </a:custGeom>
          <a:noFill/>
          <a:ln w="38100" cap="flat" cmpd="sng">
            <a:solidFill>
              <a:schemeClr val="dk2"/>
            </a:solidFill>
            <a:prstDash val="solid"/>
            <a:round/>
            <a:headEnd type="none" w="med" len="med"/>
            <a:tailEnd type="none" w="med" len="med"/>
          </a:ln>
        </p:spPr>
      </p:sp>
      <p:sp>
        <p:nvSpPr>
          <p:cNvPr id="10" name="Google Shape;10;p2"/>
          <p:cNvSpPr txBox="1">
            <a:spLocks noGrp="1"/>
          </p:cNvSpPr>
          <p:nvPr>
            <p:ph type="ctrTitle"/>
          </p:nvPr>
        </p:nvSpPr>
        <p:spPr>
          <a:xfrm>
            <a:off x="1155125" y="1519800"/>
            <a:ext cx="2997000" cy="21039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rgbClr val="191919"/>
              </a:buClr>
              <a:buSzPts val="5200"/>
              <a:buNone/>
              <a:defRPr sz="6000" b="1"/>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p:nvPr/>
        </p:nvSpPr>
        <p:spPr>
          <a:xfrm>
            <a:off x="-915926" y="-534200"/>
            <a:ext cx="2950627" cy="2392751"/>
          </a:xfrm>
          <a:custGeom>
            <a:avLst/>
            <a:gdLst/>
            <a:ahLst/>
            <a:cxnLst/>
            <a:rect l="l" t="t" r="r" b="b"/>
            <a:pathLst>
              <a:path w="133876" h="108564" extrusionOk="0">
                <a:moveTo>
                  <a:pt x="18339" y="104037"/>
                </a:moveTo>
                <a:cubicBezTo>
                  <a:pt x="25649" y="109575"/>
                  <a:pt x="38645" y="108910"/>
                  <a:pt x="46250" y="107581"/>
                </a:cubicBezTo>
                <a:cubicBezTo>
                  <a:pt x="53855" y="106252"/>
                  <a:pt x="60353" y="102412"/>
                  <a:pt x="63971" y="96062"/>
                </a:cubicBezTo>
                <a:cubicBezTo>
                  <a:pt x="67589" y="89712"/>
                  <a:pt x="64709" y="76939"/>
                  <a:pt x="67958" y="69481"/>
                </a:cubicBezTo>
                <a:cubicBezTo>
                  <a:pt x="71207" y="62024"/>
                  <a:pt x="75785" y="55157"/>
                  <a:pt x="83464" y="51317"/>
                </a:cubicBezTo>
                <a:cubicBezTo>
                  <a:pt x="91143" y="47478"/>
                  <a:pt x="106279" y="49324"/>
                  <a:pt x="114032" y="46444"/>
                </a:cubicBezTo>
                <a:cubicBezTo>
                  <a:pt x="121785" y="43564"/>
                  <a:pt x="126732" y="38543"/>
                  <a:pt x="129981" y="34039"/>
                </a:cubicBezTo>
                <a:cubicBezTo>
                  <a:pt x="133230" y="29535"/>
                  <a:pt x="133304" y="23997"/>
                  <a:pt x="133525" y="19419"/>
                </a:cubicBezTo>
                <a:cubicBezTo>
                  <a:pt x="133747" y="14841"/>
                  <a:pt x="134485" y="9672"/>
                  <a:pt x="131310" y="6571"/>
                </a:cubicBezTo>
                <a:cubicBezTo>
                  <a:pt x="128135" y="3470"/>
                  <a:pt x="125551" y="1846"/>
                  <a:pt x="114475" y="812"/>
                </a:cubicBezTo>
                <a:cubicBezTo>
                  <a:pt x="103400" y="-222"/>
                  <a:pt x="80658" y="-74"/>
                  <a:pt x="64857" y="369"/>
                </a:cubicBezTo>
                <a:cubicBezTo>
                  <a:pt x="49056" y="812"/>
                  <a:pt x="30153" y="-591"/>
                  <a:pt x="19668" y="3470"/>
                </a:cubicBezTo>
                <a:cubicBezTo>
                  <a:pt x="9183" y="7531"/>
                  <a:pt x="4827" y="12921"/>
                  <a:pt x="1947" y="24735"/>
                </a:cubicBezTo>
                <a:cubicBezTo>
                  <a:pt x="-933" y="36549"/>
                  <a:pt x="-342" y="61137"/>
                  <a:pt x="2390" y="74354"/>
                </a:cubicBezTo>
                <a:cubicBezTo>
                  <a:pt x="5122" y="87571"/>
                  <a:pt x="11029" y="98499"/>
                  <a:pt x="18339" y="104037"/>
                </a:cubicBezTo>
                <a:close/>
              </a:path>
            </a:pathLst>
          </a:custGeom>
          <a:solidFill>
            <a:schemeClr val="dk2"/>
          </a:solidFill>
          <a:ln>
            <a:noFill/>
          </a:ln>
        </p:spPr>
      </p:sp>
      <p:sp>
        <p:nvSpPr>
          <p:cNvPr id="12" name="Google Shape;12;p2"/>
          <p:cNvSpPr/>
          <p:nvPr/>
        </p:nvSpPr>
        <p:spPr>
          <a:xfrm>
            <a:off x="7730409" y="4179197"/>
            <a:ext cx="1774275" cy="1140225"/>
          </a:xfrm>
          <a:custGeom>
            <a:avLst/>
            <a:gdLst/>
            <a:ahLst/>
            <a:cxnLst/>
            <a:rect l="l" t="t" r="r" b="b"/>
            <a:pathLst>
              <a:path w="70971" h="45609" extrusionOk="0">
                <a:moveTo>
                  <a:pt x="50519" y="45572"/>
                </a:moveTo>
                <a:cubicBezTo>
                  <a:pt x="40625" y="45646"/>
                  <a:pt x="13896" y="43653"/>
                  <a:pt x="5774" y="41142"/>
                </a:cubicBezTo>
                <a:cubicBezTo>
                  <a:pt x="-2348" y="38632"/>
                  <a:pt x="88" y="33389"/>
                  <a:pt x="1786" y="30509"/>
                </a:cubicBezTo>
                <a:cubicBezTo>
                  <a:pt x="3484" y="27629"/>
                  <a:pt x="10868" y="25267"/>
                  <a:pt x="15963" y="23864"/>
                </a:cubicBezTo>
                <a:cubicBezTo>
                  <a:pt x="21058" y="22461"/>
                  <a:pt x="27851" y="24529"/>
                  <a:pt x="32355" y="22092"/>
                </a:cubicBezTo>
                <a:cubicBezTo>
                  <a:pt x="36859" y="19655"/>
                  <a:pt x="39664" y="12715"/>
                  <a:pt x="42987" y="9244"/>
                </a:cubicBezTo>
                <a:cubicBezTo>
                  <a:pt x="46310" y="5774"/>
                  <a:pt x="48451" y="2451"/>
                  <a:pt x="52291" y="1269"/>
                </a:cubicBezTo>
                <a:cubicBezTo>
                  <a:pt x="56131" y="88"/>
                  <a:pt x="62924" y="-1168"/>
                  <a:pt x="66025" y="2155"/>
                </a:cubicBezTo>
                <a:cubicBezTo>
                  <a:pt x="69126" y="5478"/>
                  <a:pt x="71046" y="14781"/>
                  <a:pt x="70898" y="21205"/>
                </a:cubicBezTo>
                <a:cubicBezTo>
                  <a:pt x="70750" y="27629"/>
                  <a:pt x="68536" y="36638"/>
                  <a:pt x="65139" y="40699"/>
                </a:cubicBezTo>
                <a:cubicBezTo>
                  <a:pt x="61743" y="44760"/>
                  <a:pt x="60413" y="45498"/>
                  <a:pt x="50519" y="45572"/>
                </a:cubicBezTo>
                <a:close/>
              </a:path>
            </a:pathLst>
          </a:custGeom>
          <a:solidFill>
            <a:schemeClr val="dk2"/>
          </a:solidFill>
          <a:ln>
            <a:noFill/>
          </a:ln>
        </p:spPr>
      </p:sp>
      <p:sp>
        <p:nvSpPr>
          <p:cNvPr id="13" name="Google Shape;13;p2"/>
          <p:cNvSpPr/>
          <p:nvPr/>
        </p:nvSpPr>
        <p:spPr>
          <a:xfrm>
            <a:off x="-425734" y="3033522"/>
            <a:ext cx="1977975" cy="2388150"/>
          </a:xfrm>
          <a:custGeom>
            <a:avLst/>
            <a:gdLst/>
            <a:ahLst/>
            <a:cxnLst/>
            <a:rect l="l" t="t" r="r" b="b"/>
            <a:pathLst>
              <a:path w="79119" h="95526" extrusionOk="0">
                <a:moveTo>
                  <a:pt x="6396" y="3773"/>
                </a:moveTo>
                <a:cubicBezTo>
                  <a:pt x="9733" y="229"/>
                  <a:pt x="15330" y="-435"/>
                  <a:pt x="21015" y="229"/>
                </a:cubicBezTo>
                <a:cubicBezTo>
                  <a:pt x="26700" y="894"/>
                  <a:pt x="36617" y="2987"/>
                  <a:pt x="40508" y="7760"/>
                </a:cubicBezTo>
                <a:cubicBezTo>
                  <a:pt x="44399" y="12533"/>
                  <a:pt x="45445" y="19839"/>
                  <a:pt x="44361" y="28868"/>
                </a:cubicBezTo>
                <a:cubicBezTo>
                  <a:pt x="43277" y="37898"/>
                  <a:pt x="34135" y="54500"/>
                  <a:pt x="34002" y="61937"/>
                </a:cubicBezTo>
                <a:cubicBezTo>
                  <a:pt x="33869" y="69374"/>
                  <a:pt x="36662" y="71949"/>
                  <a:pt x="43565" y="73492"/>
                </a:cubicBezTo>
                <a:cubicBezTo>
                  <a:pt x="50468" y="75035"/>
                  <a:pt x="70022" y="68566"/>
                  <a:pt x="75419" y="71197"/>
                </a:cubicBezTo>
                <a:cubicBezTo>
                  <a:pt x="80817" y="73828"/>
                  <a:pt x="79701" y="85451"/>
                  <a:pt x="75950" y="89276"/>
                </a:cubicBezTo>
                <a:cubicBezTo>
                  <a:pt x="72199" y="93101"/>
                  <a:pt x="64284" y="93485"/>
                  <a:pt x="52913" y="94149"/>
                </a:cubicBezTo>
                <a:cubicBezTo>
                  <a:pt x="41542" y="94814"/>
                  <a:pt x="16438" y="97324"/>
                  <a:pt x="7725" y="93263"/>
                </a:cubicBezTo>
                <a:cubicBezTo>
                  <a:pt x="-988" y="89202"/>
                  <a:pt x="1758" y="81745"/>
                  <a:pt x="636" y="69783"/>
                </a:cubicBezTo>
                <a:cubicBezTo>
                  <a:pt x="-486" y="57822"/>
                  <a:pt x="31" y="32496"/>
                  <a:pt x="991" y="21494"/>
                </a:cubicBezTo>
                <a:cubicBezTo>
                  <a:pt x="1951" y="10492"/>
                  <a:pt x="3059" y="7317"/>
                  <a:pt x="6396" y="3773"/>
                </a:cubicBezTo>
                <a:close/>
              </a:path>
            </a:pathLst>
          </a:custGeom>
          <a:noFill/>
          <a:ln w="38100" cap="flat" cmpd="sng">
            <a:solidFill>
              <a:schemeClr val="dk2"/>
            </a:solidFill>
            <a:prstDash val="solid"/>
            <a:round/>
            <a:headEnd type="none" w="med" len="med"/>
            <a:tailEnd type="none" w="med" len="med"/>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
        <p:cNvGrpSpPr/>
        <p:nvPr/>
      </p:nvGrpSpPr>
      <p:grpSpPr>
        <a:xfrm>
          <a:off x="0" y="0"/>
          <a:ext cx="0" cy="0"/>
          <a:chOff x="0" y="0"/>
          <a:chExt cx="0" cy="0"/>
        </a:xfrm>
      </p:grpSpPr>
      <p:sp>
        <p:nvSpPr>
          <p:cNvPr id="61" name="Google Shape;61;p11"/>
          <p:cNvSpPr txBox="1">
            <a:spLocks noGrp="1"/>
          </p:cNvSpPr>
          <p:nvPr>
            <p:ph type="title" hasCustomPrompt="1"/>
          </p:nvPr>
        </p:nvSpPr>
        <p:spPr>
          <a:xfrm>
            <a:off x="1284000" y="1288250"/>
            <a:ext cx="6576000" cy="1970700"/>
          </a:xfrm>
          <a:prstGeom prst="rect">
            <a:avLst/>
          </a:prstGeom>
        </p:spPr>
        <p:txBody>
          <a:bodyPr spcFirstLastPara="1" wrap="square" lIns="91425" tIns="91425" rIns="91425" bIns="91425" anchor="b" anchorCtr="0">
            <a:noAutofit/>
          </a:bodyPr>
          <a:lstStyle>
            <a:lvl1pPr lvl="0" algn="ctr">
              <a:spcBef>
                <a:spcPts val="0"/>
              </a:spcBef>
              <a:spcAft>
                <a:spcPts val="0"/>
              </a:spcAft>
              <a:buSzPts val="60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2" name="Google Shape;62;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63" name="Google Shape;63;p11"/>
          <p:cNvSpPr/>
          <p:nvPr/>
        </p:nvSpPr>
        <p:spPr>
          <a:xfrm>
            <a:off x="-568724" y="4052549"/>
            <a:ext cx="1818675" cy="1427275"/>
          </a:xfrm>
          <a:custGeom>
            <a:avLst/>
            <a:gdLst/>
            <a:ahLst/>
            <a:cxnLst/>
            <a:rect l="l" t="t" r="r" b="b"/>
            <a:pathLst>
              <a:path w="72747" h="57091" extrusionOk="0">
                <a:moveTo>
                  <a:pt x="51932" y="52717"/>
                </a:moveTo>
                <a:cubicBezTo>
                  <a:pt x="57066" y="50015"/>
                  <a:pt x="70171" y="45962"/>
                  <a:pt x="72198" y="40558"/>
                </a:cubicBezTo>
                <a:cubicBezTo>
                  <a:pt x="74225" y="35154"/>
                  <a:pt x="68821" y="24886"/>
                  <a:pt x="64092" y="20292"/>
                </a:cubicBezTo>
                <a:cubicBezTo>
                  <a:pt x="59363" y="15698"/>
                  <a:pt x="48420" y="15563"/>
                  <a:pt x="43826" y="12996"/>
                </a:cubicBezTo>
                <a:cubicBezTo>
                  <a:pt x="39232" y="10429"/>
                  <a:pt x="42205" y="6916"/>
                  <a:pt x="36530" y="4889"/>
                </a:cubicBezTo>
                <a:cubicBezTo>
                  <a:pt x="30856" y="2862"/>
                  <a:pt x="15589" y="-1731"/>
                  <a:pt x="9779" y="836"/>
                </a:cubicBezTo>
                <a:cubicBezTo>
                  <a:pt x="3969" y="3403"/>
                  <a:pt x="2618" y="12726"/>
                  <a:pt x="1672" y="20292"/>
                </a:cubicBezTo>
                <a:cubicBezTo>
                  <a:pt x="726" y="27858"/>
                  <a:pt x="-2516" y="40152"/>
                  <a:pt x="4104" y="46232"/>
                </a:cubicBezTo>
                <a:cubicBezTo>
                  <a:pt x="10724" y="52312"/>
                  <a:pt x="33423" y="55689"/>
                  <a:pt x="41394" y="56770"/>
                </a:cubicBezTo>
                <a:cubicBezTo>
                  <a:pt x="49365" y="57851"/>
                  <a:pt x="46798" y="55419"/>
                  <a:pt x="51932" y="52717"/>
                </a:cubicBezTo>
                <a:close/>
              </a:path>
            </a:pathLst>
          </a:custGeom>
          <a:solidFill>
            <a:schemeClr val="dk2"/>
          </a:solidFill>
          <a:ln>
            <a:noFill/>
          </a:ln>
        </p:spPr>
      </p:sp>
      <p:sp>
        <p:nvSpPr>
          <p:cNvPr id="64" name="Google Shape;64;p11"/>
          <p:cNvSpPr/>
          <p:nvPr/>
        </p:nvSpPr>
        <p:spPr>
          <a:xfrm>
            <a:off x="6629714" y="-1017090"/>
            <a:ext cx="2960725" cy="1913000"/>
          </a:xfrm>
          <a:custGeom>
            <a:avLst/>
            <a:gdLst/>
            <a:ahLst/>
            <a:cxnLst/>
            <a:rect l="l" t="t" r="r" b="b"/>
            <a:pathLst>
              <a:path w="118429" h="76520" extrusionOk="0">
                <a:moveTo>
                  <a:pt x="1511" y="15554"/>
                </a:moveTo>
                <a:cubicBezTo>
                  <a:pt x="-2812" y="24471"/>
                  <a:pt x="3268" y="48385"/>
                  <a:pt x="11239" y="58518"/>
                </a:cubicBezTo>
                <a:cubicBezTo>
                  <a:pt x="19210" y="68651"/>
                  <a:pt x="38531" y="75677"/>
                  <a:pt x="49339" y="76352"/>
                </a:cubicBezTo>
                <a:cubicBezTo>
                  <a:pt x="60148" y="77028"/>
                  <a:pt x="68524" y="65543"/>
                  <a:pt x="76090" y="62571"/>
                </a:cubicBezTo>
                <a:cubicBezTo>
                  <a:pt x="83656" y="59599"/>
                  <a:pt x="87979" y="61085"/>
                  <a:pt x="94734" y="58518"/>
                </a:cubicBezTo>
                <a:cubicBezTo>
                  <a:pt x="101489" y="55951"/>
                  <a:pt x="113650" y="53249"/>
                  <a:pt x="116622" y="47169"/>
                </a:cubicBezTo>
                <a:cubicBezTo>
                  <a:pt x="119594" y="41089"/>
                  <a:pt x="119053" y="29740"/>
                  <a:pt x="112568" y="22039"/>
                </a:cubicBezTo>
                <a:cubicBezTo>
                  <a:pt x="106083" y="14338"/>
                  <a:pt x="90276" y="3800"/>
                  <a:pt x="77711" y="963"/>
                </a:cubicBezTo>
                <a:cubicBezTo>
                  <a:pt x="65146" y="-1874"/>
                  <a:pt x="49879" y="2584"/>
                  <a:pt x="37179" y="5016"/>
                </a:cubicBezTo>
                <a:cubicBezTo>
                  <a:pt x="24479" y="7448"/>
                  <a:pt x="5834" y="6637"/>
                  <a:pt x="1511" y="15554"/>
                </a:cubicBezTo>
                <a:close/>
              </a:path>
            </a:pathLst>
          </a:custGeom>
          <a:solidFill>
            <a:schemeClr val="dk2"/>
          </a:solidFill>
          <a:ln>
            <a:noFill/>
          </a:ln>
        </p:spPr>
      </p:sp>
      <p:sp>
        <p:nvSpPr>
          <p:cNvPr id="65" name="Google Shape;65;p11"/>
          <p:cNvSpPr/>
          <p:nvPr/>
        </p:nvSpPr>
        <p:spPr>
          <a:xfrm>
            <a:off x="-366042" y="-491027"/>
            <a:ext cx="2860875" cy="1346425"/>
          </a:xfrm>
          <a:custGeom>
            <a:avLst/>
            <a:gdLst/>
            <a:ahLst/>
            <a:cxnLst/>
            <a:rect l="l" t="t" r="r" b="b"/>
            <a:pathLst>
              <a:path w="114435" h="53857" extrusionOk="0">
                <a:moveTo>
                  <a:pt x="51" y="35043"/>
                </a:moveTo>
                <a:cubicBezTo>
                  <a:pt x="-354" y="43420"/>
                  <a:pt x="20587" y="53013"/>
                  <a:pt x="30855" y="53688"/>
                </a:cubicBezTo>
                <a:cubicBezTo>
                  <a:pt x="41123" y="54364"/>
                  <a:pt x="48554" y="42474"/>
                  <a:pt x="61659" y="39096"/>
                </a:cubicBezTo>
                <a:cubicBezTo>
                  <a:pt x="74764" y="35718"/>
                  <a:pt x="101381" y="36935"/>
                  <a:pt x="109487" y="33422"/>
                </a:cubicBezTo>
                <a:cubicBezTo>
                  <a:pt x="117593" y="29909"/>
                  <a:pt x="113810" y="23154"/>
                  <a:pt x="110297" y="18020"/>
                </a:cubicBezTo>
                <a:cubicBezTo>
                  <a:pt x="106784" y="12886"/>
                  <a:pt x="101245" y="5050"/>
                  <a:pt x="88410" y="2618"/>
                </a:cubicBezTo>
                <a:cubicBezTo>
                  <a:pt x="75575" y="186"/>
                  <a:pt x="48014" y="-1976"/>
                  <a:pt x="33287" y="3428"/>
                </a:cubicBezTo>
                <a:cubicBezTo>
                  <a:pt x="18561" y="8832"/>
                  <a:pt x="456" y="26666"/>
                  <a:pt x="51" y="35043"/>
                </a:cubicBezTo>
                <a:close/>
              </a:path>
            </a:pathLst>
          </a:custGeom>
          <a:noFill/>
          <a:ln w="38100" cap="flat" cmpd="sng">
            <a:solidFill>
              <a:schemeClr val="dk2"/>
            </a:solidFill>
            <a:prstDash val="solid"/>
            <a:round/>
            <a:headEnd type="none" w="med" len="med"/>
            <a:tailEnd type="none" w="med" len="med"/>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6"/>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7"/>
        <p:cNvGrpSpPr/>
        <p:nvPr/>
      </p:nvGrpSpPr>
      <p:grpSpPr>
        <a:xfrm>
          <a:off x="0" y="0"/>
          <a:ext cx="0" cy="0"/>
          <a:chOff x="0" y="0"/>
          <a:chExt cx="0" cy="0"/>
        </a:xfrm>
      </p:grpSpPr>
      <p:sp>
        <p:nvSpPr>
          <p:cNvPr id="68" name="Google Shape;68;p13"/>
          <p:cNvSpPr/>
          <p:nvPr/>
        </p:nvSpPr>
        <p:spPr>
          <a:xfrm>
            <a:off x="-535104" y="2733312"/>
            <a:ext cx="1456125" cy="2986950"/>
          </a:xfrm>
          <a:custGeom>
            <a:avLst/>
            <a:gdLst/>
            <a:ahLst/>
            <a:cxnLst/>
            <a:rect l="l" t="t" r="r" b="b"/>
            <a:pathLst>
              <a:path w="58245" h="119478" extrusionOk="0">
                <a:moveTo>
                  <a:pt x="50617" y="116610"/>
                </a:moveTo>
                <a:cubicBezTo>
                  <a:pt x="56819" y="111884"/>
                  <a:pt x="59478" y="95344"/>
                  <a:pt x="57706" y="88256"/>
                </a:cubicBezTo>
                <a:cubicBezTo>
                  <a:pt x="55934" y="81168"/>
                  <a:pt x="43677" y="79692"/>
                  <a:pt x="39985" y="74080"/>
                </a:cubicBezTo>
                <a:cubicBezTo>
                  <a:pt x="36293" y="68469"/>
                  <a:pt x="35999" y="62709"/>
                  <a:pt x="35556" y="54587"/>
                </a:cubicBezTo>
                <a:cubicBezTo>
                  <a:pt x="35113" y="46465"/>
                  <a:pt x="37771" y="33765"/>
                  <a:pt x="37328" y="25347"/>
                </a:cubicBezTo>
                <a:cubicBezTo>
                  <a:pt x="36885" y="16930"/>
                  <a:pt x="37033" y="8217"/>
                  <a:pt x="32898" y="4082"/>
                </a:cubicBezTo>
                <a:cubicBezTo>
                  <a:pt x="28763" y="-53"/>
                  <a:pt x="17834" y="-643"/>
                  <a:pt x="12518" y="538"/>
                </a:cubicBezTo>
                <a:cubicBezTo>
                  <a:pt x="7202" y="1719"/>
                  <a:pt x="2920" y="1276"/>
                  <a:pt x="1000" y="11170"/>
                </a:cubicBezTo>
                <a:cubicBezTo>
                  <a:pt x="-920" y="21064"/>
                  <a:pt x="409" y="45136"/>
                  <a:pt x="1000" y="59903"/>
                </a:cubicBezTo>
                <a:cubicBezTo>
                  <a:pt x="1591" y="74671"/>
                  <a:pt x="1295" y="90324"/>
                  <a:pt x="4544" y="99775"/>
                </a:cubicBezTo>
                <a:cubicBezTo>
                  <a:pt x="7793" y="109226"/>
                  <a:pt x="12814" y="113804"/>
                  <a:pt x="20493" y="116610"/>
                </a:cubicBezTo>
                <a:cubicBezTo>
                  <a:pt x="28172" y="119416"/>
                  <a:pt x="44415" y="121336"/>
                  <a:pt x="50617" y="116610"/>
                </a:cubicBezTo>
                <a:close/>
              </a:path>
            </a:pathLst>
          </a:custGeom>
          <a:solidFill>
            <a:schemeClr val="dk2"/>
          </a:solidFill>
          <a:ln>
            <a:noFill/>
          </a:ln>
        </p:spPr>
      </p:sp>
      <p:sp>
        <p:nvSpPr>
          <p:cNvPr id="69" name="Google Shape;69;p13"/>
          <p:cNvSpPr/>
          <p:nvPr/>
        </p:nvSpPr>
        <p:spPr>
          <a:xfrm>
            <a:off x="7726361" y="-434723"/>
            <a:ext cx="1963375" cy="1777875"/>
          </a:xfrm>
          <a:custGeom>
            <a:avLst/>
            <a:gdLst/>
            <a:ahLst/>
            <a:cxnLst/>
            <a:rect l="l" t="t" r="r" b="b"/>
            <a:pathLst>
              <a:path w="78535" h="71115" extrusionOk="0">
                <a:moveTo>
                  <a:pt x="3720" y="8529"/>
                </a:moveTo>
                <a:cubicBezTo>
                  <a:pt x="1653" y="13550"/>
                  <a:pt x="-2187" y="25955"/>
                  <a:pt x="1948" y="30680"/>
                </a:cubicBezTo>
                <a:cubicBezTo>
                  <a:pt x="6083" y="35406"/>
                  <a:pt x="23214" y="30827"/>
                  <a:pt x="28530" y="36882"/>
                </a:cubicBezTo>
                <a:cubicBezTo>
                  <a:pt x="33846" y="42937"/>
                  <a:pt x="28087" y="61839"/>
                  <a:pt x="33846" y="67008"/>
                </a:cubicBezTo>
                <a:cubicBezTo>
                  <a:pt x="39605" y="72177"/>
                  <a:pt x="55702" y="72324"/>
                  <a:pt x="63086" y="67894"/>
                </a:cubicBezTo>
                <a:cubicBezTo>
                  <a:pt x="70470" y="63464"/>
                  <a:pt x="77262" y="50763"/>
                  <a:pt x="78148" y="40426"/>
                </a:cubicBezTo>
                <a:cubicBezTo>
                  <a:pt x="79034" y="30089"/>
                  <a:pt x="79035" y="12515"/>
                  <a:pt x="68402" y="5870"/>
                </a:cubicBezTo>
                <a:cubicBezTo>
                  <a:pt x="57770" y="-775"/>
                  <a:pt x="25133" y="111"/>
                  <a:pt x="14353" y="554"/>
                </a:cubicBezTo>
                <a:cubicBezTo>
                  <a:pt x="3573" y="997"/>
                  <a:pt x="5788" y="3508"/>
                  <a:pt x="3720" y="8529"/>
                </a:cubicBezTo>
                <a:close/>
              </a:path>
            </a:pathLst>
          </a:custGeom>
          <a:solidFill>
            <a:schemeClr val="dk2"/>
          </a:solidFill>
          <a:ln>
            <a:noFill/>
          </a:ln>
        </p:spPr>
      </p:sp>
      <p:sp>
        <p:nvSpPr>
          <p:cNvPr id="70" name="Google Shape;70;p13"/>
          <p:cNvSpPr/>
          <p:nvPr/>
        </p:nvSpPr>
        <p:spPr>
          <a:xfrm>
            <a:off x="-334117" y="-394575"/>
            <a:ext cx="1053100" cy="1040650"/>
          </a:xfrm>
          <a:custGeom>
            <a:avLst/>
            <a:gdLst/>
            <a:ahLst/>
            <a:cxnLst/>
            <a:rect l="l" t="t" r="r" b="b"/>
            <a:pathLst>
              <a:path w="42124" h="41626" extrusionOk="0">
                <a:moveTo>
                  <a:pt x="1846" y="19327"/>
                </a:moveTo>
                <a:cubicBezTo>
                  <a:pt x="4504" y="25972"/>
                  <a:pt x="13808" y="40887"/>
                  <a:pt x="20453" y="41478"/>
                </a:cubicBezTo>
                <a:cubicBezTo>
                  <a:pt x="27098" y="42069"/>
                  <a:pt x="40094" y="29221"/>
                  <a:pt x="41718" y="22871"/>
                </a:cubicBezTo>
                <a:cubicBezTo>
                  <a:pt x="43343" y="16521"/>
                  <a:pt x="36402" y="6922"/>
                  <a:pt x="30200" y="3378"/>
                </a:cubicBezTo>
                <a:cubicBezTo>
                  <a:pt x="23998" y="-166"/>
                  <a:pt x="9231" y="-1052"/>
                  <a:pt x="4505" y="1606"/>
                </a:cubicBezTo>
                <a:cubicBezTo>
                  <a:pt x="-221" y="4264"/>
                  <a:pt x="-812" y="12682"/>
                  <a:pt x="1846" y="19327"/>
                </a:cubicBezTo>
                <a:close/>
              </a:path>
            </a:pathLst>
          </a:custGeom>
          <a:noFill/>
          <a:ln w="38100" cap="flat" cmpd="sng">
            <a:solidFill>
              <a:schemeClr val="dk2"/>
            </a:solidFill>
            <a:prstDash val="solid"/>
            <a:round/>
            <a:headEnd type="none" w="med" len="med"/>
            <a:tailEnd type="none" w="med" len="med"/>
          </a:ln>
        </p:spPr>
      </p:sp>
      <p:sp>
        <p:nvSpPr>
          <p:cNvPr id="71" name="Google Shape;71;p13"/>
          <p:cNvSpPr/>
          <p:nvPr/>
        </p:nvSpPr>
        <p:spPr>
          <a:xfrm rot="1742699">
            <a:off x="8348933" y="4265271"/>
            <a:ext cx="577429" cy="668304"/>
          </a:xfrm>
          <a:custGeom>
            <a:avLst/>
            <a:gdLst/>
            <a:ahLst/>
            <a:cxnLst/>
            <a:rect l="l" t="t" r="r" b="b"/>
            <a:pathLst>
              <a:path w="26604" h="26733" extrusionOk="0">
                <a:moveTo>
                  <a:pt x="24869" y="2192"/>
                </a:moveTo>
                <a:cubicBezTo>
                  <a:pt x="21251" y="346"/>
                  <a:pt x="5450" y="-1500"/>
                  <a:pt x="1832" y="2192"/>
                </a:cubicBezTo>
                <a:cubicBezTo>
                  <a:pt x="-1786" y="5884"/>
                  <a:pt x="1020" y="20577"/>
                  <a:pt x="3161" y="24343"/>
                </a:cubicBezTo>
                <a:cubicBezTo>
                  <a:pt x="5302" y="28109"/>
                  <a:pt x="11283" y="26632"/>
                  <a:pt x="14679" y="24786"/>
                </a:cubicBezTo>
                <a:cubicBezTo>
                  <a:pt x="18076" y="22940"/>
                  <a:pt x="21842" y="17034"/>
                  <a:pt x="23540" y="13268"/>
                </a:cubicBezTo>
                <a:cubicBezTo>
                  <a:pt x="25238" y="9502"/>
                  <a:pt x="28487" y="4038"/>
                  <a:pt x="24869" y="2192"/>
                </a:cubicBezTo>
                <a:close/>
              </a:path>
            </a:pathLst>
          </a:custGeom>
          <a:solidFill>
            <a:schemeClr val="dk2"/>
          </a:solidFill>
          <a:ln>
            <a:noFill/>
          </a:ln>
        </p:spPr>
      </p:sp>
      <p:sp>
        <p:nvSpPr>
          <p:cNvPr id="72" name="Google Shape;72;p13"/>
          <p:cNvSpPr txBox="1">
            <a:spLocks noGrp="1"/>
          </p:cNvSpPr>
          <p:nvPr>
            <p:ph type="title"/>
          </p:nvPr>
        </p:nvSpPr>
        <p:spPr>
          <a:xfrm>
            <a:off x="921013" y="2013258"/>
            <a:ext cx="3517200" cy="630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b="1"/>
            </a:lvl1pPr>
            <a:lvl2pPr lvl="1" rtl="0">
              <a:spcBef>
                <a:spcPts val="0"/>
              </a:spcBef>
              <a:spcAft>
                <a:spcPts val="0"/>
              </a:spcAft>
              <a:buSzPts val="3500"/>
              <a:buNone/>
              <a:defRPr>
                <a:latin typeface="DM Sans"/>
                <a:ea typeface="DM Sans"/>
                <a:cs typeface="DM Sans"/>
                <a:sym typeface="DM Sans"/>
              </a:defRPr>
            </a:lvl2pPr>
            <a:lvl3pPr lvl="2" rtl="0">
              <a:spcBef>
                <a:spcPts val="0"/>
              </a:spcBef>
              <a:spcAft>
                <a:spcPts val="0"/>
              </a:spcAft>
              <a:buSzPts val="3500"/>
              <a:buNone/>
              <a:defRPr>
                <a:latin typeface="DM Sans"/>
                <a:ea typeface="DM Sans"/>
                <a:cs typeface="DM Sans"/>
                <a:sym typeface="DM Sans"/>
              </a:defRPr>
            </a:lvl3pPr>
            <a:lvl4pPr lvl="3" rtl="0">
              <a:spcBef>
                <a:spcPts val="0"/>
              </a:spcBef>
              <a:spcAft>
                <a:spcPts val="0"/>
              </a:spcAft>
              <a:buSzPts val="3500"/>
              <a:buNone/>
              <a:defRPr>
                <a:latin typeface="DM Sans"/>
                <a:ea typeface="DM Sans"/>
                <a:cs typeface="DM Sans"/>
                <a:sym typeface="DM Sans"/>
              </a:defRPr>
            </a:lvl4pPr>
            <a:lvl5pPr lvl="4" rtl="0">
              <a:spcBef>
                <a:spcPts val="0"/>
              </a:spcBef>
              <a:spcAft>
                <a:spcPts val="0"/>
              </a:spcAft>
              <a:buSzPts val="3500"/>
              <a:buNone/>
              <a:defRPr>
                <a:latin typeface="DM Sans"/>
                <a:ea typeface="DM Sans"/>
                <a:cs typeface="DM Sans"/>
                <a:sym typeface="DM Sans"/>
              </a:defRPr>
            </a:lvl5pPr>
            <a:lvl6pPr lvl="5" rtl="0">
              <a:spcBef>
                <a:spcPts val="0"/>
              </a:spcBef>
              <a:spcAft>
                <a:spcPts val="0"/>
              </a:spcAft>
              <a:buSzPts val="3500"/>
              <a:buNone/>
              <a:defRPr>
                <a:latin typeface="DM Sans"/>
                <a:ea typeface="DM Sans"/>
                <a:cs typeface="DM Sans"/>
                <a:sym typeface="DM Sans"/>
              </a:defRPr>
            </a:lvl6pPr>
            <a:lvl7pPr lvl="6" rtl="0">
              <a:spcBef>
                <a:spcPts val="0"/>
              </a:spcBef>
              <a:spcAft>
                <a:spcPts val="0"/>
              </a:spcAft>
              <a:buSzPts val="3500"/>
              <a:buNone/>
              <a:defRPr>
                <a:latin typeface="DM Sans"/>
                <a:ea typeface="DM Sans"/>
                <a:cs typeface="DM Sans"/>
                <a:sym typeface="DM Sans"/>
              </a:defRPr>
            </a:lvl7pPr>
            <a:lvl8pPr lvl="7" rtl="0">
              <a:spcBef>
                <a:spcPts val="0"/>
              </a:spcBef>
              <a:spcAft>
                <a:spcPts val="0"/>
              </a:spcAft>
              <a:buSzPts val="3500"/>
              <a:buNone/>
              <a:defRPr>
                <a:latin typeface="DM Sans"/>
                <a:ea typeface="DM Sans"/>
                <a:cs typeface="DM Sans"/>
                <a:sym typeface="DM Sans"/>
              </a:defRPr>
            </a:lvl8pPr>
            <a:lvl9pPr lvl="8" rtl="0">
              <a:spcBef>
                <a:spcPts val="0"/>
              </a:spcBef>
              <a:spcAft>
                <a:spcPts val="0"/>
              </a:spcAft>
              <a:buSzPts val="3500"/>
              <a:buNone/>
              <a:defRPr>
                <a:latin typeface="DM Sans"/>
                <a:ea typeface="DM Sans"/>
                <a:cs typeface="DM Sans"/>
                <a:sym typeface="DM Sans"/>
              </a:defRPr>
            </a:lvl9pPr>
          </a:lstStyle>
          <a:p>
            <a:endParaRPr/>
          </a:p>
        </p:txBody>
      </p:sp>
      <p:sp>
        <p:nvSpPr>
          <p:cNvPr id="73" name="Google Shape;73;p13"/>
          <p:cNvSpPr txBox="1">
            <a:spLocks noGrp="1"/>
          </p:cNvSpPr>
          <p:nvPr>
            <p:ph type="title" idx="2"/>
          </p:nvPr>
        </p:nvSpPr>
        <p:spPr>
          <a:xfrm>
            <a:off x="921013" y="3538600"/>
            <a:ext cx="3517200" cy="630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b="1"/>
            </a:lvl1pPr>
            <a:lvl2pPr lvl="1" rtl="0">
              <a:spcBef>
                <a:spcPts val="0"/>
              </a:spcBef>
              <a:spcAft>
                <a:spcPts val="0"/>
              </a:spcAft>
              <a:buSzPts val="3500"/>
              <a:buNone/>
              <a:defRPr>
                <a:latin typeface="DM Sans"/>
                <a:ea typeface="DM Sans"/>
                <a:cs typeface="DM Sans"/>
                <a:sym typeface="DM Sans"/>
              </a:defRPr>
            </a:lvl2pPr>
            <a:lvl3pPr lvl="2" rtl="0">
              <a:spcBef>
                <a:spcPts val="0"/>
              </a:spcBef>
              <a:spcAft>
                <a:spcPts val="0"/>
              </a:spcAft>
              <a:buSzPts val="3500"/>
              <a:buNone/>
              <a:defRPr>
                <a:latin typeface="DM Sans"/>
                <a:ea typeface="DM Sans"/>
                <a:cs typeface="DM Sans"/>
                <a:sym typeface="DM Sans"/>
              </a:defRPr>
            </a:lvl3pPr>
            <a:lvl4pPr lvl="3" rtl="0">
              <a:spcBef>
                <a:spcPts val="0"/>
              </a:spcBef>
              <a:spcAft>
                <a:spcPts val="0"/>
              </a:spcAft>
              <a:buSzPts val="3500"/>
              <a:buNone/>
              <a:defRPr>
                <a:latin typeface="DM Sans"/>
                <a:ea typeface="DM Sans"/>
                <a:cs typeface="DM Sans"/>
                <a:sym typeface="DM Sans"/>
              </a:defRPr>
            </a:lvl4pPr>
            <a:lvl5pPr lvl="4" rtl="0">
              <a:spcBef>
                <a:spcPts val="0"/>
              </a:spcBef>
              <a:spcAft>
                <a:spcPts val="0"/>
              </a:spcAft>
              <a:buSzPts val="3500"/>
              <a:buNone/>
              <a:defRPr>
                <a:latin typeface="DM Sans"/>
                <a:ea typeface="DM Sans"/>
                <a:cs typeface="DM Sans"/>
                <a:sym typeface="DM Sans"/>
              </a:defRPr>
            </a:lvl5pPr>
            <a:lvl6pPr lvl="5" rtl="0">
              <a:spcBef>
                <a:spcPts val="0"/>
              </a:spcBef>
              <a:spcAft>
                <a:spcPts val="0"/>
              </a:spcAft>
              <a:buSzPts val="3500"/>
              <a:buNone/>
              <a:defRPr>
                <a:latin typeface="DM Sans"/>
                <a:ea typeface="DM Sans"/>
                <a:cs typeface="DM Sans"/>
                <a:sym typeface="DM Sans"/>
              </a:defRPr>
            </a:lvl6pPr>
            <a:lvl7pPr lvl="6" rtl="0">
              <a:spcBef>
                <a:spcPts val="0"/>
              </a:spcBef>
              <a:spcAft>
                <a:spcPts val="0"/>
              </a:spcAft>
              <a:buSzPts val="3500"/>
              <a:buNone/>
              <a:defRPr>
                <a:latin typeface="DM Sans"/>
                <a:ea typeface="DM Sans"/>
                <a:cs typeface="DM Sans"/>
                <a:sym typeface="DM Sans"/>
              </a:defRPr>
            </a:lvl7pPr>
            <a:lvl8pPr lvl="7" rtl="0">
              <a:spcBef>
                <a:spcPts val="0"/>
              </a:spcBef>
              <a:spcAft>
                <a:spcPts val="0"/>
              </a:spcAft>
              <a:buSzPts val="3500"/>
              <a:buNone/>
              <a:defRPr>
                <a:latin typeface="DM Sans"/>
                <a:ea typeface="DM Sans"/>
                <a:cs typeface="DM Sans"/>
                <a:sym typeface="DM Sans"/>
              </a:defRPr>
            </a:lvl8pPr>
            <a:lvl9pPr lvl="8" rtl="0">
              <a:spcBef>
                <a:spcPts val="0"/>
              </a:spcBef>
              <a:spcAft>
                <a:spcPts val="0"/>
              </a:spcAft>
              <a:buSzPts val="3500"/>
              <a:buNone/>
              <a:defRPr>
                <a:latin typeface="DM Sans"/>
                <a:ea typeface="DM Sans"/>
                <a:cs typeface="DM Sans"/>
                <a:sym typeface="DM Sans"/>
              </a:defRPr>
            </a:lvl9pPr>
          </a:lstStyle>
          <a:p>
            <a:endParaRPr/>
          </a:p>
        </p:txBody>
      </p:sp>
      <p:sp>
        <p:nvSpPr>
          <p:cNvPr id="74" name="Google Shape;74;p13"/>
          <p:cNvSpPr txBox="1">
            <a:spLocks noGrp="1"/>
          </p:cNvSpPr>
          <p:nvPr>
            <p:ph type="title" idx="3" hasCustomPrompt="1"/>
          </p:nvPr>
        </p:nvSpPr>
        <p:spPr>
          <a:xfrm>
            <a:off x="921013" y="1590006"/>
            <a:ext cx="878700" cy="62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b="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3"/>
          <p:cNvSpPr txBox="1">
            <a:spLocks noGrp="1"/>
          </p:cNvSpPr>
          <p:nvPr>
            <p:ph type="title" idx="4" hasCustomPrompt="1"/>
          </p:nvPr>
        </p:nvSpPr>
        <p:spPr>
          <a:xfrm>
            <a:off x="921013" y="3127500"/>
            <a:ext cx="878700" cy="62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b="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 name="Google Shape;76;p13"/>
          <p:cNvSpPr txBox="1">
            <a:spLocks noGrp="1"/>
          </p:cNvSpPr>
          <p:nvPr>
            <p:ph type="title" idx="5"/>
          </p:nvPr>
        </p:nvSpPr>
        <p:spPr>
          <a:xfrm>
            <a:off x="720000" y="474850"/>
            <a:ext cx="7704000" cy="6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6"/>
          </p:nvPr>
        </p:nvSpPr>
        <p:spPr>
          <a:xfrm>
            <a:off x="4706688" y="2013258"/>
            <a:ext cx="3516300" cy="630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b="1"/>
            </a:lvl1pPr>
            <a:lvl2pPr lvl="1" rtl="0">
              <a:spcBef>
                <a:spcPts val="0"/>
              </a:spcBef>
              <a:spcAft>
                <a:spcPts val="0"/>
              </a:spcAft>
              <a:buSzPts val="3500"/>
              <a:buNone/>
              <a:defRPr>
                <a:latin typeface="DM Sans"/>
                <a:ea typeface="DM Sans"/>
                <a:cs typeface="DM Sans"/>
                <a:sym typeface="DM Sans"/>
              </a:defRPr>
            </a:lvl2pPr>
            <a:lvl3pPr lvl="2" rtl="0">
              <a:spcBef>
                <a:spcPts val="0"/>
              </a:spcBef>
              <a:spcAft>
                <a:spcPts val="0"/>
              </a:spcAft>
              <a:buSzPts val="3500"/>
              <a:buNone/>
              <a:defRPr>
                <a:latin typeface="DM Sans"/>
                <a:ea typeface="DM Sans"/>
                <a:cs typeface="DM Sans"/>
                <a:sym typeface="DM Sans"/>
              </a:defRPr>
            </a:lvl3pPr>
            <a:lvl4pPr lvl="3" rtl="0">
              <a:spcBef>
                <a:spcPts val="0"/>
              </a:spcBef>
              <a:spcAft>
                <a:spcPts val="0"/>
              </a:spcAft>
              <a:buSzPts val="3500"/>
              <a:buNone/>
              <a:defRPr>
                <a:latin typeface="DM Sans"/>
                <a:ea typeface="DM Sans"/>
                <a:cs typeface="DM Sans"/>
                <a:sym typeface="DM Sans"/>
              </a:defRPr>
            </a:lvl4pPr>
            <a:lvl5pPr lvl="4" rtl="0">
              <a:spcBef>
                <a:spcPts val="0"/>
              </a:spcBef>
              <a:spcAft>
                <a:spcPts val="0"/>
              </a:spcAft>
              <a:buSzPts val="3500"/>
              <a:buNone/>
              <a:defRPr>
                <a:latin typeface="DM Sans"/>
                <a:ea typeface="DM Sans"/>
                <a:cs typeface="DM Sans"/>
                <a:sym typeface="DM Sans"/>
              </a:defRPr>
            </a:lvl5pPr>
            <a:lvl6pPr lvl="5" rtl="0">
              <a:spcBef>
                <a:spcPts val="0"/>
              </a:spcBef>
              <a:spcAft>
                <a:spcPts val="0"/>
              </a:spcAft>
              <a:buSzPts val="3500"/>
              <a:buNone/>
              <a:defRPr>
                <a:latin typeface="DM Sans"/>
                <a:ea typeface="DM Sans"/>
                <a:cs typeface="DM Sans"/>
                <a:sym typeface="DM Sans"/>
              </a:defRPr>
            </a:lvl6pPr>
            <a:lvl7pPr lvl="6" rtl="0">
              <a:spcBef>
                <a:spcPts val="0"/>
              </a:spcBef>
              <a:spcAft>
                <a:spcPts val="0"/>
              </a:spcAft>
              <a:buSzPts val="3500"/>
              <a:buNone/>
              <a:defRPr>
                <a:latin typeface="DM Sans"/>
                <a:ea typeface="DM Sans"/>
                <a:cs typeface="DM Sans"/>
                <a:sym typeface="DM Sans"/>
              </a:defRPr>
            </a:lvl7pPr>
            <a:lvl8pPr lvl="7" rtl="0">
              <a:spcBef>
                <a:spcPts val="0"/>
              </a:spcBef>
              <a:spcAft>
                <a:spcPts val="0"/>
              </a:spcAft>
              <a:buSzPts val="3500"/>
              <a:buNone/>
              <a:defRPr>
                <a:latin typeface="DM Sans"/>
                <a:ea typeface="DM Sans"/>
                <a:cs typeface="DM Sans"/>
                <a:sym typeface="DM Sans"/>
              </a:defRPr>
            </a:lvl8pPr>
            <a:lvl9pPr lvl="8" rtl="0">
              <a:spcBef>
                <a:spcPts val="0"/>
              </a:spcBef>
              <a:spcAft>
                <a:spcPts val="0"/>
              </a:spcAft>
              <a:buSzPts val="3500"/>
              <a:buNone/>
              <a:defRPr>
                <a:latin typeface="DM Sans"/>
                <a:ea typeface="DM Sans"/>
                <a:cs typeface="DM Sans"/>
                <a:sym typeface="DM Sans"/>
              </a:defRPr>
            </a:lvl9pPr>
          </a:lstStyle>
          <a:p>
            <a:endParaRPr/>
          </a:p>
        </p:txBody>
      </p:sp>
      <p:sp>
        <p:nvSpPr>
          <p:cNvPr id="78" name="Google Shape;78;p13"/>
          <p:cNvSpPr txBox="1">
            <a:spLocks noGrp="1"/>
          </p:cNvSpPr>
          <p:nvPr>
            <p:ph type="title" idx="7"/>
          </p:nvPr>
        </p:nvSpPr>
        <p:spPr>
          <a:xfrm>
            <a:off x="4706688" y="3538600"/>
            <a:ext cx="3516300" cy="630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b="1"/>
            </a:lvl1pPr>
            <a:lvl2pPr lvl="1" rtl="0">
              <a:spcBef>
                <a:spcPts val="0"/>
              </a:spcBef>
              <a:spcAft>
                <a:spcPts val="0"/>
              </a:spcAft>
              <a:buSzPts val="3500"/>
              <a:buNone/>
              <a:defRPr>
                <a:latin typeface="DM Sans"/>
                <a:ea typeface="DM Sans"/>
                <a:cs typeface="DM Sans"/>
                <a:sym typeface="DM Sans"/>
              </a:defRPr>
            </a:lvl2pPr>
            <a:lvl3pPr lvl="2" rtl="0">
              <a:spcBef>
                <a:spcPts val="0"/>
              </a:spcBef>
              <a:spcAft>
                <a:spcPts val="0"/>
              </a:spcAft>
              <a:buSzPts val="3500"/>
              <a:buNone/>
              <a:defRPr>
                <a:latin typeface="DM Sans"/>
                <a:ea typeface="DM Sans"/>
                <a:cs typeface="DM Sans"/>
                <a:sym typeface="DM Sans"/>
              </a:defRPr>
            </a:lvl3pPr>
            <a:lvl4pPr lvl="3" rtl="0">
              <a:spcBef>
                <a:spcPts val="0"/>
              </a:spcBef>
              <a:spcAft>
                <a:spcPts val="0"/>
              </a:spcAft>
              <a:buSzPts val="3500"/>
              <a:buNone/>
              <a:defRPr>
                <a:latin typeface="DM Sans"/>
                <a:ea typeface="DM Sans"/>
                <a:cs typeface="DM Sans"/>
                <a:sym typeface="DM Sans"/>
              </a:defRPr>
            </a:lvl4pPr>
            <a:lvl5pPr lvl="4" rtl="0">
              <a:spcBef>
                <a:spcPts val="0"/>
              </a:spcBef>
              <a:spcAft>
                <a:spcPts val="0"/>
              </a:spcAft>
              <a:buSzPts val="3500"/>
              <a:buNone/>
              <a:defRPr>
                <a:latin typeface="DM Sans"/>
                <a:ea typeface="DM Sans"/>
                <a:cs typeface="DM Sans"/>
                <a:sym typeface="DM Sans"/>
              </a:defRPr>
            </a:lvl5pPr>
            <a:lvl6pPr lvl="5" rtl="0">
              <a:spcBef>
                <a:spcPts val="0"/>
              </a:spcBef>
              <a:spcAft>
                <a:spcPts val="0"/>
              </a:spcAft>
              <a:buSzPts val="3500"/>
              <a:buNone/>
              <a:defRPr>
                <a:latin typeface="DM Sans"/>
                <a:ea typeface="DM Sans"/>
                <a:cs typeface="DM Sans"/>
                <a:sym typeface="DM Sans"/>
              </a:defRPr>
            </a:lvl6pPr>
            <a:lvl7pPr lvl="6" rtl="0">
              <a:spcBef>
                <a:spcPts val="0"/>
              </a:spcBef>
              <a:spcAft>
                <a:spcPts val="0"/>
              </a:spcAft>
              <a:buSzPts val="3500"/>
              <a:buNone/>
              <a:defRPr>
                <a:latin typeface="DM Sans"/>
                <a:ea typeface="DM Sans"/>
                <a:cs typeface="DM Sans"/>
                <a:sym typeface="DM Sans"/>
              </a:defRPr>
            </a:lvl7pPr>
            <a:lvl8pPr lvl="7" rtl="0">
              <a:spcBef>
                <a:spcPts val="0"/>
              </a:spcBef>
              <a:spcAft>
                <a:spcPts val="0"/>
              </a:spcAft>
              <a:buSzPts val="3500"/>
              <a:buNone/>
              <a:defRPr>
                <a:latin typeface="DM Sans"/>
                <a:ea typeface="DM Sans"/>
                <a:cs typeface="DM Sans"/>
                <a:sym typeface="DM Sans"/>
              </a:defRPr>
            </a:lvl8pPr>
            <a:lvl9pPr lvl="8" rtl="0">
              <a:spcBef>
                <a:spcPts val="0"/>
              </a:spcBef>
              <a:spcAft>
                <a:spcPts val="0"/>
              </a:spcAft>
              <a:buSzPts val="3500"/>
              <a:buNone/>
              <a:defRPr>
                <a:latin typeface="DM Sans"/>
                <a:ea typeface="DM Sans"/>
                <a:cs typeface="DM Sans"/>
                <a:sym typeface="DM Sans"/>
              </a:defRPr>
            </a:lvl9pPr>
          </a:lstStyle>
          <a:p>
            <a:endParaRPr/>
          </a:p>
        </p:txBody>
      </p:sp>
      <p:sp>
        <p:nvSpPr>
          <p:cNvPr id="79" name="Google Shape;79;p13"/>
          <p:cNvSpPr txBox="1">
            <a:spLocks noGrp="1"/>
          </p:cNvSpPr>
          <p:nvPr>
            <p:ph type="title" idx="8" hasCustomPrompt="1"/>
          </p:nvPr>
        </p:nvSpPr>
        <p:spPr>
          <a:xfrm>
            <a:off x="4706688" y="1590006"/>
            <a:ext cx="878700" cy="62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b="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 name="Google Shape;80;p13"/>
          <p:cNvSpPr txBox="1">
            <a:spLocks noGrp="1"/>
          </p:cNvSpPr>
          <p:nvPr>
            <p:ph type="title" idx="9" hasCustomPrompt="1"/>
          </p:nvPr>
        </p:nvSpPr>
        <p:spPr>
          <a:xfrm>
            <a:off x="4706688" y="3127500"/>
            <a:ext cx="878700" cy="62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b="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81"/>
        <p:cNvGrpSpPr/>
        <p:nvPr/>
      </p:nvGrpSpPr>
      <p:grpSpPr>
        <a:xfrm>
          <a:off x="0" y="0"/>
          <a:ext cx="0" cy="0"/>
          <a:chOff x="0" y="0"/>
          <a:chExt cx="0" cy="0"/>
        </a:xfrm>
      </p:grpSpPr>
      <p:sp>
        <p:nvSpPr>
          <p:cNvPr id="82" name="Google Shape;82;p14"/>
          <p:cNvSpPr/>
          <p:nvPr/>
        </p:nvSpPr>
        <p:spPr>
          <a:xfrm>
            <a:off x="-536318" y="-201404"/>
            <a:ext cx="2335175" cy="1986500"/>
          </a:xfrm>
          <a:custGeom>
            <a:avLst/>
            <a:gdLst/>
            <a:ahLst/>
            <a:cxnLst/>
            <a:rect l="l" t="t" r="r" b="b"/>
            <a:pathLst>
              <a:path w="93407" h="79460" extrusionOk="0">
                <a:moveTo>
                  <a:pt x="6811" y="67460"/>
                </a:moveTo>
                <a:cubicBezTo>
                  <a:pt x="9269" y="74834"/>
                  <a:pt x="10976" y="75995"/>
                  <a:pt x="16643" y="77702"/>
                </a:cubicBezTo>
                <a:cubicBezTo>
                  <a:pt x="22310" y="79409"/>
                  <a:pt x="35283" y="80502"/>
                  <a:pt x="40814" y="77702"/>
                </a:cubicBezTo>
                <a:cubicBezTo>
                  <a:pt x="46345" y="74903"/>
                  <a:pt x="47642" y="67801"/>
                  <a:pt x="49827" y="60905"/>
                </a:cubicBezTo>
                <a:cubicBezTo>
                  <a:pt x="52012" y="54009"/>
                  <a:pt x="50852" y="42469"/>
                  <a:pt x="53924" y="36324"/>
                </a:cubicBezTo>
                <a:cubicBezTo>
                  <a:pt x="56997" y="30179"/>
                  <a:pt x="62800" y="26492"/>
                  <a:pt x="68262" y="24034"/>
                </a:cubicBezTo>
                <a:cubicBezTo>
                  <a:pt x="73724" y="21576"/>
                  <a:pt x="82533" y="23898"/>
                  <a:pt x="86698" y="21576"/>
                </a:cubicBezTo>
                <a:cubicBezTo>
                  <a:pt x="90863" y="19255"/>
                  <a:pt x="92843" y="13314"/>
                  <a:pt x="93253" y="10105"/>
                </a:cubicBezTo>
                <a:cubicBezTo>
                  <a:pt x="93663" y="6896"/>
                  <a:pt x="93253" y="3823"/>
                  <a:pt x="89156" y="2321"/>
                </a:cubicBezTo>
                <a:cubicBezTo>
                  <a:pt x="85059" y="819"/>
                  <a:pt x="76934" y="1433"/>
                  <a:pt x="68672" y="1092"/>
                </a:cubicBezTo>
                <a:cubicBezTo>
                  <a:pt x="60410" y="751"/>
                  <a:pt x="50442" y="-273"/>
                  <a:pt x="39585" y="273"/>
                </a:cubicBezTo>
                <a:cubicBezTo>
                  <a:pt x="28729" y="819"/>
                  <a:pt x="9815" y="-1161"/>
                  <a:pt x="3533" y="4370"/>
                </a:cubicBezTo>
                <a:cubicBezTo>
                  <a:pt x="-2749" y="9901"/>
                  <a:pt x="1349" y="22942"/>
                  <a:pt x="1895" y="33457"/>
                </a:cubicBezTo>
                <a:cubicBezTo>
                  <a:pt x="2441" y="43972"/>
                  <a:pt x="4353" y="60086"/>
                  <a:pt x="6811" y="67460"/>
                </a:cubicBezTo>
                <a:close/>
              </a:path>
            </a:pathLst>
          </a:custGeom>
          <a:solidFill>
            <a:schemeClr val="dk2"/>
          </a:solidFill>
          <a:ln>
            <a:noFill/>
          </a:ln>
        </p:spPr>
      </p:sp>
      <p:sp>
        <p:nvSpPr>
          <p:cNvPr id="83" name="Google Shape;83;p14"/>
          <p:cNvSpPr/>
          <p:nvPr/>
        </p:nvSpPr>
        <p:spPr>
          <a:xfrm>
            <a:off x="8737328" y="790958"/>
            <a:ext cx="1317375" cy="3466475"/>
          </a:xfrm>
          <a:custGeom>
            <a:avLst/>
            <a:gdLst/>
            <a:ahLst/>
            <a:cxnLst/>
            <a:rect l="l" t="t" r="r" b="b"/>
            <a:pathLst>
              <a:path w="52695" h="138659" extrusionOk="0">
                <a:moveTo>
                  <a:pt x="24952" y="235"/>
                </a:moveTo>
                <a:cubicBezTo>
                  <a:pt x="19831" y="781"/>
                  <a:pt x="10546" y="3444"/>
                  <a:pt x="6517" y="10067"/>
                </a:cubicBezTo>
                <a:cubicBezTo>
                  <a:pt x="2489" y="16690"/>
                  <a:pt x="1123" y="27479"/>
                  <a:pt x="781" y="39974"/>
                </a:cubicBezTo>
                <a:cubicBezTo>
                  <a:pt x="440" y="52469"/>
                  <a:pt x="4536" y="70426"/>
                  <a:pt x="4468" y="85038"/>
                </a:cubicBezTo>
                <a:cubicBezTo>
                  <a:pt x="4400" y="99650"/>
                  <a:pt x="-1472" y="118837"/>
                  <a:pt x="372" y="127645"/>
                </a:cubicBezTo>
                <a:cubicBezTo>
                  <a:pt x="2216" y="136453"/>
                  <a:pt x="9863" y="136726"/>
                  <a:pt x="15530" y="137887"/>
                </a:cubicBezTo>
                <a:cubicBezTo>
                  <a:pt x="21197" y="139048"/>
                  <a:pt x="28571" y="139389"/>
                  <a:pt x="34375" y="134609"/>
                </a:cubicBezTo>
                <a:cubicBezTo>
                  <a:pt x="40179" y="129829"/>
                  <a:pt x="47553" y="124572"/>
                  <a:pt x="50352" y="109209"/>
                </a:cubicBezTo>
                <a:cubicBezTo>
                  <a:pt x="53152" y="93846"/>
                  <a:pt x="53357" y="59502"/>
                  <a:pt x="51172" y="42432"/>
                </a:cubicBezTo>
                <a:cubicBezTo>
                  <a:pt x="48987" y="25362"/>
                  <a:pt x="41612" y="13823"/>
                  <a:pt x="37242" y="6790"/>
                </a:cubicBezTo>
                <a:cubicBezTo>
                  <a:pt x="32872" y="-243"/>
                  <a:pt x="30073" y="-311"/>
                  <a:pt x="24952" y="235"/>
                </a:cubicBezTo>
                <a:close/>
              </a:path>
            </a:pathLst>
          </a:custGeom>
          <a:solidFill>
            <a:schemeClr val="dk2"/>
          </a:solidFill>
          <a:ln>
            <a:noFill/>
          </a:ln>
        </p:spPr>
      </p:sp>
      <p:sp>
        <p:nvSpPr>
          <p:cNvPr id="84" name="Google Shape;84;p14"/>
          <p:cNvSpPr/>
          <p:nvPr/>
        </p:nvSpPr>
        <p:spPr>
          <a:xfrm>
            <a:off x="88997" y="4644549"/>
            <a:ext cx="3526200" cy="680925"/>
          </a:xfrm>
          <a:custGeom>
            <a:avLst/>
            <a:gdLst/>
            <a:ahLst/>
            <a:cxnLst/>
            <a:rect l="l" t="t" r="r" b="b"/>
            <a:pathLst>
              <a:path w="141048" h="27237" extrusionOk="0">
                <a:moveTo>
                  <a:pt x="24708" y="25939"/>
                </a:moveTo>
                <a:cubicBezTo>
                  <a:pt x="45670" y="27168"/>
                  <a:pt x="108419" y="27919"/>
                  <a:pt x="127537" y="26349"/>
                </a:cubicBezTo>
                <a:cubicBezTo>
                  <a:pt x="146655" y="24779"/>
                  <a:pt x="140100" y="20614"/>
                  <a:pt x="139417" y="16517"/>
                </a:cubicBezTo>
                <a:cubicBezTo>
                  <a:pt x="138734" y="12420"/>
                  <a:pt x="133545" y="4431"/>
                  <a:pt x="123440" y="1768"/>
                </a:cubicBezTo>
                <a:cubicBezTo>
                  <a:pt x="113335" y="-895"/>
                  <a:pt x="92304" y="129"/>
                  <a:pt x="78785" y="539"/>
                </a:cubicBezTo>
                <a:cubicBezTo>
                  <a:pt x="65266" y="949"/>
                  <a:pt x="52429" y="3748"/>
                  <a:pt x="42324" y="4226"/>
                </a:cubicBezTo>
                <a:cubicBezTo>
                  <a:pt x="32219" y="4704"/>
                  <a:pt x="24640" y="3066"/>
                  <a:pt x="18153" y="3407"/>
                </a:cubicBezTo>
                <a:cubicBezTo>
                  <a:pt x="11667" y="3749"/>
                  <a:pt x="6136" y="3680"/>
                  <a:pt x="3405" y="6275"/>
                </a:cubicBezTo>
                <a:cubicBezTo>
                  <a:pt x="674" y="8870"/>
                  <a:pt x="-1784" y="15698"/>
                  <a:pt x="1766" y="18975"/>
                </a:cubicBezTo>
                <a:cubicBezTo>
                  <a:pt x="5317" y="22252"/>
                  <a:pt x="3746" y="24710"/>
                  <a:pt x="24708" y="25939"/>
                </a:cubicBezTo>
                <a:close/>
              </a:path>
            </a:pathLst>
          </a:custGeom>
          <a:noFill/>
          <a:ln w="38100" cap="flat" cmpd="sng">
            <a:solidFill>
              <a:schemeClr val="dk2"/>
            </a:solidFill>
            <a:prstDash val="solid"/>
            <a:round/>
            <a:headEnd type="none" w="med" len="med"/>
            <a:tailEnd type="none" w="med" len="med"/>
          </a:ln>
        </p:spPr>
      </p:sp>
      <p:sp>
        <p:nvSpPr>
          <p:cNvPr id="85" name="Google Shape;85;p14"/>
          <p:cNvSpPr/>
          <p:nvPr/>
        </p:nvSpPr>
        <p:spPr>
          <a:xfrm>
            <a:off x="991350" y="618743"/>
            <a:ext cx="581800" cy="504425"/>
          </a:xfrm>
          <a:custGeom>
            <a:avLst/>
            <a:gdLst/>
            <a:ahLst/>
            <a:cxnLst/>
            <a:rect l="l" t="t" r="r" b="b"/>
            <a:pathLst>
              <a:path w="23272" h="20177" extrusionOk="0">
                <a:moveTo>
                  <a:pt x="22765" y="2001"/>
                </a:moveTo>
                <a:cubicBezTo>
                  <a:pt x="20738" y="-836"/>
                  <a:pt x="6012" y="-431"/>
                  <a:pt x="2499" y="2001"/>
                </a:cubicBezTo>
                <a:cubicBezTo>
                  <a:pt x="-1014" y="4433"/>
                  <a:pt x="-338" y="13756"/>
                  <a:pt x="1689" y="16593"/>
                </a:cubicBezTo>
                <a:cubicBezTo>
                  <a:pt x="3716" y="19430"/>
                  <a:pt x="11146" y="21456"/>
                  <a:pt x="14659" y="19024"/>
                </a:cubicBezTo>
                <a:cubicBezTo>
                  <a:pt x="18172" y="16592"/>
                  <a:pt x="24792" y="4838"/>
                  <a:pt x="22765" y="2001"/>
                </a:cubicBezTo>
                <a:close/>
              </a:path>
            </a:pathLst>
          </a:custGeom>
          <a:solidFill>
            <a:schemeClr val="dk2"/>
          </a:solidFill>
          <a:ln>
            <a:noFill/>
          </a:ln>
        </p:spPr>
      </p:sp>
      <p:sp>
        <p:nvSpPr>
          <p:cNvPr id="86" name="Google Shape;86;p14"/>
          <p:cNvSpPr txBox="1">
            <a:spLocks noGrp="1"/>
          </p:cNvSpPr>
          <p:nvPr>
            <p:ph type="title"/>
          </p:nvPr>
        </p:nvSpPr>
        <p:spPr>
          <a:xfrm>
            <a:off x="1795150" y="2646750"/>
            <a:ext cx="5553600" cy="79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8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87" name="Google Shape;87;p14"/>
          <p:cNvSpPr txBox="1">
            <a:spLocks noGrp="1"/>
          </p:cNvSpPr>
          <p:nvPr>
            <p:ph type="title" idx="2" hasCustomPrompt="1"/>
          </p:nvPr>
        </p:nvSpPr>
        <p:spPr>
          <a:xfrm>
            <a:off x="3941100" y="1222337"/>
            <a:ext cx="1261800" cy="11349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6000"/>
              <a:buFont typeface="Libre Franklin Black"/>
              <a:buNone/>
              <a:defRPr sz="6000" b="1">
                <a:solidFill>
                  <a:schemeClr val="accent4"/>
                </a:solidFill>
              </a:defRPr>
            </a:lvl1pPr>
            <a:lvl2pPr lvl="1" algn="r" rtl="0">
              <a:spcBef>
                <a:spcPts val="0"/>
              </a:spcBef>
              <a:spcAft>
                <a:spcPts val="0"/>
              </a:spcAft>
              <a:buClr>
                <a:schemeClr val="lt1"/>
              </a:buClr>
              <a:buSzPts val="6000"/>
              <a:buNone/>
              <a:defRPr sz="6000">
                <a:solidFill>
                  <a:schemeClr val="lt1"/>
                </a:solidFill>
              </a:defRPr>
            </a:lvl2pPr>
            <a:lvl3pPr lvl="2" algn="r" rtl="0">
              <a:spcBef>
                <a:spcPts val="0"/>
              </a:spcBef>
              <a:spcAft>
                <a:spcPts val="0"/>
              </a:spcAft>
              <a:buClr>
                <a:schemeClr val="lt1"/>
              </a:buClr>
              <a:buSzPts val="6000"/>
              <a:buNone/>
              <a:defRPr sz="6000">
                <a:solidFill>
                  <a:schemeClr val="lt1"/>
                </a:solidFill>
              </a:defRPr>
            </a:lvl3pPr>
            <a:lvl4pPr lvl="3" algn="r" rtl="0">
              <a:spcBef>
                <a:spcPts val="0"/>
              </a:spcBef>
              <a:spcAft>
                <a:spcPts val="0"/>
              </a:spcAft>
              <a:buClr>
                <a:schemeClr val="lt1"/>
              </a:buClr>
              <a:buSzPts val="6000"/>
              <a:buNone/>
              <a:defRPr sz="6000">
                <a:solidFill>
                  <a:schemeClr val="lt1"/>
                </a:solidFill>
              </a:defRPr>
            </a:lvl4pPr>
            <a:lvl5pPr lvl="4" algn="r" rtl="0">
              <a:spcBef>
                <a:spcPts val="0"/>
              </a:spcBef>
              <a:spcAft>
                <a:spcPts val="0"/>
              </a:spcAft>
              <a:buClr>
                <a:schemeClr val="lt1"/>
              </a:buClr>
              <a:buSzPts val="6000"/>
              <a:buNone/>
              <a:defRPr sz="6000">
                <a:solidFill>
                  <a:schemeClr val="lt1"/>
                </a:solidFill>
              </a:defRPr>
            </a:lvl5pPr>
            <a:lvl6pPr lvl="5" algn="r" rtl="0">
              <a:spcBef>
                <a:spcPts val="0"/>
              </a:spcBef>
              <a:spcAft>
                <a:spcPts val="0"/>
              </a:spcAft>
              <a:buClr>
                <a:schemeClr val="lt1"/>
              </a:buClr>
              <a:buSzPts val="6000"/>
              <a:buNone/>
              <a:defRPr sz="6000">
                <a:solidFill>
                  <a:schemeClr val="lt1"/>
                </a:solidFill>
              </a:defRPr>
            </a:lvl6pPr>
            <a:lvl7pPr lvl="6" algn="r" rtl="0">
              <a:spcBef>
                <a:spcPts val="0"/>
              </a:spcBef>
              <a:spcAft>
                <a:spcPts val="0"/>
              </a:spcAft>
              <a:buClr>
                <a:schemeClr val="lt1"/>
              </a:buClr>
              <a:buSzPts val="6000"/>
              <a:buNone/>
              <a:defRPr sz="6000">
                <a:solidFill>
                  <a:schemeClr val="lt1"/>
                </a:solidFill>
              </a:defRPr>
            </a:lvl7pPr>
            <a:lvl8pPr lvl="7" algn="r" rtl="0">
              <a:spcBef>
                <a:spcPts val="0"/>
              </a:spcBef>
              <a:spcAft>
                <a:spcPts val="0"/>
              </a:spcAft>
              <a:buClr>
                <a:schemeClr val="lt1"/>
              </a:buClr>
              <a:buSzPts val="6000"/>
              <a:buNone/>
              <a:defRPr sz="6000">
                <a:solidFill>
                  <a:schemeClr val="lt1"/>
                </a:solidFill>
              </a:defRPr>
            </a:lvl8pPr>
            <a:lvl9pPr lvl="8" algn="r" rtl="0">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2">
  <p:cSld name="SECTION_HEADER_1_1">
    <p:spTree>
      <p:nvGrpSpPr>
        <p:cNvPr id="1" name="Shape 88"/>
        <p:cNvGrpSpPr/>
        <p:nvPr/>
      </p:nvGrpSpPr>
      <p:grpSpPr>
        <a:xfrm>
          <a:off x="0" y="0"/>
          <a:ext cx="0" cy="0"/>
          <a:chOff x="0" y="0"/>
          <a:chExt cx="0" cy="0"/>
        </a:xfrm>
      </p:grpSpPr>
      <p:sp>
        <p:nvSpPr>
          <p:cNvPr id="89" name="Google Shape;89;p15"/>
          <p:cNvSpPr/>
          <p:nvPr/>
        </p:nvSpPr>
        <p:spPr>
          <a:xfrm>
            <a:off x="4319744" y="-209115"/>
            <a:ext cx="5506975" cy="1533325"/>
          </a:xfrm>
          <a:custGeom>
            <a:avLst/>
            <a:gdLst/>
            <a:ahLst/>
            <a:cxnLst/>
            <a:rect l="l" t="t" r="r" b="b"/>
            <a:pathLst>
              <a:path w="220279" h="61333" extrusionOk="0">
                <a:moveTo>
                  <a:pt x="9107" y="4268"/>
                </a:moveTo>
                <a:cubicBezTo>
                  <a:pt x="1869" y="7204"/>
                  <a:pt x="-1682" y="14101"/>
                  <a:pt x="913" y="19836"/>
                </a:cubicBezTo>
                <a:cubicBezTo>
                  <a:pt x="3508" y="25572"/>
                  <a:pt x="5352" y="36018"/>
                  <a:pt x="24675" y="38681"/>
                </a:cubicBezTo>
                <a:cubicBezTo>
                  <a:pt x="43998" y="41344"/>
                  <a:pt x="93364" y="35813"/>
                  <a:pt x="116852" y="35813"/>
                </a:cubicBezTo>
                <a:cubicBezTo>
                  <a:pt x="140340" y="35813"/>
                  <a:pt x="154748" y="35062"/>
                  <a:pt x="165604" y="38681"/>
                </a:cubicBezTo>
                <a:cubicBezTo>
                  <a:pt x="176461" y="42300"/>
                  <a:pt x="174344" y="54249"/>
                  <a:pt x="181991" y="57526"/>
                </a:cubicBezTo>
                <a:cubicBezTo>
                  <a:pt x="189638" y="60804"/>
                  <a:pt x="205137" y="63535"/>
                  <a:pt x="211487" y="58346"/>
                </a:cubicBezTo>
                <a:cubicBezTo>
                  <a:pt x="217837" y="53157"/>
                  <a:pt x="220842" y="35541"/>
                  <a:pt x="220091" y="26391"/>
                </a:cubicBezTo>
                <a:cubicBezTo>
                  <a:pt x="219340" y="17242"/>
                  <a:pt x="216472" y="7819"/>
                  <a:pt x="206981" y="3449"/>
                </a:cubicBezTo>
                <a:cubicBezTo>
                  <a:pt x="197490" y="-921"/>
                  <a:pt x="190252" y="376"/>
                  <a:pt x="163145" y="171"/>
                </a:cubicBezTo>
                <a:cubicBezTo>
                  <a:pt x="136038" y="-34"/>
                  <a:pt x="70012" y="1537"/>
                  <a:pt x="44339" y="2220"/>
                </a:cubicBezTo>
                <a:cubicBezTo>
                  <a:pt x="18666" y="2903"/>
                  <a:pt x="16345" y="1332"/>
                  <a:pt x="9107" y="4268"/>
                </a:cubicBezTo>
                <a:close/>
              </a:path>
            </a:pathLst>
          </a:custGeom>
          <a:solidFill>
            <a:schemeClr val="dk2"/>
          </a:solidFill>
          <a:ln>
            <a:noFill/>
          </a:ln>
        </p:spPr>
      </p:sp>
      <p:sp>
        <p:nvSpPr>
          <p:cNvPr id="90" name="Google Shape;90;p15"/>
          <p:cNvSpPr/>
          <p:nvPr/>
        </p:nvSpPr>
        <p:spPr>
          <a:xfrm>
            <a:off x="-471505" y="4446915"/>
            <a:ext cx="2704825" cy="825075"/>
          </a:xfrm>
          <a:custGeom>
            <a:avLst/>
            <a:gdLst/>
            <a:ahLst/>
            <a:cxnLst/>
            <a:rect l="l" t="t" r="r" b="b"/>
            <a:pathLst>
              <a:path w="108193" h="33003" extrusionOk="0">
                <a:moveTo>
                  <a:pt x="15" y="18522"/>
                </a:moveTo>
                <a:cubicBezTo>
                  <a:pt x="-258" y="13538"/>
                  <a:pt x="3156" y="4866"/>
                  <a:pt x="9847" y="2053"/>
                </a:cubicBezTo>
                <a:cubicBezTo>
                  <a:pt x="16538" y="-760"/>
                  <a:pt x="31765" y="-473"/>
                  <a:pt x="40163" y="1644"/>
                </a:cubicBezTo>
                <a:cubicBezTo>
                  <a:pt x="48561" y="3761"/>
                  <a:pt x="53409" y="13183"/>
                  <a:pt x="60237" y="14753"/>
                </a:cubicBezTo>
                <a:cubicBezTo>
                  <a:pt x="67065" y="16323"/>
                  <a:pt x="74644" y="11271"/>
                  <a:pt x="81131" y="11066"/>
                </a:cubicBezTo>
                <a:cubicBezTo>
                  <a:pt x="87618" y="10861"/>
                  <a:pt x="94651" y="11271"/>
                  <a:pt x="99157" y="13524"/>
                </a:cubicBezTo>
                <a:cubicBezTo>
                  <a:pt x="103664" y="15777"/>
                  <a:pt x="107965" y="21718"/>
                  <a:pt x="108170" y="24586"/>
                </a:cubicBezTo>
                <a:cubicBezTo>
                  <a:pt x="108375" y="27454"/>
                  <a:pt x="107282" y="29502"/>
                  <a:pt x="100386" y="30731"/>
                </a:cubicBezTo>
                <a:cubicBezTo>
                  <a:pt x="93490" y="31960"/>
                  <a:pt x="81609" y="31755"/>
                  <a:pt x="66792" y="31960"/>
                </a:cubicBezTo>
                <a:cubicBezTo>
                  <a:pt x="51975" y="32165"/>
                  <a:pt x="22616" y="34200"/>
                  <a:pt x="11486" y="31960"/>
                </a:cubicBezTo>
                <a:cubicBezTo>
                  <a:pt x="357" y="29720"/>
                  <a:pt x="288" y="23507"/>
                  <a:pt x="15" y="18522"/>
                </a:cubicBezTo>
                <a:close/>
              </a:path>
            </a:pathLst>
          </a:custGeom>
          <a:solidFill>
            <a:schemeClr val="dk2"/>
          </a:solidFill>
          <a:ln>
            <a:noFill/>
          </a:ln>
        </p:spPr>
      </p:sp>
      <p:sp>
        <p:nvSpPr>
          <p:cNvPr id="91" name="Google Shape;91;p15"/>
          <p:cNvSpPr/>
          <p:nvPr/>
        </p:nvSpPr>
        <p:spPr>
          <a:xfrm>
            <a:off x="7151342" y="4304828"/>
            <a:ext cx="2701925" cy="1393825"/>
          </a:xfrm>
          <a:custGeom>
            <a:avLst/>
            <a:gdLst/>
            <a:ahLst/>
            <a:cxnLst/>
            <a:rect l="l" t="t" r="r" b="b"/>
            <a:pathLst>
              <a:path w="108077" h="55753" extrusionOk="0">
                <a:moveTo>
                  <a:pt x="20367" y="54786"/>
                </a:moveTo>
                <a:cubicBezTo>
                  <a:pt x="4154" y="53030"/>
                  <a:pt x="506" y="47491"/>
                  <a:pt x="101" y="39384"/>
                </a:cubicBezTo>
                <a:cubicBezTo>
                  <a:pt x="-304" y="31278"/>
                  <a:pt x="7802" y="11687"/>
                  <a:pt x="17935" y="6147"/>
                </a:cubicBezTo>
                <a:cubicBezTo>
                  <a:pt x="28068" y="608"/>
                  <a:pt x="49145" y="7093"/>
                  <a:pt x="60899" y="6147"/>
                </a:cubicBezTo>
                <a:cubicBezTo>
                  <a:pt x="72653" y="5201"/>
                  <a:pt x="80895" y="-1418"/>
                  <a:pt x="88461" y="473"/>
                </a:cubicBezTo>
                <a:cubicBezTo>
                  <a:pt x="96027" y="2365"/>
                  <a:pt x="104809" y="9255"/>
                  <a:pt x="106295" y="17496"/>
                </a:cubicBezTo>
                <a:cubicBezTo>
                  <a:pt x="107781" y="25738"/>
                  <a:pt x="111699" y="43707"/>
                  <a:pt x="97378" y="49922"/>
                </a:cubicBezTo>
                <a:cubicBezTo>
                  <a:pt x="83057" y="56137"/>
                  <a:pt x="36580" y="56542"/>
                  <a:pt x="20367" y="54786"/>
                </a:cubicBezTo>
                <a:close/>
              </a:path>
            </a:pathLst>
          </a:custGeom>
          <a:noFill/>
          <a:ln w="38100" cap="flat" cmpd="sng">
            <a:solidFill>
              <a:schemeClr val="dk2"/>
            </a:solidFill>
            <a:prstDash val="solid"/>
            <a:round/>
            <a:headEnd type="none" w="med" len="med"/>
            <a:tailEnd type="none" w="med" len="med"/>
          </a:ln>
        </p:spPr>
      </p:sp>
      <p:sp>
        <p:nvSpPr>
          <p:cNvPr id="92" name="Google Shape;92;p15"/>
          <p:cNvSpPr/>
          <p:nvPr/>
        </p:nvSpPr>
        <p:spPr>
          <a:xfrm>
            <a:off x="7605015" y="868054"/>
            <a:ext cx="1029975" cy="613050"/>
          </a:xfrm>
          <a:custGeom>
            <a:avLst/>
            <a:gdLst/>
            <a:ahLst/>
            <a:cxnLst/>
            <a:rect l="l" t="t" r="r" b="b"/>
            <a:pathLst>
              <a:path w="41199" h="24522" extrusionOk="0">
                <a:moveTo>
                  <a:pt x="41131" y="13916"/>
                </a:moveTo>
                <a:cubicBezTo>
                  <a:pt x="41401" y="10268"/>
                  <a:pt x="34781" y="4729"/>
                  <a:pt x="28161" y="2567"/>
                </a:cubicBezTo>
                <a:cubicBezTo>
                  <a:pt x="21541" y="405"/>
                  <a:pt x="5058" y="-675"/>
                  <a:pt x="1410" y="946"/>
                </a:cubicBezTo>
                <a:cubicBezTo>
                  <a:pt x="-2238" y="2567"/>
                  <a:pt x="2085" y="8377"/>
                  <a:pt x="6273" y="12295"/>
                </a:cubicBezTo>
                <a:cubicBezTo>
                  <a:pt x="10461" y="16213"/>
                  <a:pt x="20729" y="24185"/>
                  <a:pt x="26539" y="24455"/>
                </a:cubicBezTo>
                <a:cubicBezTo>
                  <a:pt x="32349" y="24725"/>
                  <a:pt x="40861" y="17564"/>
                  <a:pt x="41131" y="13916"/>
                </a:cubicBezTo>
                <a:close/>
              </a:path>
            </a:pathLst>
          </a:custGeom>
          <a:solidFill>
            <a:schemeClr val="dk2"/>
          </a:solidFill>
          <a:ln>
            <a:noFill/>
          </a:ln>
        </p:spPr>
      </p:sp>
      <p:sp>
        <p:nvSpPr>
          <p:cNvPr id="93" name="Google Shape;93;p15"/>
          <p:cNvSpPr txBox="1">
            <a:spLocks noGrp="1"/>
          </p:cNvSpPr>
          <p:nvPr>
            <p:ph type="title"/>
          </p:nvPr>
        </p:nvSpPr>
        <p:spPr>
          <a:xfrm>
            <a:off x="713225" y="2278340"/>
            <a:ext cx="4406100" cy="15273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8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94" name="Google Shape;94;p15"/>
          <p:cNvSpPr txBox="1">
            <a:spLocks noGrp="1"/>
          </p:cNvSpPr>
          <p:nvPr>
            <p:ph type="title" idx="2" hasCustomPrompt="1"/>
          </p:nvPr>
        </p:nvSpPr>
        <p:spPr>
          <a:xfrm>
            <a:off x="713222" y="1337860"/>
            <a:ext cx="1261800" cy="11349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6000"/>
              <a:buFont typeface="Libre Franklin Black"/>
              <a:buNone/>
              <a:defRPr sz="6000" b="1">
                <a:solidFill>
                  <a:schemeClr val="accent4"/>
                </a:solidFill>
              </a:defRPr>
            </a:lvl1pPr>
            <a:lvl2pPr lvl="1" algn="r" rtl="0">
              <a:spcBef>
                <a:spcPts val="0"/>
              </a:spcBef>
              <a:spcAft>
                <a:spcPts val="0"/>
              </a:spcAft>
              <a:buClr>
                <a:schemeClr val="lt1"/>
              </a:buClr>
              <a:buSzPts val="6000"/>
              <a:buNone/>
              <a:defRPr sz="6000">
                <a:solidFill>
                  <a:schemeClr val="lt1"/>
                </a:solidFill>
              </a:defRPr>
            </a:lvl2pPr>
            <a:lvl3pPr lvl="2" algn="r" rtl="0">
              <a:spcBef>
                <a:spcPts val="0"/>
              </a:spcBef>
              <a:spcAft>
                <a:spcPts val="0"/>
              </a:spcAft>
              <a:buClr>
                <a:schemeClr val="lt1"/>
              </a:buClr>
              <a:buSzPts val="6000"/>
              <a:buNone/>
              <a:defRPr sz="6000">
                <a:solidFill>
                  <a:schemeClr val="lt1"/>
                </a:solidFill>
              </a:defRPr>
            </a:lvl3pPr>
            <a:lvl4pPr lvl="3" algn="r" rtl="0">
              <a:spcBef>
                <a:spcPts val="0"/>
              </a:spcBef>
              <a:spcAft>
                <a:spcPts val="0"/>
              </a:spcAft>
              <a:buClr>
                <a:schemeClr val="lt1"/>
              </a:buClr>
              <a:buSzPts val="6000"/>
              <a:buNone/>
              <a:defRPr sz="6000">
                <a:solidFill>
                  <a:schemeClr val="lt1"/>
                </a:solidFill>
              </a:defRPr>
            </a:lvl4pPr>
            <a:lvl5pPr lvl="4" algn="r" rtl="0">
              <a:spcBef>
                <a:spcPts val="0"/>
              </a:spcBef>
              <a:spcAft>
                <a:spcPts val="0"/>
              </a:spcAft>
              <a:buClr>
                <a:schemeClr val="lt1"/>
              </a:buClr>
              <a:buSzPts val="6000"/>
              <a:buNone/>
              <a:defRPr sz="6000">
                <a:solidFill>
                  <a:schemeClr val="lt1"/>
                </a:solidFill>
              </a:defRPr>
            </a:lvl5pPr>
            <a:lvl6pPr lvl="5" algn="r" rtl="0">
              <a:spcBef>
                <a:spcPts val="0"/>
              </a:spcBef>
              <a:spcAft>
                <a:spcPts val="0"/>
              </a:spcAft>
              <a:buClr>
                <a:schemeClr val="lt1"/>
              </a:buClr>
              <a:buSzPts val="6000"/>
              <a:buNone/>
              <a:defRPr sz="6000">
                <a:solidFill>
                  <a:schemeClr val="lt1"/>
                </a:solidFill>
              </a:defRPr>
            </a:lvl6pPr>
            <a:lvl7pPr lvl="6" algn="r" rtl="0">
              <a:spcBef>
                <a:spcPts val="0"/>
              </a:spcBef>
              <a:spcAft>
                <a:spcPts val="0"/>
              </a:spcAft>
              <a:buClr>
                <a:schemeClr val="lt1"/>
              </a:buClr>
              <a:buSzPts val="6000"/>
              <a:buNone/>
              <a:defRPr sz="6000">
                <a:solidFill>
                  <a:schemeClr val="lt1"/>
                </a:solidFill>
              </a:defRPr>
            </a:lvl7pPr>
            <a:lvl8pPr lvl="7" algn="r" rtl="0">
              <a:spcBef>
                <a:spcPts val="0"/>
              </a:spcBef>
              <a:spcAft>
                <a:spcPts val="0"/>
              </a:spcAft>
              <a:buClr>
                <a:schemeClr val="lt1"/>
              </a:buClr>
              <a:buSzPts val="6000"/>
              <a:buNone/>
              <a:defRPr sz="6000">
                <a:solidFill>
                  <a:schemeClr val="lt1"/>
                </a:solidFill>
              </a:defRPr>
            </a:lvl8pPr>
            <a:lvl9pPr lvl="8" algn="r" rtl="0">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3">
  <p:cSld name="SECTION_HEADER_1_1_1">
    <p:spTree>
      <p:nvGrpSpPr>
        <p:cNvPr id="1" name="Shape 95"/>
        <p:cNvGrpSpPr/>
        <p:nvPr/>
      </p:nvGrpSpPr>
      <p:grpSpPr>
        <a:xfrm>
          <a:off x="0" y="0"/>
          <a:ext cx="0" cy="0"/>
          <a:chOff x="0" y="0"/>
          <a:chExt cx="0" cy="0"/>
        </a:xfrm>
      </p:grpSpPr>
      <p:sp>
        <p:nvSpPr>
          <p:cNvPr id="96" name="Google Shape;96;p16"/>
          <p:cNvSpPr/>
          <p:nvPr/>
        </p:nvSpPr>
        <p:spPr>
          <a:xfrm>
            <a:off x="-354050" y="3362913"/>
            <a:ext cx="1591050" cy="2007021"/>
          </a:xfrm>
          <a:custGeom>
            <a:avLst/>
            <a:gdLst/>
            <a:ahLst/>
            <a:cxnLst/>
            <a:rect l="l" t="t" r="r" b="b"/>
            <a:pathLst>
              <a:path w="76502" h="96503" extrusionOk="0">
                <a:moveTo>
                  <a:pt x="58843" y="95908"/>
                </a:moveTo>
                <a:cubicBezTo>
                  <a:pt x="68948" y="94474"/>
                  <a:pt x="72635" y="92631"/>
                  <a:pt x="74820" y="86895"/>
                </a:cubicBezTo>
                <a:cubicBezTo>
                  <a:pt x="77005" y="81160"/>
                  <a:pt x="77962" y="68801"/>
                  <a:pt x="71953" y="61495"/>
                </a:cubicBezTo>
                <a:cubicBezTo>
                  <a:pt x="65945" y="54189"/>
                  <a:pt x="44846" y="50160"/>
                  <a:pt x="38769" y="43059"/>
                </a:cubicBezTo>
                <a:cubicBezTo>
                  <a:pt x="32692" y="35958"/>
                  <a:pt x="37403" y="25033"/>
                  <a:pt x="35491" y="18888"/>
                </a:cubicBezTo>
                <a:cubicBezTo>
                  <a:pt x="33579" y="12743"/>
                  <a:pt x="31395" y="9261"/>
                  <a:pt x="27298" y="6188"/>
                </a:cubicBezTo>
                <a:cubicBezTo>
                  <a:pt x="23201" y="3116"/>
                  <a:pt x="15281" y="-1459"/>
                  <a:pt x="10911" y="453"/>
                </a:cubicBezTo>
                <a:cubicBezTo>
                  <a:pt x="6541" y="2365"/>
                  <a:pt x="2785" y="4276"/>
                  <a:pt x="1078" y="17659"/>
                </a:cubicBezTo>
                <a:cubicBezTo>
                  <a:pt x="-629" y="31042"/>
                  <a:pt x="55" y="67982"/>
                  <a:pt x="669" y="80750"/>
                </a:cubicBezTo>
                <a:cubicBezTo>
                  <a:pt x="1284" y="93518"/>
                  <a:pt x="2512" y="91811"/>
                  <a:pt x="4765" y="94269"/>
                </a:cubicBezTo>
                <a:cubicBezTo>
                  <a:pt x="7018" y="96727"/>
                  <a:pt x="5175" y="95225"/>
                  <a:pt x="14188" y="95498"/>
                </a:cubicBezTo>
                <a:cubicBezTo>
                  <a:pt x="23201" y="95771"/>
                  <a:pt x="48738" y="97342"/>
                  <a:pt x="58843" y="95908"/>
                </a:cubicBezTo>
                <a:close/>
              </a:path>
            </a:pathLst>
          </a:custGeom>
          <a:solidFill>
            <a:schemeClr val="dk2"/>
          </a:solidFill>
          <a:ln>
            <a:noFill/>
          </a:ln>
        </p:spPr>
      </p:sp>
      <p:sp>
        <p:nvSpPr>
          <p:cNvPr id="97" name="Google Shape;97;p16"/>
          <p:cNvSpPr/>
          <p:nvPr/>
        </p:nvSpPr>
        <p:spPr>
          <a:xfrm>
            <a:off x="7664103" y="-289061"/>
            <a:ext cx="2143725" cy="1657125"/>
          </a:xfrm>
          <a:custGeom>
            <a:avLst/>
            <a:gdLst/>
            <a:ahLst/>
            <a:cxnLst/>
            <a:rect l="l" t="t" r="r" b="b"/>
            <a:pathLst>
              <a:path w="85749" h="66285" extrusionOk="0">
                <a:moveTo>
                  <a:pt x="12655" y="2838"/>
                </a:moveTo>
                <a:cubicBezTo>
                  <a:pt x="7602" y="8027"/>
                  <a:pt x="-1820" y="22435"/>
                  <a:pt x="365" y="32745"/>
                </a:cubicBezTo>
                <a:cubicBezTo>
                  <a:pt x="2550" y="43055"/>
                  <a:pt x="16206" y="60330"/>
                  <a:pt x="25765" y="64700"/>
                </a:cubicBezTo>
                <a:cubicBezTo>
                  <a:pt x="35324" y="69070"/>
                  <a:pt x="51029" y="63402"/>
                  <a:pt x="57720" y="58964"/>
                </a:cubicBezTo>
                <a:cubicBezTo>
                  <a:pt x="64411" y="54526"/>
                  <a:pt x="62294" y="41895"/>
                  <a:pt x="65913" y="38071"/>
                </a:cubicBezTo>
                <a:cubicBezTo>
                  <a:pt x="69532" y="34247"/>
                  <a:pt x="76156" y="39982"/>
                  <a:pt x="79433" y="36022"/>
                </a:cubicBezTo>
                <a:cubicBezTo>
                  <a:pt x="82711" y="32062"/>
                  <a:pt x="86261" y="19498"/>
                  <a:pt x="85578" y="14309"/>
                </a:cubicBezTo>
                <a:cubicBezTo>
                  <a:pt x="84895" y="9120"/>
                  <a:pt x="84486" y="7004"/>
                  <a:pt x="75336" y="4887"/>
                </a:cubicBezTo>
                <a:cubicBezTo>
                  <a:pt x="66187" y="2770"/>
                  <a:pt x="41128" y="1951"/>
                  <a:pt x="30681" y="1609"/>
                </a:cubicBezTo>
                <a:cubicBezTo>
                  <a:pt x="20234" y="1268"/>
                  <a:pt x="17708" y="-2351"/>
                  <a:pt x="12655" y="2838"/>
                </a:cubicBezTo>
                <a:close/>
              </a:path>
            </a:pathLst>
          </a:custGeom>
          <a:noFill/>
          <a:ln w="38100" cap="flat" cmpd="sng">
            <a:solidFill>
              <a:schemeClr val="dk2"/>
            </a:solidFill>
            <a:prstDash val="solid"/>
            <a:round/>
            <a:headEnd type="none" w="med" len="med"/>
            <a:tailEnd type="none" w="med" len="med"/>
          </a:ln>
        </p:spPr>
      </p:sp>
      <p:sp>
        <p:nvSpPr>
          <p:cNvPr id="98" name="Google Shape;98;p16"/>
          <p:cNvSpPr/>
          <p:nvPr/>
        </p:nvSpPr>
        <p:spPr>
          <a:xfrm>
            <a:off x="844518" y="4102443"/>
            <a:ext cx="945184" cy="955271"/>
          </a:xfrm>
          <a:custGeom>
            <a:avLst/>
            <a:gdLst/>
            <a:ahLst/>
            <a:cxnLst/>
            <a:rect l="l" t="t" r="r" b="b"/>
            <a:pathLst>
              <a:path w="45447" h="45932" extrusionOk="0">
                <a:moveTo>
                  <a:pt x="10843" y="169"/>
                </a:moveTo>
                <a:cubicBezTo>
                  <a:pt x="4898" y="-506"/>
                  <a:pt x="-912" y="5033"/>
                  <a:pt x="304" y="8276"/>
                </a:cubicBezTo>
                <a:cubicBezTo>
                  <a:pt x="1520" y="11519"/>
                  <a:pt x="14221" y="13680"/>
                  <a:pt x="18139" y="19625"/>
                </a:cubicBezTo>
                <a:cubicBezTo>
                  <a:pt x="22057" y="25570"/>
                  <a:pt x="19355" y="40431"/>
                  <a:pt x="23813" y="43944"/>
                </a:cubicBezTo>
                <a:cubicBezTo>
                  <a:pt x="28272" y="47457"/>
                  <a:pt x="42863" y="45970"/>
                  <a:pt x="44890" y="40701"/>
                </a:cubicBezTo>
                <a:cubicBezTo>
                  <a:pt x="46917" y="35432"/>
                  <a:pt x="41648" y="19084"/>
                  <a:pt x="35973" y="12329"/>
                </a:cubicBezTo>
                <a:cubicBezTo>
                  <a:pt x="30299" y="5574"/>
                  <a:pt x="16788" y="845"/>
                  <a:pt x="10843" y="169"/>
                </a:cubicBezTo>
                <a:close/>
              </a:path>
            </a:pathLst>
          </a:custGeom>
          <a:solidFill>
            <a:schemeClr val="dk2"/>
          </a:solidFill>
          <a:ln>
            <a:noFill/>
          </a:ln>
        </p:spPr>
      </p:sp>
      <p:sp>
        <p:nvSpPr>
          <p:cNvPr id="99" name="Google Shape;99;p16"/>
          <p:cNvSpPr txBox="1">
            <a:spLocks noGrp="1"/>
          </p:cNvSpPr>
          <p:nvPr>
            <p:ph type="title"/>
          </p:nvPr>
        </p:nvSpPr>
        <p:spPr>
          <a:xfrm>
            <a:off x="4345596" y="2635891"/>
            <a:ext cx="3564000" cy="789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8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00" name="Google Shape;100;p16"/>
          <p:cNvSpPr txBox="1">
            <a:spLocks noGrp="1"/>
          </p:cNvSpPr>
          <p:nvPr>
            <p:ph type="title" idx="2" hasCustomPrompt="1"/>
          </p:nvPr>
        </p:nvSpPr>
        <p:spPr>
          <a:xfrm>
            <a:off x="4345596" y="1718609"/>
            <a:ext cx="1261800" cy="11349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6000"/>
              <a:buFont typeface="Libre Franklin Black"/>
              <a:buNone/>
              <a:defRPr sz="6000" b="1">
                <a:solidFill>
                  <a:schemeClr val="accent4"/>
                </a:solidFill>
              </a:defRPr>
            </a:lvl1pPr>
            <a:lvl2pPr lvl="1" algn="r" rtl="0">
              <a:spcBef>
                <a:spcPts val="0"/>
              </a:spcBef>
              <a:spcAft>
                <a:spcPts val="0"/>
              </a:spcAft>
              <a:buClr>
                <a:schemeClr val="lt1"/>
              </a:buClr>
              <a:buSzPts val="6000"/>
              <a:buNone/>
              <a:defRPr sz="6000">
                <a:solidFill>
                  <a:schemeClr val="lt1"/>
                </a:solidFill>
              </a:defRPr>
            </a:lvl2pPr>
            <a:lvl3pPr lvl="2" algn="r" rtl="0">
              <a:spcBef>
                <a:spcPts val="0"/>
              </a:spcBef>
              <a:spcAft>
                <a:spcPts val="0"/>
              </a:spcAft>
              <a:buClr>
                <a:schemeClr val="lt1"/>
              </a:buClr>
              <a:buSzPts val="6000"/>
              <a:buNone/>
              <a:defRPr sz="6000">
                <a:solidFill>
                  <a:schemeClr val="lt1"/>
                </a:solidFill>
              </a:defRPr>
            </a:lvl3pPr>
            <a:lvl4pPr lvl="3" algn="r" rtl="0">
              <a:spcBef>
                <a:spcPts val="0"/>
              </a:spcBef>
              <a:spcAft>
                <a:spcPts val="0"/>
              </a:spcAft>
              <a:buClr>
                <a:schemeClr val="lt1"/>
              </a:buClr>
              <a:buSzPts val="6000"/>
              <a:buNone/>
              <a:defRPr sz="6000">
                <a:solidFill>
                  <a:schemeClr val="lt1"/>
                </a:solidFill>
              </a:defRPr>
            </a:lvl4pPr>
            <a:lvl5pPr lvl="4" algn="r" rtl="0">
              <a:spcBef>
                <a:spcPts val="0"/>
              </a:spcBef>
              <a:spcAft>
                <a:spcPts val="0"/>
              </a:spcAft>
              <a:buClr>
                <a:schemeClr val="lt1"/>
              </a:buClr>
              <a:buSzPts val="6000"/>
              <a:buNone/>
              <a:defRPr sz="6000">
                <a:solidFill>
                  <a:schemeClr val="lt1"/>
                </a:solidFill>
              </a:defRPr>
            </a:lvl5pPr>
            <a:lvl6pPr lvl="5" algn="r" rtl="0">
              <a:spcBef>
                <a:spcPts val="0"/>
              </a:spcBef>
              <a:spcAft>
                <a:spcPts val="0"/>
              </a:spcAft>
              <a:buClr>
                <a:schemeClr val="lt1"/>
              </a:buClr>
              <a:buSzPts val="6000"/>
              <a:buNone/>
              <a:defRPr sz="6000">
                <a:solidFill>
                  <a:schemeClr val="lt1"/>
                </a:solidFill>
              </a:defRPr>
            </a:lvl6pPr>
            <a:lvl7pPr lvl="6" algn="r" rtl="0">
              <a:spcBef>
                <a:spcPts val="0"/>
              </a:spcBef>
              <a:spcAft>
                <a:spcPts val="0"/>
              </a:spcAft>
              <a:buClr>
                <a:schemeClr val="lt1"/>
              </a:buClr>
              <a:buSzPts val="6000"/>
              <a:buNone/>
              <a:defRPr sz="6000">
                <a:solidFill>
                  <a:schemeClr val="lt1"/>
                </a:solidFill>
              </a:defRPr>
            </a:lvl7pPr>
            <a:lvl8pPr lvl="7" algn="r" rtl="0">
              <a:spcBef>
                <a:spcPts val="0"/>
              </a:spcBef>
              <a:spcAft>
                <a:spcPts val="0"/>
              </a:spcAft>
              <a:buClr>
                <a:schemeClr val="lt1"/>
              </a:buClr>
              <a:buSzPts val="6000"/>
              <a:buNone/>
              <a:defRPr sz="6000">
                <a:solidFill>
                  <a:schemeClr val="lt1"/>
                </a:solidFill>
              </a:defRPr>
            </a:lvl8pPr>
            <a:lvl9pPr lvl="8" algn="r" rtl="0">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01"/>
        <p:cNvGrpSpPr/>
        <p:nvPr/>
      </p:nvGrpSpPr>
      <p:grpSpPr>
        <a:xfrm>
          <a:off x="0" y="0"/>
          <a:ext cx="0" cy="0"/>
          <a:chOff x="0" y="0"/>
          <a:chExt cx="0" cy="0"/>
        </a:xfrm>
      </p:grpSpPr>
      <p:sp>
        <p:nvSpPr>
          <p:cNvPr id="102" name="Google Shape;102;p17"/>
          <p:cNvSpPr/>
          <p:nvPr/>
        </p:nvSpPr>
        <p:spPr>
          <a:xfrm>
            <a:off x="7620000" y="3984374"/>
            <a:ext cx="1940450" cy="1436875"/>
          </a:xfrm>
          <a:custGeom>
            <a:avLst/>
            <a:gdLst/>
            <a:ahLst/>
            <a:cxnLst/>
            <a:rect l="l" t="t" r="r" b="b"/>
            <a:pathLst>
              <a:path w="77618" h="57475" extrusionOk="0">
                <a:moveTo>
                  <a:pt x="12970" y="53823"/>
                </a:moveTo>
                <a:cubicBezTo>
                  <a:pt x="1081" y="51661"/>
                  <a:pt x="0" y="46933"/>
                  <a:pt x="0" y="42474"/>
                </a:cubicBezTo>
                <a:cubicBezTo>
                  <a:pt x="0" y="38016"/>
                  <a:pt x="6620" y="29774"/>
                  <a:pt x="12970" y="27072"/>
                </a:cubicBezTo>
                <a:cubicBezTo>
                  <a:pt x="19320" y="24370"/>
                  <a:pt x="32561" y="30179"/>
                  <a:pt x="38100" y="26261"/>
                </a:cubicBezTo>
                <a:cubicBezTo>
                  <a:pt x="43639" y="22343"/>
                  <a:pt x="41342" y="7481"/>
                  <a:pt x="46206" y="3563"/>
                </a:cubicBezTo>
                <a:cubicBezTo>
                  <a:pt x="51070" y="-355"/>
                  <a:pt x="62419" y="-1435"/>
                  <a:pt x="67283" y="2753"/>
                </a:cubicBezTo>
                <a:cubicBezTo>
                  <a:pt x="72147" y="6941"/>
                  <a:pt x="74714" y="19911"/>
                  <a:pt x="75389" y="28693"/>
                </a:cubicBezTo>
                <a:cubicBezTo>
                  <a:pt x="76065" y="37475"/>
                  <a:pt x="81739" y="51256"/>
                  <a:pt x="71336" y="55444"/>
                </a:cubicBezTo>
                <a:cubicBezTo>
                  <a:pt x="60933" y="59632"/>
                  <a:pt x="24859" y="55985"/>
                  <a:pt x="12970" y="53823"/>
                </a:cubicBezTo>
                <a:close/>
              </a:path>
            </a:pathLst>
          </a:custGeom>
          <a:solidFill>
            <a:schemeClr val="dk2"/>
          </a:solidFill>
          <a:ln>
            <a:noFill/>
          </a:ln>
        </p:spPr>
      </p:sp>
      <p:sp>
        <p:nvSpPr>
          <p:cNvPr id="103" name="Google Shape;103;p17"/>
          <p:cNvSpPr/>
          <p:nvPr/>
        </p:nvSpPr>
        <p:spPr>
          <a:xfrm>
            <a:off x="-735274" y="-472125"/>
            <a:ext cx="2863347" cy="1405850"/>
          </a:xfrm>
          <a:custGeom>
            <a:avLst/>
            <a:gdLst/>
            <a:ahLst/>
            <a:cxnLst/>
            <a:rect l="l" t="t" r="r" b="b"/>
            <a:pathLst>
              <a:path w="135913" h="56234" extrusionOk="0">
                <a:moveTo>
                  <a:pt x="5902" y="53742"/>
                </a:moveTo>
                <a:cubicBezTo>
                  <a:pt x="11171" y="58471"/>
                  <a:pt x="27924" y="55634"/>
                  <a:pt x="35085" y="52121"/>
                </a:cubicBezTo>
                <a:cubicBezTo>
                  <a:pt x="42246" y="48608"/>
                  <a:pt x="38733" y="35909"/>
                  <a:pt x="48866" y="32666"/>
                </a:cubicBezTo>
                <a:cubicBezTo>
                  <a:pt x="58999" y="29424"/>
                  <a:pt x="82102" y="33207"/>
                  <a:pt x="95883" y="32666"/>
                </a:cubicBezTo>
                <a:cubicBezTo>
                  <a:pt x="109664" y="32126"/>
                  <a:pt x="125877" y="33071"/>
                  <a:pt x="131551" y="29423"/>
                </a:cubicBezTo>
                <a:cubicBezTo>
                  <a:pt x="137226" y="25775"/>
                  <a:pt x="138036" y="15643"/>
                  <a:pt x="129930" y="10779"/>
                </a:cubicBezTo>
                <a:cubicBezTo>
                  <a:pt x="121824" y="5915"/>
                  <a:pt x="97099" y="1186"/>
                  <a:pt x="82913" y="240"/>
                </a:cubicBezTo>
                <a:cubicBezTo>
                  <a:pt x="68727" y="-706"/>
                  <a:pt x="58053" y="1186"/>
                  <a:pt x="44813" y="5104"/>
                </a:cubicBezTo>
                <a:cubicBezTo>
                  <a:pt x="31573" y="9022"/>
                  <a:pt x="9956" y="15643"/>
                  <a:pt x="3471" y="23749"/>
                </a:cubicBezTo>
                <a:cubicBezTo>
                  <a:pt x="-3014" y="31855"/>
                  <a:pt x="633" y="49013"/>
                  <a:pt x="5902" y="53742"/>
                </a:cubicBezTo>
                <a:close/>
              </a:path>
            </a:pathLst>
          </a:custGeom>
          <a:noFill/>
          <a:ln w="38100" cap="flat" cmpd="sng">
            <a:solidFill>
              <a:schemeClr val="dk2"/>
            </a:solidFill>
            <a:prstDash val="solid"/>
            <a:round/>
            <a:headEnd type="none" w="med" len="med"/>
            <a:tailEnd type="none" w="med" len="med"/>
          </a:ln>
        </p:spPr>
      </p:sp>
      <p:sp>
        <p:nvSpPr>
          <p:cNvPr id="104" name="Google Shape;104;p17"/>
          <p:cNvSpPr txBox="1">
            <a:spLocks noGrp="1"/>
          </p:cNvSpPr>
          <p:nvPr>
            <p:ph type="title"/>
          </p:nvPr>
        </p:nvSpPr>
        <p:spPr>
          <a:xfrm>
            <a:off x="720000" y="474850"/>
            <a:ext cx="7704000" cy="114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05"/>
        <p:cNvGrpSpPr/>
        <p:nvPr/>
      </p:nvGrpSpPr>
      <p:grpSpPr>
        <a:xfrm>
          <a:off x="0" y="0"/>
          <a:ext cx="0" cy="0"/>
          <a:chOff x="0" y="0"/>
          <a:chExt cx="0" cy="0"/>
        </a:xfrm>
      </p:grpSpPr>
      <p:sp>
        <p:nvSpPr>
          <p:cNvPr id="106" name="Google Shape;106;p18"/>
          <p:cNvSpPr/>
          <p:nvPr/>
        </p:nvSpPr>
        <p:spPr>
          <a:xfrm>
            <a:off x="7622752" y="-332499"/>
            <a:ext cx="2289625" cy="2220500"/>
          </a:xfrm>
          <a:custGeom>
            <a:avLst/>
            <a:gdLst/>
            <a:ahLst/>
            <a:cxnLst/>
            <a:rect l="l" t="t" r="r" b="b"/>
            <a:pathLst>
              <a:path w="91585" h="88820" extrusionOk="0">
                <a:moveTo>
                  <a:pt x="8807" y="1140"/>
                </a:moveTo>
                <a:cubicBezTo>
                  <a:pt x="-3488" y="4518"/>
                  <a:pt x="-109" y="25459"/>
                  <a:pt x="3133" y="32755"/>
                </a:cubicBezTo>
                <a:cubicBezTo>
                  <a:pt x="6376" y="40051"/>
                  <a:pt x="22723" y="36944"/>
                  <a:pt x="28262" y="44915"/>
                </a:cubicBezTo>
                <a:cubicBezTo>
                  <a:pt x="33801" y="52886"/>
                  <a:pt x="30695" y="73558"/>
                  <a:pt x="36369" y="80583"/>
                </a:cubicBezTo>
                <a:cubicBezTo>
                  <a:pt x="42044" y="87609"/>
                  <a:pt x="53257" y="90986"/>
                  <a:pt x="62309" y="87068"/>
                </a:cubicBezTo>
                <a:cubicBezTo>
                  <a:pt x="71361" y="83150"/>
                  <a:pt x="88249" y="69504"/>
                  <a:pt x="90681" y="57074"/>
                </a:cubicBezTo>
                <a:cubicBezTo>
                  <a:pt x="93113" y="44644"/>
                  <a:pt x="90547" y="21811"/>
                  <a:pt x="76901" y="12489"/>
                </a:cubicBezTo>
                <a:cubicBezTo>
                  <a:pt x="63255" y="3167"/>
                  <a:pt x="21102" y="-2238"/>
                  <a:pt x="8807" y="1140"/>
                </a:cubicBezTo>
                <a:close/>
              </a:path>
            </a:pathLst>
          </a:custGeom>
          <a:solidFill>
            <a:schemeClr val="dk2"/>
          </a:solidFill>
          <a:ln>
            <a:noFill/>
          </a:ln>
        </p:spPr>
      </p:sp>
      <p:sp>
        <p:nvSpPr>
          <p:cNvPr id="107" name="Google Shape;107;p18"/>
          <p:cNvSpPr/>
          <p:nvPr/>
        </p:nvSpPr>
        <p:spPr>
          <a:xfrm>
            <a:off x="-731302" y="2550019"/>
            <a:ext cx="1562675" cy="3151375"/>
          </a:xfrm>
          <a:custGeom>
            <a:avLst/>
            <a:gdLst/>
            <a:ahLst/>
            <a:cxnLst/>
            <a:rect l="l" t="t" r="r" b="b"/>
            <a:pathLst>
              <a:path w="62507" h="126055" extrusionOk="0">
                <a:moveTo>
                  <a:pt x="51139" y="122546"/>
                </a:moveTo>
                <a:cubicBezTo>
                  <a:pt x="59651" y="119574"/>
                  <a:pt x="62083" y="109981"/>
                  <a:pt x="62488" y="103901"/>
                </a:cubicBezTo>
                <a:cubicBezTo>
                  <a:pt x="62893" y="97821"/>
                  <a:pt x="56679" y="92552"/>
                  <a:pt x="53571" y="86067"/>
                </a:cubicBezTo>
                <a:cubicBezTo>
                  <a:pt x="50464" y="79582"/>
                  <a:pt x="45059" y="74042"/>
                  <a:pt x="43843" y="64990"/>
                </a:cubicBezTo>
                <a:cubicBezTo>
                  <a:pt x="42627" y="55938"/>
                  <a:pt x="46140" y="40941"/>
                  <a:pt x="46275" y="31754"/>
                </a:cubicBezTo>
                <a:cubicBezTo>
                  <a:pt x="46410" y="22567"/>
                  <a:pt x="46681" y="15001"/>
                  <a:pt x="44654" y="9867"/>
                </a:cubicBezTo>
                <a:cubicBezTo>
                  <a:pt x="42628" y="4733"/>
                  <a:pt x="39926" y="1896"/>
                  <a:pt x="34116" y="950"/>
                </a:cubicBezTo>
                <a:cubicBezTo>
                  <a:pt x="28307" y="4"/>
                  <a:pt x="15472" y="-1617"/>
                  <a:pt x="9797" y="4193"/>
                </a:cubicBezTo>
                <a:cubicBezTo>
                  <a:pt x="4123" y="10003"/>
                  <a:pt x="745" y="23378"/>
                  <a:pt x="69" y="35808"/>
                </a:cubicBezTo>
                <a:cubicBezTo>
                  <a:pt x="-607" y="48238"/>
                  <a:pt x="3852" y="64450"/>
                  <a:pt x="5743" y="78771"/>
                </a:cubicBezTo>
                <a:cubicBezTo>
                  <a:pt x="7635" y="93092"/>
                  <a:pt x="3852" y="114439"/>
                  <a:pt x="11418" y="121735"/>
                </a:cubicBezTo>
                <a:cubicBezTo>
                  <a:pt x="18984" y="129031"/>
                  <a:pt x="42627" y="125518"/>
                  <a:pt x="51139" y="122546"/>
                </a:cubicBezTo>
                <a:close/>
              </a:path>
            </a:pathLst>
          </a:custGeom>
          <a:noFill/>
          <a:ln w="38100" cap="flat" cmpd="sng">
            <a:solidFill>
              <a:schemeClr val="dk2"/>
            </a:solidFill>
            <a:prstDash val="solid"/>
            <a:round/>
            <a:headEnd type="none" w="med" len="med"/>
            <a:tailEnd type="none" w="med" len="med"/>
          </a:ln>
        </p:spPr>
      </p:sp>
      <p:sp>
        <p:nvSpPr>
          <p:cNvPr id="108" name="Google Shape;108;p18"/>
          <p:cNvSpPr txBox="1">
            <a:spLocks noGrp="1"/>
          </p:cNvSpPr>
          <p:nvPr>
            <p:ph type="title"/>
          </p:nvPr>
        </p:nvSpPr>
        <p:spPr>
          <a:xfrm>
            <a:off x="720000" y="474850"/>
            <a:ext cx="7704000" cy="6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1_2_1">
    <p:spTree>
      <p:nvGrpSpPr>
        <p:cNvPr id="1" name="Shape 109"/>
        <p:cNvGrpSpPr/>
        <p:nvPr/>
      </p:nvGrpSpPr>
      <p:grpSpPr>
        <a:xfrm>
          <a:off x="0" y="0"/>
          <a:ext cx="0" cy="0"/>
          <a:chOff x="0" y="0"/>
          <a:chExt cx="0" cy="0"/>
        </a:xfrm>
      </p:grpSpPr>
      <p:sp>
        <p:nvSpPr>
          <p:cNvPr id="110" name="Google Shape;110;p19"/>
          <p:cNvSpPr/>
          <p:nvPr/>
        </p:nvSpPr>
        <p:spPr>
          <a:xfrm>
            <a:off x="7844839" y="3069703"/>
            <a:ext cx="1606775" cy="2169200"/>
          </a:xfrm>
          <a:custGeom>
            <a:avLst/>
            <a:gdLst/>
            <a:ahLst/>
            <a:cxnLst/>
            <a:rect l="l" t="t" r="r" b="b"/>
            <a:pathLst>
              <a:path w="64271" h="86768" extrusionOk="0">
                <a:moveTo>
                  <a:pt x="6574" y="85738"/>
                </a:moveTo>
                <a:cubicBezTo>
                  <a:pt x="-595" y="83826"/>
                  <a:pt x="-664" y="78022"/>
                  <a:pt x="838" y="74267"/>
                </a:cubicBezTo>
                <a:cubicBezTo>
                  <a:pt x="2340" y="70512"/>
                  <a:pt x="9783" y="65664"/>
                  <a:pt x="15587" y="63206"/>
                </a:cubicBezTo>
                <a:cubicBezTo>
                  <a:pt x="21391" y="60748"/>
                  <a:pt x="31633" y="62864"/>
                  <a:pt x="35661" y="59518"/>
                </a:cubicBezTo>
                <a:cubicBezTo>
                  <a:pt x="39690" y="56172"/>
                  <a:pt x="39963" y="50027"/>
                  <a:pt x="39758" y="43131"/>
                </a:cubicBezTo>
                <a:cubicBezTo>
                  <a:pt x="39553" y="36235"/>
                  <a:pt x="34227" y="24969"/>
                  <a:pt x="34432" y="18141"/>
                </a:cubicBezTo>
                <a:cubicBezTo>
                  <a:pt x="34637" y="11313"/>
                  <a:pt x="37368" y="4349"/>
                  <a:pt x="40987" y="2164"/>
                </a:cubicBezTo>
                <a:cubicBezTo>
                  <a:pt x="44606" y="-21"/>
                  <a:pt x="52390" y="-2275"/>
                  <a:pt x="56145" y="5031"/>
                </a:cubicBezTo>
                <a:cubicBezTo>
                  <a:pt x="59900" y="12337"/>
                  <a:pt x="62631" y="33162"/>
                  <a:pt x="63519" y="45999"/>
                </a:cubicBezTo>
                <a:cubicBezTo>
                  <a:pt x="64407" y="58836"/>
                  <a:pt x="64749" y="75428"/>
                  <a:pt x="61471" y="82051"/>
                </a:cubicBezTo>
                <a:cubicBezTo>
                  <a:pt x="58194" y="88674"/>
                  <a:pt x="53004" y="85124"/>
                  <a:pt x="43854" y="85738"/>
                </a:cubicBezTo>
                <a:cubicBezTo>
                  <a:pt x="34705" y="86353"/>
                  <a:pt x="13743" y="87650"/>
                  <a:pt x="6574" y="85738"/>
                </a:cubicBezTo>
                <a:close/>
              </a:path>
            </a:pathLst>
          </a:custGeom>
          <a:solidFill>
            <a:schemeClr val="dk2"/>
          </a:solidFill>
          <a:ln>
            <a:noFill/>
          </a:ln>
        </p:spPr>
      </p:sp>
      <p:sp>
        <p:nvSpPr>
          <p:cNvPr id="111" name="Google Shape;111;p19"/>
          <p:cNvSpPr/>
          <p:nvPr/>
        </p:nvSpPr>
        <p:spPr>
          <a:xfrm>
            <a:off x="-361277" y="-262230"/>
            <a:ext cx="1529675" cy="1268925"/>
          </a:xfrm>
          <a:custGeom>
            <a:avLst/>
            <a:gdLst/>
            <a:ahLst/>
            <a:cxnLst/>
            <a:rect l="l" t="t" r="r" b="b"/>
            <a:pathLst>
              <a:path w="61187" h="50757" extrusionOk="0">
                <a:moveTo>
                  <a:pt x="6667" y="42034"/>
                </a:moveTo>
                <a:cubicBezTo>
                  <a:pt x="9535" y="49954"/>
                  <a:pt x="14929" y="50159"/>
                  <a:pt x="18548" y="50637"/>
                </a:cubicBezTo>
                <a:cubicBezTo>
                  <a:pt x="22167" y="51115"/>
                  <a:pt x="25444" y="49340"/>
                  <a:pt x="28380" y="44902"/>
                </a:cubicBezTo>
                <a:cubicBezTo>
                  <a:pt x="31316" y="40464"/>
                  <a:pt x="31999" y="27968"/>
                  <a:pt x="36164" y="24008"/>
                </a:cubicBezTo>
                <a:cubicBezTo>
                  <a:pt x="40329" y="20048"/>
                  <a:pt x="49273" y="23326"/>
                  <a:pt x="53370" y="21141"/>
                </a:cubicBezTo>
                <a:cubicBezTo>
                  <a:pt x="57467" y="18956"/>
                  <a:pt x="60131" y="13562"/>
                  <a:pt x="60745" y="10899"/>
                </a:cubicBezTo>
                <a:cubicBezTo>
                  <a:pt x="61360" y="8236"/>
                  <a:pt x="61973" y="6460"/>
                  <a:pt x="57057" y="5163"/>
                </a:cubicBezTo>
                <a:cubicBezTo>
                  <a:pt x="52141" y="3866"/>
                  <a:pt x="40534" y="3456"/>
                  <a:pt x="31248" y="3115"/>
                </a:cubicBezTo>
                <a:cubicBezTo>
                  <a:pt x="21962" y="2774"/>
                  <a:pt x="5438" y="-3371"/>
                  <a:pt x="1341" y="3115"/>
                </a:cubicBezTo>
                <a:cubicBezTo>
                  <a:pt x="-2756" y="9602"/>
                  <a:pt x="3799" y="34114"/>
                  <a:pt x="6667" y="42034"/>
                </a:cubicBezTo>
                <a:close/>
              </a:path>
            </a:pathLst>
          </a:custGeom>
          <a:noFill/>
          <a:ln w="38100" cap="flat" cmpd="sng">
            <a:solidFill>
              <a:schemeClr val="dk2"/>
            </a:solidFill>
            <a:prstDash val="solid"/>
            <a:round/>
            <a:headEnd type="none" w="med" len="med"/>
            <a:tailEnd type="none" w="med" len="med"/>
          </a:ln>
        </p:spPr>
      </p:sp>
      <p:sp>
        <p:nvSpPr>
          <p:cNvPr id="112" name="Google Shape;112;p19"/>
          <p:cNvSpPr txBox="1">
            <a:spLocks noGrp="1"/>
          </p:cNvSpPr>
          <p:nvPr>
            <p:ph type="title"/>
          </p:nvPr>
        </p:nvSpPr>
        <p:spPr>
          <a:xfrm>
            <a:off x="713225" y="474850"/>
            <a:ext cx="7717500" cy="6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3" name="Google Shape;113;p19"/>
          <p:cNvSpPr txBox="1">
            <a:spLocks noGrp="1"/>
          </p:cNvSpPr>
          <p:nvPr>
            <p:ph type="subTitle" idx="1"/>
          </p:nvPr>
        </p:nvSpPr>
        <p:spPr>
          <a:xfrm>
            <a:off x="3417898" y="1773875"/>
            <a:ext cx="2308200" cy="2394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4" name="Google Shape;114;p19"/>
          <p:cNvSpPr txBox="1">
            <a:spLocks noGrp="1"/>
          </p:cNvSpPr>
          <p:nvPr>
            <p:ph type="subTitle" idx="2"/>
          </p:nvPr>
        </p:nvSpPr>
        <p:spPr>
          <a:xfrm>
            <a:off x="6061922" y="1774050"/>
            <a:ext cx="2307600" cy="2394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5" name="Google Shape;115;p19"/>
          <p:cNvSpPr txBox="1">
            <a:spLocks noGrp="1"/>
          </p:cNvSpPr>
          <p:nvPr>
            <p:ph type="subTitle" idx="3"/>
          </p:nvPr>
        </p:nvSpPr>
        <p:spPr>
          <a:xfrm>
            <a:off x="774475" y="1773875"/>
            <a:ext cx="2307600" cy="2394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16"/>
        <p:cNvGrpSpPr/>
        <p:nvPr/>
      </p:nvGrpSpPr>
      <p:grpSpPr>
        <a:xfrm>
          <a:off x="0" y="0"/>
          <a:ext cx="0" cy="0"/>
          <a:chOff x="0" y="0"/>
          <a:chExt cx="0" cy="0"/>
        </a:xfrm>
      </p:grpSpPr>
      <p:sp>
        <p:nvSpPr>
          <p:cNvPr id="117" name="Google Shape;117;p20"/>
          <p:cNvSpPr/>
          <p:nvPr/>
        </p:nvSpPr>
        <p:spPr>
          <a:xfrm>
            <a:off x="6611765" y="4321816"/>
            <a:ext cx="2957350" cy="942800"/>
          </a:xfrm>
          <a:custGeom>
            <a:avLst/>
            <a:gdLst/>
            <a:ahLst/>
            <a:cxnLst/>
            <a:rect l="l" t="t" r="r" b="b"/>
            <a:pathLst>
              <a:path w="118294" h="37712" extrusionOk="0">
                <a:moveTo>
                  <a:pt x="10203" y="36854"/>
                </a:moveTo>
                <a:cubicBezTo>
                  <a:pt x="2081" y="35008"/>
                  <a:pt x="-207" y="30061"/>
                  <a:pt x="14" y="25867"/>
                </a:cubicBezTo>
                <a:cubicBezTo>
                  <a:pt x="236" y="21673"/>
                  <a:pt x="2672" y="13684"/>
                  <a:pt x="11532" y="11690"/>
                </a:cubicBezTo>
                <a:cubicBezTo>
                  <a:pt x="20393" y="9697"/>
                  <a:pt x="41806" y="14349"/>
                  <a:pt x="53177" y="13906"/>
                </a:cubicBezTo>
                <a:cubicBezTo>
                  <a:pt x="64548" y="13463"/>
                  <a:pt x="72744" y="11247"/>
                  <a:pt x="79758" y="9032"/>
                </a:cubicBezTo>
                <a:cubicBezTo>
                  <a:pt x="86773" y="6817"/>
                  <a:pt x="89800" y="1501"/>
                  <a:pt x="95264" y="615"/>
                </a:cubicBezTo>
                <a:cubicBezTo>
                  <a:pt x="100728" y="-271"/>
                  <a:pt x="108776" y="-862"/>
                  <a:pt x="112542" y="3716"/>
                </a:cubicBezTo>
                <a:cubicBezTo>
                  <a:pt x="116308" y="8294"/>
                  <a:pt x="119483" y="22692"/>
                  <a:pt x="117858" y="28082"/>
                </a:cubicBezTo>
                <a:cubicBezTo>
                  <a:pt x="116234" y="33472"/>
                  <a:pt x="107816" y="34654"/>
                  <a:pt x="102795" y="36057"/>
                </a:cubicBezTo>
                <a:cubicBezTo>
                  <a:pt x="97774" y="37460"/>
                  <a:pt x="96740" y="36352"/>
                  <a:pt x="87732" y="36500"/>
                </a:cubicBezTo>
                <a:cubicBezTo>
                  <a:pt x="78724" y="36648"/>
                  <a:pt x="61668" y="36884"/>
                  <a:pt x="48746" y="36943"/>
                </a:cubicBezTo>
                <a:cubicBezTo>
                  <a:pt x="35825" y="37002"/>
                  <a:pt x="18325" y="38700"/>
                  <a:pt x="10203" y="36854"/>
                </a:cubicBezTo>
                <a:close/>
              </a:path>
            </a:pathLst>
          </a:custGeom>
          <a:solidFill>
            <a:schemeClr val="dk2"/>
          </a:solidFill>
          <a:ln>
            <a:noFill/>
          </a:ln>
        </p:spPr>
      </p:sp>
      <p:sp>
        <p:nvSpPr>
          <p:cNvPr id="118" name="Google Shape;118;p20"/>
          <p:cNvSpPr/>
          <p:nvPr/>
        </p:nvSpPr>
        <p:spPr>
          <a:xfrm>
            <a:off x="-323724" y="-138940"/>
            <a:ext cx="1910175" cy="1819950"/>
          </a:xfrm>
          <a:custGeom>
            <a:avLst/>
            <a:gdLst/>
            <a:ahLst/>
            <a:cxnLst/>
            <a:rect l="l" t="t" r="r" b="b"/>
            <a:pathLst>
              <a:path w="76407" h="72798" extrusionOk="0">
                <a:moveTo>
                  <a:pt x="543" y="53315"/>
                </a:moveTo>
                <a:cubicBezTo>
                  <a:pt x="1503" y="59414"/>
                  <a:pt x="2685" y="65794"/>
                  <a:pt x="6303" y="68644"/>
                </a:cubicBezTo>
                <a:cubicBezTo>
                  <a:pt x="9921" y="71494"/>
                  <a:pt x="18339" y="75378"/>
                  <a:pt x="22252" y="70416"/>
                </a:cubicBezTo>
                <a:cubicBezTo>
                  <a:pt x="26165" y="65454"/>
                  <a:pt x="26091" y="44411"/>
                  <a:pt x="29783" y="38873"/>
                </a:cubicBezTo>
                <a:cubicBezTo>
                  <a:pt x="33475" y="33335"/>
                  <a:pt x="41007" y="40113"/>
                  <a:pt x="44403" y="37189"/>
                </a:cubicBezTo>
                <a:cubicBezTo>
                  <a:pt x="47800" y="34265"/>
                  <a:pt x="45510" y="24563"/>
                  <a:pt x="50162" y="21329"/>
                </a:cubicBezTo>
                <a:cubicBezTo>
                  <a:pt x="54814" y="18095"/>
                  <a:pt x="68400" y="21004"/>
                  <a:pt x="72313" y="17785"/>
                </a:cubicBezTo>
                <a:cubicBezTo>
                  <a:pt x="76227" y="14566"/>
                  <a:pt x="78516" y="4938"/>
                  <a:pt x="73643" y="2014"/>
                </a:cubicBezTo>
                <a:cubicBezTo>
                  <a:pt x="68770" y="-910"/>
                  <a:pt x="51862" y="405"/>
                  <a:pt x="43075" y="242"/>
                </a:cubicBezTo>
                <a:cubicBezTo>
                  <a:pt x="34288" y="79"/>
                  <a:pt x="27569" y="-498"/>
                  <a:pt x="20923" y="1038"/>
                </a:cubicBezTo>
                <a:cubicBezTo>
                  <a:pt x="14278" y="2574"/>
                  <a:pt x="6599" y="4287"/>
                  <a:pt x="3202" y="9456"/>
                </a:cubicBezTo>
                <a:cubicBezTo>
                  <a:pt x="-195" y="14625"/>
                  <a:pt x="986" y="24740"/>
                  <a:pt x="543" y="32050"/>
                </a:cubicBezTo>
                <a:cubicBezTo>
                  <a:pt x="100" y="39360"/>
                  <a:pt x="-417" y="47216"/>
                  <a:pt x="543" y="53315"/>
                </a:cubicBezTo>
                <a:close/>
              </a:path>
            </a:pathLst>
          </a:custGeom>
          <a:solidFill>
            <a:schemeClr val="dk2"/>
          </a:solidFill>
          <a:ln>
            <a:noFill/>
          </a:ln>
        </p:spPr>
      </p:sp>
      <p:sp>
        <p:nvSpPr>
          <p:cNvPr id="119" name="Google Shape;119;p20"/>
          <p:cNvSpPr/>
          <p:nvPr/>
        </p:nvSpPr>
        <p:spPr>
          <a:xfrm>
            <a:off x="7983766" y="-124867"/>
            <a:ext cx="1526925" cy="1251975"/>
          </a:xfrm>
          <a:custGeom>
            <a:avLst/>
            <a:gdLst/>
            <a:ahLst/>
            <a:cxnLst/>
            <a:rect l="l" t="t" r="r" b="b"/>
            <a:pathLst>
              <a:path w="61077" h="50079" extrusionOk="0">
                <a:moveTo>
                  <a:pt x="2284" y="2160"/>
                </a:moveTo>
                <a:cubicBezTo>
                  <a:pt x="-1482" y="4597"/>
                  <a:pt x="69" y="12423"/>
                  <a:pt x="3170" y="15007"/>
                </a:cubicBezTo>
                <a:cubicBezTo>
                  <a:pt x="6271" y="17591"/>
                  <a:pt x="16461" y="15524"/>
                  <a:pt x="20891" y="17665"/>
                </a:cubicBezTo>
                <a:cubicBezTo>
                  <a:pt x="25321" y="19806"/>
                  <a:pt x="27758" y="23129"/>
                  <a:pt x="29751" y="27855"/>
                </a:cubicBezTo>
                <a:cubicBezTo>
                  <a:pt x="31745" y="32581"/>
                  <a:pt x="30858" y="42327"/>
                  <a:pt x="32852" y="46019"/>
                </a:cubicBezTo>
                <a:cubicBezTo>
                  <a:pt x="34846" y="49711"/>
                  <a:pt x="37578" y="50154"/>
                  <a:pt x="41713" y="50006"/>
                </a:cubicBezTo>
                <a:cubicBezTo>
                  <a:pt x="45848" y="49858"/>
                  <a:pt x="54487" y="49489"/>
                  <a:pt x="57662" y="45133"/>
                </a:cubicBezTo>
                <a:cubicBezTo>
                  <a:pt x="60837" y="40777"/>
                  <a:pt x="61354" y="30956"/>
                  <a:pt x="60763" y="23868"/>
                </a:cubicBezTo>
                <a:cubicBezTo>
                  <a:pt x="60172" y="16780"/>
                  <a:pt x="59951" y="6516"/>
                  <a:pt x="54118" y="2603"/>
                </a:cubicBezTo>
                <a:cubicBezTo>
                  <a:pt x="48285" y="-1310"/>
                  <a:pt x="34403" y="462"/>
                  <a:pt x="25764" y="388"/>
                </a:cubicBezTo>
                <a:cubicBezTo>
                  <a:pt x="17125" y="314"/>
                  <a:pt x="6050" y="-276"/>
                  <a:pt x="2284" y="2160"/>
                </a:cubicBezTo>
                <a:close/>
              </a:path>
            </a:pathLst>
          </a:custGeom>
          <a:noFill/>
          <a:ln w="38100" cap="flat" cmpd="sng">
            <a:solidFill>
              <a:schemeClr val="dk2"/>
            </a:solidFill>
            <a:prstDash val="solid"/>
            <a:round/>
            <a:headEnd type="none" w="med" len="med"/>
            <a:tailEnd type="none" w="med" len="med"/>
          </a:ln>
        </p:spPr>
      </p:sp>
      <p:sp>
        <p:nvSpPr>
          <p:cNvPr id="120" name="Google Shape;120;p20"/>
          <p:cNvSpPr txBox="1">
            <a:spLocks noGrp="1"/>
          </p:cNvSpPr>
          <p:nvPr>
            <p:ph type="subTitle" idx="1"/>
          </p:nvPr>
        </p:nvSpPr>
        <p:spPr>
          <a:xfrm>
            <a:off x="4300075" y="2082625"/>
            <a:ext cx="4058700" cy="2129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1" name="Google Shape;121;p20"/>
          <p:cNvSpPr txBox="1">
            <a:spLocks noGrp="1"/>
          </p:cNvSpPr>
          <p:nvPr>
            <p:ph type="title"/>
          </p:nvPr>
        </p:nvSpPr>
        <p:spPr>
          <a:xfrm>
            <a:off x="4300075" y="931175"/>
            <a:ext cx="4058700" cy="1249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p:nvPr/>
        </p:nvSpPr>
        <p:spPr>
          <a:xfrm>
            <a:off x="-601307" y="-155629"/>
            <a:ext cx="3139000" cy="1962050"/>
          </a:xfrm>
          <a:custGeom>
            <a:avLst/>
            <a:gdLst/>
            <a:ahLst/>
            <a:cxnLst/>
            <a:rect l="l" t="t" r="r" b="b"/>
            <a:pathLst>
              <a:path w="125560" h="78482" extrusionOk="0">
                <a:moveTo>
                  <a:pt x="4559" y="55401"/>
                </a:moveTo>
                <a:cubicBezTo>
                  <a:pt x="7513" y="63154"/>
                  <a:pt x="11205" y="68617"/>
                  <a:pt x="18293" y="72235"/>
                </a:cubicBezTo>
                <a:cubicBezTo>
                  <a:pt x="25381" y="75853"/>
                  <a:pt x="40296" y="80949"/>
                  <a:pt x="47089" y="77109"/>
                </a:cubicBezTo>
                <a:cubicBezTo>
                  <a:pt x="53882" y="73270"/>
                  <a:pt x="53956" y="57246"/>
                  <a:pt x="59051" y="49198"/>
                </a:cubicBezTo>
                <a:cubicBezTo>
                  <a:pt x="64146" y="41150"/>
                  <a:pt x="70422" y="32585"/>
                  <a:pt x="77658" y="28819"/>
                </a:cubicBezTo>
                <a:cubicBezTo>
                  <a:pt x="84894" y="25053"/>
                  <a:pt x="94936" y="27859"/>
                  <a:pt x="102467" y="26604"/>
                </a:cubicBezTo>
                <a:cubicBezTo>
                  <a:pt x="109998" y="25349"/>
                  <a:pt x="119154" y="24611"/>
                  <a:pt x="122846" y="21288"/>
                </a:cubicBezTo>
                <a:cubicBezTo>
                  <a:pt x="126538" y="17965"/>
                  <a:pt x="125652" y="10065"/>
                  <a:pt x="124618" y="6668"/>
                </a:cubicBezTo>
                <a:cubicBezTo>
                  <a:pt x="123584" y="3272"/>
                  <a:pt x="124840" y="1869"/>
                  <a:pt x="116644" y="909"/>
                </a:cubicBezTo>
                <a:cubicBezTo>
                  <a:pt x="108448" y="-51"/>
                  <a:pt x="92426" y="688"/>
                  <a:pt x="75443" y="909"/>
                </a:cubicBezTo>
                <a:cubicBezTo>
                  <a:pt x="58461" y="1131"/>
                  <a:pt x="27228" y="-1897"/>
                  <a:pt x="14749" y="2238"/>
                </a:cubicBezTo>
                <a:cubicBezTo>
                  <a:pt x="2271" y="6373"/>
                  <a:pt x="2270" y="16858"/>
                  <a:pt x="572" y="25718"/>
                </a:cubicBezTo>
                <a:cubicBezTo>
                  <a:pt x="-1126" y="34579"/>
                  <a:pt x="1606" y="47648"/>
                  <a:pt x="4559" y="55401"/>
                </a:cubicBezTo>
                <a:close/>
              </a:path>
            </a:pathLst>
          </a:custGeom>
          <a:solidFill>
            <a:schemeClr val="dk2"/>
          </a:solidFill>
          <a:ln>
            <a:noFill/>
          </a:ln>
        </p:spPr>
      </p:sp>
      <p:sp>
        <p:nvSpPr>
          <p:cNvPr id="16" name="Google Shape;16;p3"/>
          <p:cNvSpPr/>
          <p:nvPr/>
        </p:nvSpPr>
        <p:spPr>
          <a:xfrm>
            <a:off x="5519200" y="2699049"/>
            <a:ext cx="4216309" cy="2697964"/>
          </a:xfrm>
          <a:custGeom>
            <a:avLst/>
            <a:gdLst/>
            <a:ahLst/>
            <a:cxnLst/>
            <a:rect l="l" t="t" r="r" b="b"/>
            <a:pathLst>
              <a:path w="189988" h="121571" extrusionOk="0">
                <a:moveTo>
                  <a:pt x="123018" y="120026"/>
                </a:moveTo>
                <a:cubicBezTo>
                  <a:pt x="99169" y="120026"/>
                  <a:pt x="37588" y="123054"/>
                  <a:pt x="17135" y="120470"/>
                </a:cubicBezTo>
                <a:cubicBezTo>
                  <a:pt x="-3318" y="117886"/>
                  <a:pt x="1112" y="109247"/>
                  <a:pt x="300" y="104521"/>
                </a:cubicBezTo>
                <a:cubicBezTo>
                  <a:pt x="-512" y="99795"/>
                  <a:pt x="374" y="94996"/>
                  <a:pt x="12262" y="92116"/>
                </a:cubicBezTo>
                <a:cubicBezTo>
                  <a:pt x="24150" y="89236"/>
                  <a:pt x="57893" y="90935"/>
                  <a:pt x="71627" y="87243"/>
                </a:cubicBezTo>
                <a:cubicBezTo>
                  <a:pt x="85361" y="83551"/>
                  <a:pt x="85213" y="74174"/>
                  <a:pt x="94664" y="69965"/>
                </a:cubicBezTo>
                <a:cubicBezTo>
                  <a:pt x="104115" y="65756"/>
                  <a:pt x="120360" y="66494"/>
                  <a:pt x="128334" y="61990"/>
                </a:cubicBezTo>
                <a:cubicBezTo>
                  <a:pt x="136309" y="57486"/>
                  <a:pt x="138450" y="52391"/>
                  <a:pt x="142511" y="42940"/>
                </a:cubicBezTo>
                <a:cubicBezTo>
                  <a:pt x="146572" y="33489"/>
                  <a:pt x="146645" y="11190"/>
                  <a:pt x="152700" y="5283"/>
                </a:cubicBezTo>
                <a:cubicBezTo>
                  <a:pt x="158755" y="-624"/>
                  <a:pt x="172858" y="-3577"/>
                  <a:pt x="178839" y="7499"/>
                </a:cubicBezTo>
                <a:cubicBezTo>
                  <a:pt x="184820" y="18575"/>
                  <a:pt x="187256" y="54016"/>
                  <a:pt x="188585" y="71737"/>
                </a:cubicBezTo>
                <a:cubicBezTo>
                  <a:pt x="189914" y="89458"/>
                  <a:pt x="191539" y="105702"/>
                  <a:pt x="186813" y="113824"/>
                </a:cubicBezTo>
                <a:cubicBezTo>
                  <a:pt x="182088" y="121946"/>
                  <a:pt x="170865" y="119436"/>
                  <a:pt x="160232" y="120470"/>
                </a:cubicBezTo>
                <a:cubicBezTo>
                  <a:pt x="149600" y="121504"/>
                  <a:pt x="146868" y="120026"/>
                  <a:pt x="123018" y="120026"/>
                </a:cubicBezTo>
                <a:close/>
              </a:path>
            </a:pathLst>
          </a:custGeom>
          <a:solidFill>
            <a:schemeClr val="dk2"/>
          </a:solidFill>
          <a:ln>
            <a:noFill/>
          </a:ln>
        </p:spPr>
      </p:sp>
      <p:sp>
        <p:nvSpPr>
          <p:cNvPr id="17" name="Google Shape;17;p3"/>
          <p:cNvSpPr/>
          <p:nvPr/>
        </p:nvSpPr>
        <p:spPr>
          <a:xfrm>
            <a:off x="6734132" y="-272368"/>
            <a:ext cx="2843175" cy="801175"/>
          </a:xfrm>
          <a:custGeom>
            <a:avLst/>
            <a:gdLst/>
            <a:ahLst/>
            <a:cxnLst/>
            <a:rect l="l" t="t" r="r" b="b"/>
            <a:pathLst>
              <a:path w="113727" h="32047" extrusionOk="0">
                <a:moveTo>
                  <a:pt x="7525" y="2921"/>
                </a:moveTo>
                <a:cubicBezTo>
                  <a:pt x="-5766" y="7174"/>
                  <a:pt x="1471" y="20982"/>
                  <a:pt x="7082" y="25781"/>
                </a:cubicBezTo>
                <a:cubicBezTo>
                  <a:pt x="12694" y="30580"/>
                  <a:pt x="28568" y="32972"/>
                  <a:pt x="41194" y="31717"/>
                </a:cubicBezTo>
                <a:cubicBezTo>
                  <a:pt x="53820" y="30462"/>
                  <a:pt x="72796" y="19578"/>
                  <a:pt x="82838" y="18249"/>
                </a:cubicBezTo>
                <a:cubicBezTo>
                  <a:pt x="92880" y="16920"/>
                  <a:pt x="96719" y="23448"/>
                  <a:pt x="101445" y="23743"/>
                </a:cubicBezTo>
                <a:cubicBezTo>
                  <a:pt x="106171" y="24038"/>
                  <a:pt x="109494" y="23565"/>
                  <a:pt x="111192" y="20021"/>
                </a:cubicBezTo>
                <a:cubicBezTo>
                  <a:pt x="112890" y="16477"/>
                  <a:pt x="115696" y="5771"/>
                  <a:pt x="111635" y="2478"/>
                </a:cubicBezTo>
                <a:cubicBezTo>
                  <a:pt x="107574" y="-815"/>
                  <a:pt x="104178" y="188"/>
                  <a:pt x="86826" y="262"/>
                </a:cubicBezTo>
                <a:cubicBezTo>
                  <a:pt x="69474" y="336"/>
                  <a:pt x="20816" y="-1332"/>
                  <a:pt x="7525" y="2921"/>
                </a:cubicBezTo>
                <a:close/>
              </a:path>
            </a:pathLst>
          </a:custGeom>
          <a:noFill/>
          <a:ln w="38100" cap="flat" cmpd="sng">
            <a:solidFill>
              <a:schemeClr val="dk2"/>
            </a:solidFill>
            <a:prstDash val="solid"/>
            <a:round/>
            <a:headEnd type="none" w="med" len="med"/>
            <a:tailEnd type="none" w="med" len="med"/>
          </a:ln>
        </p:spPr>
      </p:sp>
      <p:sp>
        <p:nvSpPr>
          <p:cNvPr id="18" name="Google Shape;18;p3"/>
          <p:cNvSpPr/>
          <p:nvPr/>
        </p:nvSpPr>
        <p:spPr>
          <a:xfrm>
            <a:off x="-432846" y="4121336"/>
            <a:ext cx="1329675" cy="1576050"/>
          </a:xfrm>
          <a:custGeom>
            <a:avLst/>
            <a:gdLst/>
            <a:ahLst/>
            <a:cxnLst/>
            <a:rect l="l" t="t" r="r" b="b"/>
            <a:pathLst>
              <a:path w="53187" h="63042" extrusionOk="0">
                <a:moveTo>
                  <a:pt x="25289" y="63038"/>
                </a:moveTo>
                <a:cubicBezTo>
                  <a:pt x="31935" y="63186"/>
                  <a:pt x="41977" y="59493"/>
                  <a:pt x="46555" y="55063"/>
                </a:cubicBezTo>
                <a:cubicBezTo>
                  <a:pt x="51133" y="50633"/>
                  <a:pt x="54397" y="41684"/>
                  <a:pt x="52757" y="36456"/>
                </a:cubicBezTo>
                <a:cubicBezTo>
                  <a:pt x="51118" y="31229"/>
                  <a:pt x="40484" y="29073"/>
                  <a:pt x="36718" y="23698"/>
                </a:cubicBezTo>
                <a:cubicBezTo>
                  <a:pt x="32952" y="18323"/>
                  <a:pt x="33618" y="8119"/>
                  <a:pt x="30162" y="4205"/>
                </a:cubicBezTo>
                <a:cubicBezTo>
                  <a:pt x="26707" y="292"/>
                  <a:pt x="20652" y="-447"/>
                  <a:pt x="15985" y="217"/>
                </a:cubicBezTo>
                <a:cubicBezTo>
                  <a:pt x="11319" y="882"/>
                  <a:pt x="4747" y="2743"/>
                  <a:pt x="2163" y="8192"/>
                </a:cubicBezTo>
                <a:cubicBezTo>
                  <a:pt x="-421" y="13641"/>
                  <a:pt x="-273" y="25248"/>
                  <a:pt x="480" y="32912"/>
                </a:cubicBezTo>
                <a:cubicBezTo>
                  <a:pt x="1233" y="40576"/>
                  <a:pt x="2547" y="49156"/>
                  <a:pt x="6682" y="54177"/>
                </a:cubicBezTo>
                <a:cubicBezTo>
                  <a:pt x="10817" y="59198"/>
                  <a:pt x="18644" y="62890"/>
                  <a:pt x="25289" y="63038"/>
                </a:cubicBezTo>
                <a:close/>
              </a:path>
            </a:pathLst>
          </a:custGeom>
          <a:noFill/>
          <a:ln w="38100" cap="flat" cmpd="sng">
            <a:solidFill>
              <a:schemeClr val="dk2"/>
            </a:solidFill>
            <a:prstDash val="solid"/>
            <a:round/>
            <a:headEnd type="none" w="med" len="med"/>
            <a:tailEnd type="none" w="med" len="med"/>
          </a:ln>
        </p:spPr>
      </p:sp>
      <p:sp>
        <p:nvSpPr>
          <p:cNvPr id="19" name="Google Shape;19;p3"/>
          <p:cNvSpPr/>
          <p:nvPr/>
        </p:nvSpPr>
        <p:spPr>
          <a:xfrm rot="-511727">
            <a:off x="1244137" y="636895"/>
            <a:ext cx="485005" cy="377009"/>
          </a:xfrm>
          <a:custGeom>
            <a:avLst/>
            <a:gdLst/>
            <a:ahLst/>
            <a:cxnLst/>
            <a:rect l="l" t="t" r="r" b="b"/>
            <a:pathLst>
              <a:path w="19401" h="15081" extrusionOk="0">
                <a:moveTo>
                  <a:pt x="13586" y="0"/>
                </a:moveTo>
                <a:cubicBezTo>
                  <a:pt x="10780" y="0"/>
                  <a:pt x="4726" y="2585"/>
                  <a:pt x="2511" y="3988"/>
                </a:cubicBezTo>
                <a:cubicBezTo>
                  <a:pt x="296" y="5391"/>
                  <a:pt x="-296" y="6572"/>
                  <a:pt x="295" y="8418"/>
                </a:cubicBezTo>
                <a:cubicBezTo>
                  <a:pt x="886" y="10264"/>
                  <a:pt x="3618" y="14989"/>
                  <a:pt x="6055" y="15063"/>
                </a:cubicBezTo>
                <a:cubicBezTo>
                  <a:pt x="8492" y="15137"/>
                  <a:pt x="12700" y="10707"/>
                  <a:pt x="14915" y="8861"/>
                </a:cubicBezTo>
                <a:cubicBezTo>
                  <a:pt x="17130" y="7015"/>
                  <a:pt x="19567" y="5465"/>
                  <a:pt x="19345" y="3988"/>
                </a:cubicBezTo>
                <a:cubicBezTo>
                  <a:pt x="19124" y="2511"/>
                  <a:pt x="16392" y="0"/>
                  <a:pt x="13586" y="0"/>
                </a:cubicBezTo>
                <a:close/>
              </a:path>
            </a:pathLst>
          </a:custGeom>
          <a:solidFill>
            <a:schemeClr val="dk2"/>
          </a:solidFill>
          <a:ln>
            <a:noFill/>
          </a:ln>
        </p:spPr>
      </p:sp>
      <p:sp>
        <p:nvSpPr>
          <p:cNvPr id="20" name="Google Shape;20;p3"/>
          <p:cNvSpPr txBox="1">
            <a:spLocks noGrp="1"/>
          </p:cNvSpPr>
          <p:nvPr>
            <p:ph type="title" hasCustomPrompt="1"/>
          </p:nvPr>
        </p:nvSpPr>
        <p:spPr>
          <a:xfrm>
            <a:off x="2034438" y="1644688"/>
            <a:ext cx="1617000" cy="9000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6000"/>
              <a:buFont typeface="Libre Franklin Black"/>
              <a:buNone/>
              <a:defRPr sz="6000" b="1">
                <a:solidFill>
                  <a:schemeClr val="accent4"/>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 name="Google Shape;21;p3"/>
          <p:cNvSpPr txBox="1">
            <a:spLocks noGrp="1"/>
          </p:cNvSpPr>
          <p:nvPr>
            <p:ph type="title" idx="2"/>
          </p:nvPr>
        </p:nvSpPr>
        <p:spPr>
          <a:xfrm>
            <a:off x="1178425" y="2597325"/>
            <a:ext cx="3329100" cy="9015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sz="3800"/>
            </a:lvl1pPr>
            <a:lvl2pPr lvl="1">
              <a:spcBef>
                <a:spcPts val="0"/>
              </a:spcBef>
              <a:spcAft>
                <a:spcPts val="0"/>
              </a:spcAft>
              <a:buSzPts val="3500"/>
              <a:buNone/>
              <a:defRPr>
                <a:latin typeface="DM Sans"/>
                <a:ea typeface="DM Sans"/>
                <a:cs typeface="DM Sans"/>
                <a:sym typeface="DM Sans"/>
              </a:defRPr>
            </a:lvl2pPr>
            <a:lvl3pPr lvl="2">
              <a:spcBef>
                <a:spcPts val="0"/>
              </a:spcBef>
              <a:spcAft>
                <a:spcPts val="0"/>
              </a:spcAft>
              <a:buSzPts val="3500"/>
              <a:buNone/>
              <a:defRPr>
                <a:latin typeface="DM Sans"/>
                <a:ea typeface="DM Sans"/>
                <a:cs typeface="DM Sans"/>
                <a:sym typeface="DM Sans"/>
              </a:defRPr>
            </a:lvl3pPr>
            <a:lvl4pPr lvl="3">
              <a:spcBef>
                <a:spcPts val="0"/>
              </a:spcBef>
              <a:spcAft>
                <a:spcPts val="0"/>
              </a:spcAft>
              <a:buSzPts val="3500"/>
              <a:buNone/>
              <a:defRPr>
                <a:latin typeface="DM Sans"/>
                <a:ea typeface="DM Sans"/>
                <a:cs typeface="DM Sans"/>
                <a:sym typeface="DM Sans"/>
              </a:defRPr>
            </a:lvl4pPr>
            <a:lvl5pPr lvl="4">
              <a:spcBef>
                <a:spcPts val="0"/>
              </a:spcBef>
              <a:spcAft>
                <a:spcPts val="0"/>
              </a:spcAft>
              <a:buSzPts val="3500"/>
              <a:buNone/>
              <a:defRPr>
                <a:latin typeface="DM Sans"/>
                <a:ea typeface="DM Sans"/>
                <a:cs typeface="DM Sans"/>
                <a:sym typeface="DM Sans"/>
              </a:defRPr>
            </a:lvl5pPr>
            <a:lvl6pPr lvl="5">
              <a:spcBef>
                <a:spcPts val="0"/>
              </a:spcBef>
              <a:spcAft>
                <a:spcPts val="0"/>
              </a:spcAft>
              <a:buSzPts val="3500"/>
              <a:buNone/>
              <a:defRPr>
                <a:latin typeface="DM Sans"/>
                <a:ea typeface="DM Sans"/>
                <a:cs typeface="DM Sans"/>
                <a:sym typeface="DM Sans"/>
              </a:defRPr>
            </a:lvl6pPr>
            <a:lvl7pPr lvl="6">
              <a:spcBef>
                <a:spcPts val="0"/>
              </a:spcBef>
              <a:spcAft>
                <a:spcPts val="0"/>
              </a:spcAft>
              <a:buSzPts val="3500"/>
              <a:buNone/>
              <a:defRPr>
                <a:latin typeface="DM Sans"/>
                <a:ea typeface="DM Sans"/>
                <a:cs typeface="DM Sans"/>
                <a:sym typeface="DM Sans"/>
              </a:defRPr>
            </a:lvl7pPr>
            <a:lvl8pPr lvl="7">
              <a:spcBef>
                <a:spcPts val="0"/>
              </a:spcBef>
              <a:spcAft>
                <a:spcPts val="0"/>
              </a:spcAft>
              <a:buSzPts val="3500"/>
              <a:buNone/>
              <a:defRPr>
                <a:latin typeface="DM Sans"/>
                <a:ea typeface="DM Sans"/>
                <a:cs typeface="DM Sans"/>
                <a:sym typeface="DM Sans"/>
              </a:defRPr>
            </a:lvl8pPr>
            <a:lvl9pPr lvl="8">
              <a:spcBef>
                <a:spcPts val="0"/>
              </a:spcBef>
              <a:spcAft>
                <a:spcPts val="0"/>
              </a:spcAft>
              <a:buSzPts val="3500"/>
              <a:buNone/>
              <a:defRPr>
                <a:latin typeface="DM Sans"/>
                <a:ea typeface="DM Sans"/>
                <a:cs typeface="DM Sans"/>
                <a:sym typeface="DM Sans"/>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CUSTOM_10_1">
    <p:spTree>
      <p:nvGrpSpPr>
        <p:cNvPr id="1" name="Shape 129"/>
        <p:cNvGrpSpPr/>
        <p:nvPr/>
      </p:nvGrpSpPr>
      <p:grpSpPr>
        <a:xfrm>
          <a:off x="0" y="0"/>
          <a:ext cx="0" cy="0"/>
          <a:chOff x="0" y="0"/>
          <a:chExt cx="0" cy="0"/>
        </a:xfrm>
      </p:grpSpPr>
      <p:sp>
        <p:nvSpPr>
          <p:cNvPr id="130" name="Google Shape;130;p22"/>
          <p:cNvSpPr txBox="1">
            <a:spLocks noGrp="1"/>
          </p:cNvSpPr>
          <p:nvPr>
            <p:ph type="subTitle" idx="1"/>
          </p:nvPr>
        </p:nvSpPr>
        <p:spPr>
          <a:xfrm>
            <a:off x="713225" y="1286875"/>
            <a:ext cx="4936500" cy="3252600"/>
          </a:xfrm>
          <a:prstGeom prst="rect">
            <a:avLst/>
          </a:prstGeom>
        </p:spPr>
        <p:txBody>
          <a:bodyPr spcFirstLastPara="1" wrap="square" lIns="91425" tIns="91425" rIns="91425" bIns="91425" anchor="t" anchorCtr="0">
            <a:noAutofit/>
          </a:bodyPr>
          <a:lstStyle>
            <a:lvl1pPr lvl="0" rtl="0">
              <a:spcBef>
                <a:spcPts val="1000"/>
              </a:spcBef>
              <a:spcAft>
                <a:spcPts val="0"/>
              </a:spcAft>
              <a:buClr>
                <a:schemeClr val="accent4"/>
              </a:buClr>
              <a:buSzPts val="1400"/>
              <a:buFont typeface="Candal"/>
              <a:buChar char="●"/>
              <a:defRPr sz="1600"/>
            </a:lvl1pPr>
            <a:lvl2pPr lvl="1" algn="ctr" rtl="0">
              <a:lnSpc>
                <a:spcPct val="100000"/>
              </a:lnSpc>
              <a:spcBef>
                <a:spcPts val="100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31" name="Google Shape;131;p22"/>
          <p:cNvSpPr txBox="1">
            <a:spLocks noGrp="1"/>
          </p:cNvSpPr>
          <p:nvPr>
            <p:ph type="title"/>
          </p:nvPr>
        </p:nvSpPr>
        <p:spPr>
          <a:xfrm>
            <a:off x="713225" y="474850"/>
            <a:ext cx="7717500" cy="6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2" name="Google Shape;132;p22"/>
          <p:cNvSpPr/>
          <p:nvPr/>
        </p:nvSpPr>
        <p:spPr>
          <a:xfrm>
            <a:off x="-338395" y="4325423"/>
            <a:ext cx="2936025" cy="1184725"/>
          </a:xfrm>
          <a:custGeom>
            <a:avLst/>
            <a:gdLst/>
            <a:ahLst/>
            <a:cxnLst/>
            <a:rect l="l" t="t" r="r" b="b"/>
            <a:pathLst>
              <a:path w="117441" h="47389" extrusionOk="0">
                <a:moveTo>
                  <a:pt x="114055" y="43910"/>
                </a:moveTo>
                <a:cubicBezTo>
                  <a:pt x="117027" y="40532"/>
                  <a:pt x="118919" y="32155"/>
                  <a:pt x="115676" y="26886"/>
                </a:cubicBezTo>
                <a:cubicBezTo>
                  <a:pt x="112434" y="21617"/>
                  <a:pt x="106760" y="14187"/>
                  <a:pt x="94600" y="12295"/>
                </a:cubicBezTo>
                <a:cubicBezTo>
                  <a:pt x="82441" y="10404"/>
                  <a:pt x="53257" y="16888"/>
                  <a:pt x="42719" y="15537"/>
                </a:cubicBezTo>
                <a:cubicBezTo>
                  <a:pt x="32181" y="14186"/>
                  <a:pt x="35018" y="6756"/>
                  <a:pt x="31370" y="4189"/>
                </a:cubicBezTo>
                <a:cubicBezTo>
                  <a:pt x="27722" y="1622"/>
                  <a:pt x="25291" y="-135"/>
                  <a:pt x="20832" y="135"/>
                </a:cubicBezTo>
                <a:cubicBezTo>
                  <a:pt x="16374" y="405"/>
                  <a:pt x="7997" y="0"/>
                  <a:pt x="4619" y="5810"/>
                </a:cubicBezTo>
                <a:cubicBezTo>
                  <a:pt x="1241" y="11620"/>
                  <a:pt x="-1055" y="28373"/>
                  <a:pt x="566" y="34993"/>
                </a:cubicBezTo>
                <a:cubicBezTo>
                  <a:pt x="2187" y="41613"/>
                  <a:pt x="-1866" y="43505"/>
                  <a:pt x="14347" y="45531"/>
                </a:cubicBezTo>
                <a:cubicBezTo>
                  <a:pt x="30560" y="47558"/>
                  <a:pt x="81224" y="47422"/>
                  <a:pt x="97842" y="47152"/>
                </a:cubicBezTo>
                <a:cubicBezTo>
                  <a:pt x="114460" y="46882"/>
                  <a:pt x="111083" y="47288"/>
                  <a:pt x="114055" y="43910"/>
                </a:cubicBezTo>
                <a:close/>
              </a:path>
            </a:pathLst>
          </a:custGeom>
          <a:solidFill>
            <a:schemeClr val="dk2"/>
          </a:solidFill>
          <a:ln>
            <a:noFill/>
          </a:ln>
        </p:spPr>
      </p:sp>
      <p:sp>
        <p:nvSpPr>
          <p:cNvPr id="133" name="Google Shape;133;p22"/>
          <p:cNvSpPr/>
          <p:nvPr/>
        </p:nvSpPr>
        <p:spPr>
          <a:xfrm>
            <a:off x="7364354" y="-456057"/>
            <a:ext cx="2148925" cy="1569325"/>
          </a:xfrm>
          <a:custGeom>
            <a:avLst/>
            <a:gdLst/>
            <a:ahLst/>
            <a:cxnLst/>
            <a:rect l="l" t="t" r="r" b="b"/>
            <a:pathLst>
              <a:path w="85957" h="62773" extrusionOk="0">
                <a:moveTo>
                  <a:pt x="14279" y="2516"/>
                </a:moveTo>
                <a:cubicBezTo>
                  <a:pt x="4687" y="7110"/>
                  <a:pt x="-2744" y="24403"/>
                  <a:pt x="1309" y="30077"/>
                </a:cubicBezTo>
                <a:cubicBezTo>
                  <a:pt x="5362" y="35751"/>
                  <a:pt x="30357" y="34130"/>
                  <a:pt x="38598" y="36562"/>
                </a:cubicBezTo>
                <a:cubicBezTo>
                  <a:pt x="46840" y="38994"/>
                  <a:pt x="46840" y="40346"/>
                  <a:pt x="50758" y="44669"/>
                </a:cubicBezTo>
                <a:cubicBezTo>
                  <a:pt x="54676" y="48993"/>
                  <a:pt x="56973" y="61422"/>
                  <a:pt x="62107" y="62503"/>
                </a:cubicBezTo>
                <a:cubicBezTo>
                  <a:pt x="67241" y="63584"/>
                  <a:pt x="77914" y="59531"/>
                  <a:pt x="81562" y="51154"/>
                </a:cubicBezTo>
                <a:cubicBezTo>
                  <a:pt x="85210" y="42777"/>
                  <a:pt x="87777" y="20349"/>
                  <a:pt x="83994" y="12243"/>
                </a:cubicBezTo>
                <a:cubicBezTo>
                  <a:pt x="80211" y="4137"/>
                  <a:pt x="70483" y="4137"/>
                  <a:pt x="58864" y="2516"/>
                </a:cubicBezTo>
                <a:cubicBezTo>
                  <a:pt x="47245" y="895"/>
                  <a:pt x="23872" y="-2077"/>
                  <a:pt x="14279" y="2516"/>
                </a:cubicBezTo>
                <a:close/>
              </a:path>
            </a:pathLst>
          </a:custGeom>
          <a:solidFill>
            <a:schemeClr val="dk2"/>
          </a:solidFill>
          <a:ln>
            <a:noFill/>
          </a:ln>
        </p:spPr>
      </p:sp>
      <p:sp>
        <p:nvSpPr>
          <p:cNvPr id="134" name="Google Shape;134;p22"/>
          <p:cNvSpPr/>
          <p:nvPr/>
        </p:nvSpPr>
        <p:spPr>
          <a:xfrm>
            <a:off x="8454070" y="4307706"/>
            <a:ext cx="1299450" cy="1262375"/>
          </a:xfrm>
          <a:custGeom>
            <a:avLst/>
            <a:gdLst/>
            <a:ahLst/>
            <a:cxnLst/>
            <a:rect l="l" t="t" r="r" b="b"/>
            <a:pathLst>
              <a:path w="51978" h="50495" extrusionOk="0">
                <a:moveTo>
                  <a:pt x="50133" y="15436"/>
                </a:moveTo>
                <a:cubicBezTo>
                  <a:pt x="45810" y="9221"/>
                  <a:pt x="27299" y="-101"/>
                  <a:pt x="19328" y="34"/>
                </a:cubicBezTo>
                <a:cubicBezTo>
                  <a:pt x="11357" y="169"/>
                  <a:pt x="5142" y="9221"/>
                  <a:pt x="2305" y="16246"/>
                </a:cubicBezTo>
                <a:cubicBezTo>
                  <a:pt x="-532" y="23272"/>
                  <a:pt x="-937" y="36513"/>
                  <a:pt x="2305" y="42187"/>
                </a:cubicBezTo>
                <a:cubicBezTo>
                  <a:pt x="5548" y="47862"/>
                  <a:pt x="14599" y="51104"/>
                  <a:pt x="21760" y="50293"/>
                </a:cubicBezTo>
                <a:cubicBezTo>
                  <a:pt x="28921" y="49482"/>
                  <a:pt x="40540" y="43133"/>
                  <a:pt x="45269" y="37323"/>
                </a:cubicBezTo>
                <a:cubicBezTo>
                  <a:pt x="49998" y="31514"/>
                  <a:pt x="54457" y="21651"/>
                  <a:pt x="50133" y="15436"/>
                </a:cubicBezTo>
                <a:close/>
              </a:path>
            </a:pathLst>
          </a:custGeom>
          <a:noFill/>
          <a:ln w="38100" cap="flat" cmpd="sng">
            <a:solidFill>
              <a:schemeClr val="dk2"/>
            </a:solidFill>
            <a:prstDash val="solid"/>
            <a:round/>
            <a:headEnd type="none" w="med" len="med"/>
            <a:tailEnd type="none" w="med" len="med"/>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43"/>
        <p:cNvGrpSpPr/>
        <p:nvPr/>
      </p:nvGrpSpPr>
      <p:grpSpPr>
        <a:xfrm>
          <a:off x="0" y="0"/>
          <a:ext cx="0" cy="0"/>
          <a:chOff x="0" y="0"/>
          <a:chExt cx="0" cy="0"/>
        </a:xfrm>
      </p:grpSpPr>
      <p:sp>
        <p:nvSpPr>
          <p:cNvPr id="144" name="Google Shape;144;p24"/>
          <p:cNvSpPr/>
          <p:nvPr/>
        </p:nvSpPr>
        <p:spPr>
          <a:xfrm rot="10800000" flipH="1">
            <a:off x="-711396" y="-558153"/>
            <a:ext cx="2224350" cy="2584375"/>
          </a:xfrm>
          <a:custGeom>
            <a:avLst/>
            <a:gdLst/>
            <a:ahLst/>
            <a:cxnLst/>
            <a:rect l="l" t="t" r="r" b="b"/>
            <a:pathLst>
              <a:path w="88974" h="103375" extrusionOk="0">
                <a:moveTo>
                  <a:pt x="76284" y="90083"/>
                </a:moveTo>
                <a:cubicBezTo>
                  <a:pt x="82094" y="84003"/>
                  <a:pt x="91280" y="73600"/>
                  <a:pt x="88443" y="64953"/>
                </a:cubicBezTo>
                <a:cubicBezTo>
                  <a:pt x="85606" y="56306"/>
                  <a:pt x="64394" y="47795"/>
                  <a:pt x="59260" y="38202"/>
                </a:cubicBezTo>
                <a:cubicBezTo>
                  <a:pt x="54126" y="28610"/>
                  <a:pt x="59936" y="13748"/>
                  <a:pt x="57639" y="7398"/>
                </a:cubicBezTo>
                <a:cubicBezTo>
                  <a:pt x="55342" y="1048"/>
                  <a:pt x="51964" y="-438"/>
                  <a:pt x="45479" y="102"/>
                </a:cubicBezTo>
                <a:cubicBezTo>
                  <a:pt x="38994" y="643"/>
                  <a:pt x="26294" y="-1789"/>
                  <a:pt x="18728" y="10641"/>
                </a:cubicBezTo>
                <a:cubicBezTo>
                  <a:pt x="11162" y="23071"/>
                  <a:pt x="-1132" y="59684"/>
                  <a:pt x="84" y="74681"/>
                </a:cubicBezTo>
                <a:cubicBezTo>
                  <a:pt x="1300" y="89678"/>
                  <a:pt x="17107" y="96164"/>
                  <a:pt x="26024" y="100622"/>
                </a:cubicBezTo>
                <a:cubicBezTo>
                  <a:pt x="34941" y="105081"/>
                  <a:pt x="45209" y="103189"/>
                  <a:pt x="53586" y="101432"/>
                </a:cubicBezTo>
                <a:cubicBezTo>
                  <a:pt x="61963" y="99676"/>
                  <a:pt x="70475" y="96163"/>
                  <a:pt x="76284" y="90083"/>
                </a:cubicBezTo>
                <a:close/>
              </a:path>
            </a:pathLst>
          </a:custGeom>
          <a:solidFill>
            <a:schemeClr val="dk2"/>
          </a:solidFill>
          <a:ln>
            <a:noFill/>
          </a:ln>
        </p:spPr>
      </p:sp>
      <p:sp>
        <p:nvSpPr>
          <p:cNvPr id="145" name="Google Shape;145;p24"/>
          <p:cNvSpPr/>
          <p:nvPr/>
        </p:nvSpPr>
        <p:spPr>
          <a:xfrm rot="10800000" flipH="1">
            <a:off x="7230819" y="2325871"/>
            <a:ext cx="2449350" cy="3316100"/>
          </a:xfrm>
          <a:custGeom>
            <a:avLst/>
            <a:gdLst/>
            <a:ahLst/>
            <a:cxnLst/>
            <a:rect l="l" t="t" r="r" b="b"/>
            <a:pathLst>
              <a:path w="97974" h="132644" extrusionOk="0">
                <a:moveTo>
                  <a:pt x="3407" y="12598"/>
                </a:moveTo>
                <a:cubicBezTo>
                  <a:pt x="-4834" y="20975"/>
                  <a:pt x="4218" y="40025"/>
                  <a:pt x="12324" y="50698"/>
                </a:cubicBezTo>
                <a:cubicBezTo>
                  <a:pt x="20431" y="61372"/>
                  <a:pt x="45966" y="64344"/>
                  <a:pt x="52046" y="76639"/>
                </a:cubicBezTo>
                <a:cubicBezTo>
                  <a:pt x="58126" y="88934"/>
                  <a:pt x="45831" y="115279"/>
                  <a:pt x="48803" y="124466"/>
                </a:cubicBezTo>
                <a:cubicBezTo>
                  <a:pt x="51775" y="133653"/>
                  <a:pt x="63260" y="133248"/>
                  <a:pt x="69880" y="131762"/>
                </a:cubicBezTo>
                <a:cubicBezTo>
                  <a:pt x="76500" y="130276"/>
                  <a:pt x="84066" y="133653"/>
                  <a:pt x="88524" y="115549"/>
                </a:cubicBezTo>
                <a:cubicBezTo>
                  <a:pt x="92983" y="97445"/>
                  <a:pt x="101090" y="42322"/>
                  <a:pt x="96631" y="23137"/>
                </a:cubicBezTo>
                <a:cubicBezTo>
                  <a:pt x="92173" y="3952"/>
                  <a:pt x="77310" y="2196"/>
                  <a:pt x="61773" y="439"/>
                </a:cubicBezTo>
                <a:cubicBezTo>
                  <a:pt x="46236" y="-1317"/>
                  <a:pt x="11649" y="4222"/>
                  <a:pt x="3407" y="12598"/>
                </a:cubicBezTo>
                <a:close/>
              </a:path>
            </a:pathLst>
          </a:custGeom>
          <a:solidFill>
            <a:schemeClr val="dk2"/>
          </a:solidFill>
          <a:ln>
            <a:noFill/>
          </a:ln>
        </p:spPr>
      </p:sp>
      <p:sp>
        <p:nvSpPr>
          <p:cNvPr id="146" name="Google Shape;146;p24"/>
          <p:cNvSpPr/>
          <p:nvPr/>
        </p:nvSpPr>
        <p:spPr>
          <a:xfrm>
            <a:off x="-512649" y="4143953"/>
            <a:ext cx="2298800" cy="1434050"/>
          </a:xfrm>
          <a:custGeom>
            <a:avLst/>
            <a:gdLst/>
            <a:ahLst/>
            <a:cxnLst/>
            <a:rect l="l" t="t" r="r" b="b"/>
            <a:pathLst>
              <a:path w="91952" h="57362" extrusionOk="0">
                <a:moveTo>
                  <a:pt x="89410" y="52304"/>
                </a:moveTo>
                <a:cubicBezTo>
                  <a:pt x="94139" y="46359"/>
                  <a:pt x="91977" y="27174"/>
                  <a:pt x="85357" y="21499"/>
                </a:cubicBezTo>
                <a:cubicBezTo>
                  <a:pt x="78737" y="15825"/>
                  <a:pt x="58066" y="21635"/>
                  <a:pt x="49689" y="18257"/>
                </a:cubicBezTo>
                <a:cubicBezTo>
                  <a:pt x="41312" y="14879"/>
                  <a:pt x="41177" y="3665"/>
                  <a:pt x="35097" y="1233"/>
                </a:cubicBezTo>
                <a:cubicBezTo>
                  <a:pt x="29017" y="-1199"/>
                  <a:pt x="19020" y="152"/>
                  <a:pt x="13210" y="3665"/>
                </a:cubicBezTo>
                <a:cubicBezTo>
                  <a:pt x="7401" y="7178"/>
                  <a:pt x="916" y="14474"/>
                  <a:pt x="240" y="22310"/>
                </a:cubicBezTo>
                <a:cubicBezTo>
                  <a:pt x="-435" y="30146"/>
                  <a:pt x="-300" y="44872"/>
                  <a:pt x="9157" y="50682"/>
                </a:cubicBezTo>
                <a:cubicBezTo>
                  <a:pt x="18615" y="56492"/>
                  <a:pt x="43610" y="56898"/>
                  <a:pt x="56985" y="57168"/>
                </a:cubicBezTo>
                <a:cubicBezTo>
                  <a:pt x="70361" y="57438"/>
                  <a:pt x="84681" y="58249"/>
                  <a:pt x="89410" y="52304"/>
                </a:cubicBezTo>
                <a:close/>
              </a:path>
            </a:pathLst>
          </a:custGeom>
          <a:noFill/>
          <a:ln w="38100" cap="flat" cmpd="sng">
            <a:solidFill>
              <a:schemeClr val="dk2"/>
            </a:solidFill>
            <a:prstDash val="solid"/>
            <a:round/>
            <a:headEnd type="none" w="med" len="med"/>
            <a:tailEnd type="none" w="med" len="med"/>
          </a:ln>
        </p:spPr>
      </p:sp>
      <p:sp>
        <p:nvSpPr>
          <p:cNvPr id="147" name="Google Shape;147;p24"/>
          <p:cNvSpPr/>
          <p:nvPr/>
        </p:nvSpPr>
        <p:spPr>
          <a:xfrm>
            <a:off x="1587913" y="-135321"/>
            <a:ext cx="539150" cy="744975"/>
          </a:xfrm>
          <a:custGeom>
            <a:avLst/>
            <a:gdLst/>
            <a:ahLst/>
            <a:cxnLst/>
            <a:rect l="l" t="t" r="r" b="b"/>
            <a:pathLst>
              <a:path w="21566" h="29799" extrusionOk="0">
                <a:moveTo>
                  <a:pt x="523" y="549"/>
                </a:moveTo>
                <a:cubicBezTo>
                  <a:pt x="-1503" y="2441"/>
                  <a:pt x="4307" y="12709"/>
                  <a:pt x="6198" y="17573"/>
                </a:cubicBezTo>
                <a:cubicBezTo>
                  <a:pt x="8090" y="22437"/>
                  <a:pt x="9440" y="29462"/>
                  <a:pt x="11872" y="29732"/>
                </a:cubicBezTo>
                <a:cubicBezTo>
                  <a:pt x="14304" y="30002"/>
                  <a:pt x="19708" y="23112"/>
                  <a:pt x="20789" y="19194"/>
                </a:cubicBezTo>
                <a:cubicBezTo>
                  <a:pt x="21870" y="15276"/>
                  <a:pt x="21735" y="9332"/>
                  <a:pt x="18357" y="6224"/>
                </a:cubicBezTo>
                <a:cubicBezTo>
                  <a:pt x="14979" y="3117"/>
                  <a:pt x="2550" y="-1342"/>
                  <a:pt x="523" y="549"/>
                </a:cubicBezTo>
                <a:close/>
              </a:path>
            </a:pathLst>
          </a:custGeom>
          <a:solidFill>
            <a:schemeClr val="dk2"/>
          </a:solid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48"/>
        <p:cNvGrpSpPr/>
        <p:nvPr/>
      </p:nvGrpSpPr>
      <p:grpSpPr>
        <a:xfrm>
          <a:off x="0" y="0"/>
          <a:ext cx="0" cy="0"/>
          <a:chOff x="0" y="0"/>
          <a:chExt cx="0" cy="0"/>
        </a:xfrm>
      </p:grpSpPr>
      <p:sp>
        <p:nvSpPr>
          <p:cNvPr id="149" name="Google Shape;149;p25"/>
          <p:cNvSpPr/>
          <p:nvPr/>
        </p:nvSpPr>
        <p:spPr>
          <a:xfrm>
            <a:off x="6543204" y="-770564"/>
            <a:ext cx="3205000" cy="2785325"/>
          </a:xfrm>
          <a:custGeom>
            <a:avLst/>
            <a:gdLst/>
            <a:ahLst/>
            <a:cxnLst/>
            <a:rect l="l" t="t" r="r" b="b"/>
            <a:pathLst>
              <a:path w="128200" h="111413" extrusionOk="0">
                <a:moveTo>
                  <a:pt x="4161" y="8936"/>
                </a:moveTo>
                <a:cubicBezTo>
                  <a:pt x="-2189" y="17178"/>
                  <a:pt x="-972" y="38930"/>
                  <a:pt x="5783" y="49468"/>
                </a:cubicBezTo>
                <a:cubicBezTo>
                  <a:pt x="12538" y="60006"/>
                  <a:pt x="33074" y="68113"/>
                  <a:pt x="44693" y="72166"/>
                </a:cubicBezTo>
                <a:cubicBezTo>
                  <a:pt x="56312" y="76219"/>
                  <a:pt x="69688" y="68383"/>
                  <a:pt x="75498" y="73787"/>
                </a:cubicBezTo>
                <a:cubicBezTo>
                  <a:pt x="81308" y="79191"/>
                  <a:pt x="74417" y="98376"/>
                  <a:pt x="79551" y="104591"/>
                </a:cubicBezTo>
                <a:cubicBezTo>
                  <a:pt x="84685" y="110806"/>
                  <a:pt x="98466" y="112157"/>
                  <a:pt x="106302" y="111076"/>
                </a:cubicBezTo>
                <a:cubicBezTo>
                  <a:pt x="114138" y="109995"/>
                  <a:pt x="123326" y="108779"/>
                  <a:pt x="126568" y="98106"/>
                </a:cubicBezTo>
                <a:cubicBezTo>
                  <a:pt x="129811" y="87433"/>
                  <a:pt x="127514" y="62033"/>
                  <a:pt x="125757" y="47036"/>
                </a:cubicBezTo>
                <a:cubicBezTo>
                  <a:pt x="124001" y="32039"/>
                  <a:pt x="129675" y="15961"/>
                  <a:pt x="116029" y="8125"/>
                </a:cubicBezTo>
                <a:cubicBezTo>
                  <a:pt x="102383" y="289"/>
                  <a:pt x="62528" y="-116"/>
                  <a:pt x="43883" y="19"/>
                </a:cubicBezTo>
                <a:cubicBezTo>
                  <a:pt x="25238" y="154"/>
                  <a:pt x="10511" y="695"/>
                  <a:pt x="4161" y="8936"/>
                </a:cubicBezTo>
                <a:close/>
              </a:path>
            </a:pathLst>
          </a:custGeom>
          <a:solidFill>
            <a:schemeClr val="dk2"/>
          </a:solidFill>
          <a:ln>
            <a:noFill/>
          </a:ln>
        </p:spPr>
      </p:sp>
      <p:sp>
        <p:nvSpPr>
          <p:cNvPr id="150" name="Google Shape;150;p25"/>
          <p:cNvSpPr/>
          <p:nvPr/>
        </p:nvSpPr>
        <p:spPr>
          <a:xfrm>
            <a:off x="-346215" y="2649447"/>
            <a:ext cx="927175" cy="2205700"/>
          </a:xfrm>
          <a:custGeom>
            <a:avLst/>
            <a:gdLst/>
            <a:ahLst/>
            <a:cxnLst/>
            <a:rect l="l" t="t" r="r" b="b"/>
            <a:pathLst>
              <a:path w="37087" h="88228" extrusionOk="0">
                <a:moveTo>
                  <a:pt x="6553" y="84521"/>
                </a:moveTo>
                <a:cubicBezTo>
                  <a:pt x="12498" y="93168"/>
                  <a:pt x="31548" y="83981"/>
                  <a:pt x="35736" y="77226"/>
                </a:cubicBezTo>
                <a:cubicBezTo>
                  <a:pt x="39924" y="70471"/>
                  <a:pt x="32223" y="54123"/>
                  <a:pt x="31683" y="43990"/>
                </a:cubicBezTo>
                <a:cubicBezTo>
                  <a:pt x="31143" y="33857"/>
                  <a:pt x="33575" y="23589"/>
                  <a:pt x="32494" y="16428"/>
                </a:cubicBezTo>
                <a:cubicBezTo>
                  <a:pt x="31413" y="9267"/>
                  <a:pt x="29386" y="3053"/>
                  <a:pt x="25198" y="1026"/>
                </a:cubicBezTo>
                <a:cubicBezTo>
                  <a:pt x="21010" y="-1001"/>
                  <a:pt x="11552" y="215"/>
                  <a:pt x="7364" y="4268"/>
                </a:cubicBezTo>
                <a:cubicBezTo>
                  <a:pt x="3176" y="8321"/>
                  <a:pt x="203" y="11970"/>
                  <a:pt x="68" y="25345"/>
                </a:cubicBezTo>
                <a:cubicBezTo>
                  <a:pt x="-67" y="38721"/>
                  <a:pt x="608" y="75874"/>
                  <a:pt x="6553" y="84521"/>
                </a:cubicBezTo>
                <a:close/>
              </a:path>
            </a:pathLst>
          </a:custGeom>
          <a:solidFill>
            <a:schemeClr val="dk2"/>
          </a:solidFill>
          <a:ln>
            <a:noFill/>
          </a:ln>
        </p:spPr>
      </p:sp>
      <p:sp>
        <p:nvSpPr>
          <p:cNvPr id="151" name="Google Shape;151;p25"/>
          <p:cNvSpPr/>
          <p:nvPr/>
        </p:nvSpPr>
        <p:spPr>
          <a:xfrm>
            <a:off x="7452605" y="4255010"/>
            <a:ext cx="2149875" cy="1372600"/>
          </a:xfrm>
          <a:custGeom>
            <a:avLst/>
            <a:gdLst/>
            <a:ahLst/>
            <a:cxnLst/>
            <a:rect l="l" t="t" r="r" b="b"/>
            <a:pathLst>
              <a:path w="85995" h="54904" extrusionOk="0">
                <a:moveTo>
                  <a:pt x="21287" y="52726"/>
                </a:moveTo>
                <a:cubicBezTo>
                  <a:pt x="10344" y="51240"/>
                  <a:pt x="3454" y="50294"/>
                  <a:pt x="1022" y="43809"/>
                </a:cubicBezTo>
                <a:cubicBezTo>
                  <a:pt x="-1410" y="37324"/>
                  <a:pt x="751" y="19490"/>
                  <a:pt x="6696" y="13815"/>
                </a:cubicBezTo>
                <a:cubicBezTo>
                  <a:pt x="12641" y="8141"/>
                  <a:pt x="28584" y="11924"/>
                  <a:pt x="36690" y="9762"/>
                </a:cubicBezTo>
                <a:cubicBezTo>
                  <a:pt x="44796" y="7600"/>
                  <a:pt x="48309" y="1791"/>
                  <a:pt x="55334" y="845"/>
                </a:cubicBezTo>
                <a:cubicBezTo>
                  <a:pt x="62360" y="-101"/>
                  <a:pt x="73844" y="-642"/>
                  <a:pt x="78843" y="4087"/>
                </a:cubicBezTo>
                <a:cubicBezTo>
                  <a:pt x="83842" y="8816"/>
                  <a:pt x="87355" y="21111"/>
                  <a:pt x="85328" y="29217"/>
                </a:cubicBezTo>
                <a:cubicBezTo>
                  <a:pt x="83301" y="37324"/>
                  <a:pt x="77357" y="48808"/>
                  <a:pt x="66683" y="52726"/>
                </a:cubicBezTo>
                <a:cubicBezTo>
                  <a:pt x="56010" y="56644"/>
                  <a:pt x="32231" y="54212"/>
                  <a:pt x="21287" y="52726"/>
                </a:cubicBezTo>
                <a:close/>
              </a:path>
            </a:pathLst>
          </a:custGeom>
          <a:noFill/>
          <a:ln w="38100" cap="flat" cmpd="sng">
            <a:solidFill>
              <a:schemeClr val="dk2"/>
            </a:solidFill>
            <a:prstDash val="solid"/>
            <a:round/>
            <a:headEnd type="none" w="med" len="med"/>
            <a:tailEnd type="none" w="med" len="med"/>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38079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40541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7347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9914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1032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990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696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p4"/>
          <p:cNvSpPr/>
          <p:nvPr/>
        </p:nvSpPr>
        <p:spPr>
          <a:xfrm>
            <a:off x="-425734" y="3033522"/>
            <a:ext cx="1959775" cy="2388150"/>
          </a:xfrm>
          <a:custGeom>
            <a:avLst/>
            <a:gdLst/>
            <a:ahLst/>
            <a:cxnLst/>
            <a:rect l="l" t="t" r="r" b="b"/>
            <a:pathLst>
              <a:path w="78391" h="95526" extrusionOk="0">
                <a:moveTo>
                  <a:pt x="6396" y="3773"/>
                </a:moveTo>
                <a:cubicBezTo>
                  <a:pt x="9733" y="229"/>
                  <a:pt x="15330" y="-435"/>
                  <a:pt x="21015" y="229"/>
                </a:cubicBezTo>
                <a:cubicBezTo>
                  <a:pt x="26700" y="894"/>
                  <a:pt x="37333" y="2296"/>
                  <a:pt x="40508" y="7760"/>
                </a:cubicBezTo>
                <a:cubicBezTo>
                  <a:pt x="43683" y="13224"/>
                  <a:pt x="39474" y="23635"/>
                  <a:pt x="40065" y="33012"/>
                </a:cubicBezTo>
                <a:cubicBezTo>
                  <a:pt x="40656" y="42389"/>
                  <a:pt x="41469" y="57955"/>
                  <a:pt x="44053" y="64024"/>
                </a:cubicBezTo>
                <a:cubicBezTo>
                  <a:pt x="46638" y="70093"/>
                  <a:pt x="50344" y="68230"/>
                  <a:pt x="55572" y="69425"/>
                </a:cubicBezTo>
                <a:cubicBezTo>
                  <a:pt x="60800" y="70621"/>
                  <a:pt x="72023" y="67889"/>
                  <a:pt x="75419" y="71197"/>
                </a:cubicBezTo>
                <a:cubicBezTo>
                  <a:pt x="78815" y="74506"/>
                  <a:pt x="79701" y="85451"/>
                  <a:pt x="75950" y="89276"/>
                </a:cubicBezTo>
                <a:cubicBezTo>
                  <a:pt x="72199" y="93101"/>
                  <a:pt x="64284" y="93485"/>
                  <a:pt x="52913" y="94149"/>
                </a:cubicBezTo>
                <a:cubicBezTo>
                  <a:pt x="41542" y="94814"/>
                  <a:pt x="16438" y="97324"/>
                  <a:pt x="7725" y="93263"/>
                </a:cubicBezTo>
                <a:cubicBezTo>
                  <a:pt x="-988" y="89202"/>
                  <a:pt x="1758" y="81745"/>
                  <a:pt x="636" y="69783"/>
                </a:cubicBezTo>
                <a:cubicBezTo>
                  <a:pt x="-486" y="57822"/>
                  <a:pt x="31" y="32496"/>
                  <a:pt x="991" y="21494"/>
                </a:cubicBezTo>
                <a:cubicBezTo>
                  <a:pt x="1951" y="10492"/>
                  <a:pt x="3059" y="7317"/>
                  <a:pt x="6396" y="3773"/>
                </a:cubicBezTo>
                <a:close/>
              </a:path>
            </a:pathLst>
          </a:custGeom>
          <a:noFill/>
          <a:ln w="38100" cap="flat" cmpd="sng">
            <a:solidFill>
              <a:schemeClr val="dk2"/>
            </a:solidFill>
            <a:prstDash val="solid"/>
            <a:round/>
            <a:headEnd type="none" w="med" len="med"/>
            <a:tailEnd type="none" w="med" len="med"/>
          </a:ln>
        </p:spPr>
      </p:sp>
      <p:sp>
        <p:nvSpPr>
          <p:cNvPr id="24" name="Google Shape;24;p4"/>
          <p:cNvSpPr/>
          <p:nvPr/>
        </p:nvSpPr>
        <p:spPr>
          <a:xfrm flipH="1">
            <a:off x="364167" y="-101075"/>
            <a:ext cx="3215050" cy="575925"/>
          </a:xfrm>
          <a:custGeom>
            <a:avLst/>
            <a:gdLst/>
            <a:ahLst/>
            <a:cxnLst/>
            <a:rect l="l" t="t" r="r" b="b"/>
            <a:pathLst>
              <a:path w="128602" h="23037" extrusionOk="0">
                <a:moveTo>
                  <a:pt x="4836" y="3101"/>
                </a:moveTo>
                <a:cubicBezTo>
                  <a:pt x="-111" y="5759"/>
                  <a:pt x="-1735" y="13439"/>
                  <a:pt x="2621" y="16392"/>
                </a:cubicBezTo>
                <a:cubicBezTo>
                  <a:pt x="6978" y="19346"/>
                  <a:pt x="18570" y="21118"/>
                  <a:pt x="30975" y="20822"/>
                </a:cubicBezTo>
                <a:cubicBezTo>
                  <a:pt x="43380" y="20527"/>
                  <a:pt x="63611" y="14250"/>
                  <a:pt x="77049" y="14619"/>
                </a:cubicBezTo>
                <a:cubicBezTo>
                  <a:pt x="90487" y="14988"/>
                  <a:pt x="103114" y="23037"/>
                  <a:pt x="111605" y="23037"/>
                </a:cubicBezTo>
                <a:cubicBezTo>
                  <a:pt x="120096" y="23037"/>
                  <a:pt x="126299" y="18163"/>
                  <a:pt x="127997" y="14619"/>
                </a:cubicBezTo>
                <a:cubicBezTo>
                  <a:pt x="129695" y="11075"/>
                  <a:pt x="127481" y="4135"/>
                  <a:pt x="121795" y="1772"/>
                </a:cubicBezTo>
                <a:cubicBezTo>
                  <a:pt x="116110" y="-591"/>
                  <a:pt x="108799" y="665"/>
                  <a:pt x="93884" y="443"/>
                </a:cubicBezTo>
                <a:cubicBezTo>
                  <a:pt x="78969" y="222"/>
                  <a:pt x="47145" y="0"/>
                  <a:pt x="32304" y="443"/>
                </a:cubicBezTo>
                <a:cubicBezTo>
                  <a:pt x="17463" y="886"/>
                  <a:pt x="9783" y="443"/>
                  <a:pt x="4836" y="3101"/>
                </a:cubicBezTo>
                <a:close/>
              </a:path>
            </a:pathLst>
          </a:custGeom>
          <a:solidFill>
            <a:schemeClr val="dk2"/>
          </a:solidFill>
          <a:ln>
            <a:noFill/>
          </a:ln>
        </p:spPr>
      </p:sp>
      <p:sp>
        <p:nvSpPr>
          <p:cNvPr id="25" name="Google Shape;25;p4"/>
          <p:cNvSpPr/>
          <p:nvPr/>
        </p:nvSpPr>
        <p:spPr>
          <a:xfrm>
            <a:off x="8029125" y="3497555"/>
            <a:ext cx="1448475" cy="1861400"/>
          </a:xfrm>
          <a:custGeom>
            <a:avLst/>
            <a:gdLst/>
            <a:ahLst/>
            <a:cxnLst/>
            <a:rect l="l" t="t" r="r" b="b"/>
            <a:pathLst>
              <a:path w="57939" h="74456" extrusionOk="0">
                <a:moveTo>
                  <a:pt x="18191" y="73104"/>
                </a:moveTo>
                <a:cubicBezTo>
                  <a:pt x="9463" y="73178"/>
                  <a:pt x="4885" y="74064"/>
                  <a:pt x="2153" y="71775"/>
                </a:cubicBezTo>
                <a:cubicBezTo>
                  <a:pt x="-579" y="69486"/>
                  <a:pt x="-726" y="63062"/>
                  <a:pt x="1799" y="59370"/>
                </a:cubicBezTo>
                <a:cubicBezTo>
                  <a:pt x="4324" y="55678"/>
                  <a:pt x="13982" y="53241"/>
                  <a:pt x="17305" y="49623"/>
                </a:cubicBezTo>
                <a:cubicBezTo>
                  <a:pt x="20628" y="46005"/>
                  <a:pt x="20406" y="45267"/>
                  <a:pt x="21735" y="37662"/>
                </a:cubicBezTo>
                <a:cubicBezTo>
                  <a:pt x="23064" y="30057"/>
                  <a:pt x="21292" y="9530"/>
                  <a:pt x="25279" y="3992"/>
                </a:cubicBezTo>
                <a:cubicBezTo>
                  <a:pt x="29266" y="-1546"/>
                  <a:pt x="40637" y="-1250"/>
                  <a:pt x="45658" y="4435"/>
                </a:cubicBezTo>
                <a:cubicBezTo>
                  <a:pt x="50679" y="10121"/>
                  <a:pt x="53928" y="26956"/>
                  <a:pt x="55405" y="38105"/>
                </a:cubicBezTo>
                <a:cubicBezTo>
                  <a:pt x="56882" y="49254"/>
                  <a:pt x="60721" y="65498"/>
                  <a:pt x="54519" y="71331"/>
                </a:cubicBezTo>
                <a:cubicBezTo>
                  <a:pt x="48317" y="77164"/>
                  <a:pt x="26919" y="73030"/>
                  <a:pt x="18191" y="73104"/>
                </a:cubicBezTo>
                <a:close/>
              </a:path>
            </a:pathLst>
          </a:custGeom>
          <a:solidFill>
            <a:schemeClr val="dk2"/>
          </a:solidFill>
          <a:ln>
            <a:noFill/>
          </a:ln>
        </p:spPr>
      </p:sp>
      <p:sp>
        <p:nvSpPr>
          <p:cNvPr id="26" name="Google Shape;26;p4"/>
          <p:cNvSpPr txBox="1">
            <a:spLocks noGrp="1"/>
          </p:cNvSpPr>
          <p:nvPr>
            <p:ph type="title"/>
          </p:nvPr>
        </p:nvSpPr>
        <p:spPr>
          <a:xfrm>
            <a:off x="720000" y="474850"/>
            <a:ext cx="7704000" cy="6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 name="Google Shape;27;p4"/>
          <p:cNvSpPr txBox="1">
            <a:spLocks noGrp="1"/>
          </p:cNvSpPr>
          <p:nvPr>
            <p:ph type="body" idx="1"/>
          </p:nvPr>
        </p:nvSpPr>
        <p:spPr>
          <a:xfrm>
            <a:off x="1157350" y="1783200"/>
            <a:ext cx="3211200" cy="2080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2"/>
              </a:buClr>
              <a:buSzPts val="1400"/>
              <a:buFont typeface="Roboto"/>
              <a:buChar char="●"/>
              <a:defRPr sz="1600"/>
            </a:lvl1pPr>
            <a:lvl2pPr marL="914400" lvl="1" indent="-317500" rtl="0">
              <a:lnSpc>
                <a:spcPct val="100000"/>
              </a:lnSpc>
              <a:spcBef>
                <a:spcPts val="0"/>
              </a:spcBef>
              <a:spcAft>
                <a:spcPts val="0"/>
              </a:spcAft>
              <a:buClr>
                <a:schemeClr val="lt2"/>
              </a:buClr>
              <a:buSzPts val="1400"/>
              <a:buFont typeface="Roboto"/>
              <a:buChar char="○"/>
              <a:defRPr/>
            </a:lvl2pPr>
            <a:lvl3pPr marL="1371600" lvl="2" indent="-317500" rtl="0">
              <a:lnSpc>
                <a:spcPct val="100000"/>
              </a:lnSpc>
              <a:spcBef>
                <a:spcPts val="0"/>
              </a:spcBef>
              <a:spcAft>
                <a:spcPts val="0"/>
              </a:spcAft>
              <a:buClr>
                <a:schemeClr val="lt2"/>
              </a:buClr>
              <a:buSzPts val="1400"/>
              <a:buFont typeface="Roboto"/>
              <a:buChar char="■"/>
              <a:defRPr/>
            </a:lvl3pPr>
            <a:lvl4pPr marL="1828800" lvl="3" indent="-317500" rtl="0">
              <a:lnSpc>
                <a:spcPct val="100000"/>
              </a:lnSpc>
              <a:spcBef>
                <a:spcPts val="0"/>
              </a:spcBef>
              <a:spcAft>
                <a:spcPts val="0"/>
              </a:spcAft>
              <a:buClr>
                <a:schemeClr val="lt2"/>
              </a:buClr>
              <a:buSzPts val="1400"/>
              <a:buFont typeface="Roboto"/>
              <a:buChar char="●"/>
              <a:defRPr/>
            </a:lvl4pPr>
            <a:lvl5pPr marL="2286000" lvl="4" indent="-317500" rtl="0">
              <a:lnSpc>
                <a:spcPct val="100000"/>
              </a:lnSpc>
              <a:spcBef>
                <a:spcPts val="0"/>
              </a:spcBef>
              <a:spcAft>
                <a:spcPts val="0"/>
              </a:spcAft>
              <a:buClr>
                <a:schemeClr val="lt2"/>
              </a:buClr>
              <a:buSzPts val="1400"/>
              <a:buFont typeface="Roboto"/>
              <a:buChar char="○"/>
              <a:defRPr/>
            </a:lvl5pPr>
            <a:lvl6pPr marL="2743200" lvl="5" indent="-317500" rtl="0">
              <a:lnSpc>
                <a:spcPct val="100000"/>
              </a:lnSpc>
              <a:spcBef>
                <a:spcPts val="0"/>
              </a:spcBef>
              <a:spcAft>
                <a:spcPts val="0"/>
              </a:spcAft>
              <a:buClr>
                <a:schemeClr val="lt2"/>
              </a:buClr>
              <a:buSzPts val="1400"/>
              <a:buFont typeface="Roboto"/>
              <a:buChar char="■"/>
              <a:defRPr/>
            </a:lvl6pPr>
            <a:lvl7pPr marL="3200400" lvl="6" indent="-317500" rtl="0">
              <a:lnSpc>
                <a:spcPct val="100000"/>
              </a:lnSpc>
              <a:spcBef>
                <a:spcPts val="0"/>
              </a:spcBef>
              <a:spcAft>
                <a:spcPts val="0"/>
              </a:spcAft>
              <a:buClr>
                <a:schemeClr val="lt2"/>
              </a:buClr>
              <a:buSzPts val="1400"/>
              <a:buFont typeface="Roboto"/>
              <a:buChar char="●"/>
              <a:defRPr/>
            </a:lvl7pPr>
            <a:lvl8pPr marL="3657600" lvl="7" indent="-317500" rtl="0">
              <a:lnSpc>
                <a:spcPct val="100000"/>
              </a:lnSpc>
              <a:spcBef>
                <a:spcPts val="0"/>
              </a:spcBef>
              <a:spcAft>
                <a:spcPts val="0"/>
              </a:spcAft>
              <a:buClr>
                <a:schemeClr val="lt2"/>
              </a:buClr>
              <a:buSzPts val="1400"/>
              <a:buFont typeface="Roboto"/>
              <a:buChar char="○"/>
              <a:defRPr/>
            </a:lvl8pPr>
            <a:lvl9pPr marL="4114800" lvl="8" indent="-317500" rtl="0">
              <a:lnSpc>
                <a:spcPct val="100000"/>
              </a:lnSpc>
              <a:spcBef>
                <a:spcPts val="0"/>
              </a:spcBef>
              <a:spcAft>
                <a:spcPts val="0"/>
              </a:spcAft>
              <a:buClr>
                <a:schemeClr val="lt2"/>
              </a:buClr>
              <a:buSzPts val="1400"/>
              <a:buFont typeface="Roboto"/>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10532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38339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86937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60549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93BC-AF92-CC9F-F0F6-A63CC50654C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3A3BDB1-0840-E4E1-4729-CCBE8E5A41E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5EEF13C-A5E4-7202-0DEA-560A31D02BE3}"/>
              </a:ext>
            </a:extLst>
          </p:cNvPr>
          <p:cNvSpPr>
            <a:spLocks noGrp="1"/>
          </p:cNvSpPr>
          <p:nvPr>
            <p:ph type="dt" sz="half" idx="10"/>
          </p:nvPr>
        </p:nvSpPr>
        <p:spPr/>
        <p:txBody>
          <a:bodyPr/>
          <a:lstStyle/>
          <a:p>
            <a:fld id="{3E7A662F-ADB8-46B8-818A-62BC133FFAB9}" type="datetimeFigureOut">
              <a:rPr lang="en-US" smtClean="0"/>
              <a:t>8/5/2023</a:t>
            </a:fld>
            <a:endParaRPr lang="en-US"/>
          </a:p>
        </p:txBody>
      </p:sp>
      <p:sp>
        <p:nvSpPr>
          <p:cNvPr id="5" name="Footer Placeholder 4">
            <a:extLst>
              <a:ext uri="{FF2B5EF4-FFF2-40B4-BE49-F238E27FC236}">
                <a16:creationId xmlns:a16="http://schemas.microsoft.com/office/drawing/2014/main" id="{81803000-B2D4-7179-C3C1-38F2D19CE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A112A-77C9-58D8-B37A-53F8E66B270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7846065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35324-8267-132B-A11B-7AE46AF1B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58A2A9-9856-EA24-BEED-701C46A567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FEF54-67A4-A36E-2C37-CC9C6FF82C01}"/>
              </a:ext>
            </a:extLst>
          </p:cNvPr>
          <p:cNvSpPr>
            <a:spLocks noGrp="1"/>
          </p:cNvSpPr>
          <p:nvPr>
            <p:ph type="dt" sz="half" idx="10"/>
          </p:nvPr>
        </p:nvSpPr>
        <p:spPr/>
        <p:txBody>
          <a:bodyPr/>
          <a:lstStyle/>
          <a:p>
            <a:fld id="{3E7A662F-ADB8-46B8-818A-62BC133FFAB9}" type="datetimeFigureOut">
              <a:rPr lang="en-US" smtClean="0"/>
              <a:t>8/5/2023</a:t>
            </a:fld>
            <a:endParaRPr lang="en-US"/>
          </a:p>
        </p:txBody>
      </p:sp>
      <p:sp>
        <p:nvSpPr>
          <p:cNvPr id="5" name="Footer Placeholder 4">
            <a:extLst>
              <a:ext uri="{FF2B5EF4-FFF2-40B4-BE49-F238E27FC236}">
                <a16:creationId xmlns:a16="http://schemas.microsoft.com/office/drawing/2014/main" id="{4F1338B9-C07F-FEFB-49D0-23A92A315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B5C84-5290-50AB-44C7-5A2CF4DF84E0}"/>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7133875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71E5-DF2E-0B05-9BB6-D9805214ABC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CDD26D5-F523-2AD4-BE79-989A632471E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7F8548-A112-EEB6-C991-C2DFEE306884}"/>
              </a:ext>
            </a:extLst>
          </p:cNvPr>
          <p:cNvSpPr>
            <a:spLocks noGrp="1"/>
          </p:cNvSpPr>
          <p:nvPr>
            <p:ph type="dt" sz="half" idx="10"/>
          </p:nvPr>
        </p:nvSpPr>
        <p:spPr/>
        <p:txBody>
          <a:bodyPr/>
          <a:lstStyle/>
          <a:p>
            <a:fld id="{3E7A662F-ADB8-46B8-818A-62BC133FFAB9}" type="datetimeFigureOut">
              <a:rPr lang="en-US" smtClean="0"/>
              <a:t>8/5/2023</a:t>
            </a:fld>
            <a:endParaRPr lang="en-US"/>
          </a:p>
        </p:txBody>
      </p:sp>
      <p:sp>
        <p:nvSpPr>
          <p:cNvPr id="5" name="Footer Placeholder 4">
            <a:extLst>
              <a:ext uri="{FF2B5EF4-FFF2-40B4-BE49-F238E27FC236}">
                <a16:creationId xmlns:a16="http://schemas.microsoft.com/office/drawing/2014/main" id="{15AEBFA2-728A-88B8-57B7-F61209558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FE61AE-AA2B-0E2E-87CB-EBE643C8AD1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0704127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69D69-7EE2-A2A9-3DFD-82A23F8D5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09708F-40F8-02D9-9E08-3081FA9A478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DAC71-91D4-0CCA-B5C6-B860CE3A321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446B6C-E8EB-5F24-2EC4-5AE59D34863F}"/>
              </a:ext>
            </a:extLst>
          </p:cNvPr>
          <p:cNvSpPr>
            <a:spLocks noGrp="1"/>
          </p:cNvSpPr>
          <p:nvPr>
            <p:ph type="dt" sz="half" idx="10"/>
          </p:nvPr>
        </p:nvSpPr>
        <p:spPr/>
        <p:txBody>
          <a:bodyPr/>
          <a:lstStyle/>
          <a:p>
            <a:fld id="{3E7A662F-ADB8-46B8-818A-62BC133FFAB9}" type="datetimeFigureOut">
              <a:rPr lang="en-US" smtClean="0"/>
              <a:t>8/5/2023</a:t>
            </a:fld>
            <a:endParaRPr lang="en-US"/>
          </a:p>
        </p:txBody>
      </p:sp>
      <p:sp>
        <p:nvSpPr>
          <p:cNvPr id="6" name="Footer Placeholder 5">
            <a:extLst>
              <a:ext uri="{FF2B5EF4-FFF2-40B4-BE49-F238E27FC236}">
                <a16:creationId xmlns:a16="http://schemas.microsoft.com/office/drawing/2014/main" id="{B66288BF-083A-86BA-71B5-6534DC4E31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D57735-B5D3-05FF-B5FE-375ABA1DDB4F}"/>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40567506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2AADF-8A58-BB8E-E058-A8A6F7CB7684}"/>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5ACF5C-C4EA-C5ED-B796-3AF0194E3F2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28866CA-9EAA-B2E7-0CA4-23C2B9BE1CC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E5AA61-3D09-2AEC-00EE-88C753CD334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E2378F0-596B-A615-EAA1-80966A4772A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359671-8629-FC9D-902D-D54820F694CA}"/>
              </a:ext>
            </a:extLst>
          </p:cNvPr>
          <p:cNvSpPr>
            <a:spLocks noGrp="1"/>
          </p:cNvSpPr>
          <p:nvPr>
            <p:ph type="dt" sz="half" idx="10"/>
          </p:nvPr>
        </p:nvSpPr>
        <p:spPr/>
        <p:txBody>
          <a:bodyPr/>
          <a:lstStyle/>
          <a:p>
            <a:fld id="{3E7A662F-ADB8-46B8-818A-62BC133FFAB9}" type="datetimeFigureOut">
              <a:rPr lang="en-US" smtClean="0"/>
              <a:t>8/5/2023</a:t>
            </a:fld>
            <a:endParaRPr lang="en-US"/>
          </a:p>
        </p:txBody>
      </p:sp>
      <p:sp>
        <p:nvSpPr>
          <p:cNvPr id="8" name="Footer Placeholder 7">
            <a:extLst>
              <a:ext uri="{FF2B5EF4-FFF2-40B4-BE49-F238E27FC236}">
                <a16:creationId xmlns:a16="http://schemas.microsoft.com/office/drawing/2014/main" id="{B8001AA0-D4A0-81A9-EB96-DA620DD28C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210D1A-F1F3-F0E0-8BD5-2E879590AE5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8836179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63E61-4878-6491-ACCA-B61AF82B4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A9DE5D-57A7-A9DA-861A-E0F5251E2ED2}"/>
              </a:ext>
            </a:extLst>
          </p:cNvPr>
          <p:cNvSpPr>
            <a:spLocks noGrp="1"/>
          </p:cNvSpPr>
          <p:nvPr>
            <p:ph type="dt" sz="half" idx="10"/>
          </p:nvPr>
        </p:nvSpPr>
        <p:spPr/>
        <p:txBody>
          <a:bodyPr/>
          <a:lstStyle/>
          <a:p>
            <a:fld id="{3E7A662F-ADB8-46B8-818A-62BC133FFAB9}" type="datetimeFigureOut">
              <a:rPr lang="en-US" smtClean="0"/>
              <a:t>8/5/2023</a:t>
            </a:fld>
            <a:endParaRPr lang="en-US"/>
          </a:p>
        </p:txBody>
      </p:sp>
      <p:sp>
        <p:nvSpPr>
          <p:cNvPr id="4" name="Footer Placeholder 3">
            <a:extLst>
              <a:ext uri="{FF2B5EF4-FFF2-40B4-BE49-F238E27FC236}">
                <a16:creationId xmlns:a16="http://schemas.microsoft.com/office/drawing/2014/main" id="{8C099F61-5088-0C8A-6CBE-8917919D2F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85E899-16C9-B5D2-82F3-E5FB94DAB19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799822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sp>
        <p:nvSpPr>
          <p:cNvPr id="29" name="Google Shape;29;p5"/>
          <p:cNvSpPr/>
          <p:nvPr/>
        </p:nvSpPr>
        <p:spPr>
          <a:xfrm>
            <a:off x="-241642" y="3570654"/>
            <a:ext cx="1368775" cy="1721850"/>
          </a:xfrm>
          <a:custGeom>
            <a:avLst/>
            <a:gdLst/>
            <a:ahLst/>
            <a:cxnLst/>
            <a:rect l="l" t="t" r="r" b="b"/>
            <a:pathLst>
              <a:path w="54751" h="68874" extrusionOk="0">
                <a:moveTo>
                  <a:pt x="26463" y="68532"/>
                </a:moveTo>
                <a:cubicBezTo>
                  <a:pt x="34383" y="68805"/>
                  <a:pt x="46468" y="69556"/>
                  <a:pt x="51043" y="67303"/>
                </a:cubicBezTo>
                <a:cubicBezTo>
                  <a:pt x="55618" y="65050"/>
                  <a:pt x="55140" y="59724"/>
                  <a:pt x="53911" y="55013"/>
                </a:cubicBezTo>
                <a:cubicBezTo>
                  <a:pt x="52682" y="50302"/>
                  <a:pt x="49063" y="41698"/>
                  <a:pt x="43669" y="39035"/>
                </a:cubicBezTo>
                <a:cubicBezTo>
                  <a:pt x="38275" y="36372"/>
                  <a:pt x="24210" y="43337"/>
                  <a:pt x="21547" y="39035"/>
                </a:cubicBezTo>
                <a:cubicBezTo>
                  <a:pt x="18884" y="34734"/>
                  <a:pt x="28034" y="19644"/>
                  <a:pt x="27692" y="13226"/>
                </a:cubicBezTo>
                <a:cubicBezTo>
                  <a:pt x="27351" y="6808"/>
                  <a:pt x="23253" y="1619"/>
                  <a:pt x="19498" y="526"/>
                </a:cubicBezTo>
                <a:cubicBezTo>
                  <a:pt x="15743" y="-566"/>
                  <a:pt x="8369" y="-566"/>
                  <a:pt x="5160" y="6671"/>
                </a:cubicBezTo>
                <a:cubicBezTo>
                  <a:pt x="1951" y="13909"/>
                  <a:pt x="516" y="34119"/>
                  <a:pt x="243" y="43951"/>
                </a:cubicBezTo>
                <a:cubicBezTo>
                  <a:pt x="-30" y="53783"/>
                  <a:pt x="-849" y="61567"/>
                  <a:pt x="3521" y="65664"/>
                </a:cubicBezTo>
                <a:cubicBezTo>
                  <a:pt x="7891" y="69761"/>
                  <a:pt x="18543" y="68259"/>
                  <a:pt x="26463" y="68532"/>
                </a:cubicBezTo>
                <a:close/>
              </a:path>
            </a:pathLst>
          </a:custGeom>
          <a:noFill/>
          <a:ln w="38100" cap="flat" cmpd="sng">
            <a:solidFill>
              <a:schemeClr val="dk2"/>
            </a:solidFill>
            <a:prstDash val="solid"/>
            <a:round/>
            <a:headEnd type="none" w="med" len="med"/>
            <a:tailEnd type="none" w="med" len="med"/>
          </a:ln>
        </p:spPr>
      </p:sp>
      <p:sp>
        <p:nvSpPr>
          <p:cNvPr id="30" name="Google Shape;30;p5"/>
          <p:cNvSpPr/>
          <p:nvPr/>
        </p:nvSpPr>
        <p:spPr>
          <a:xfrm>
            <a:off x="7405682" y="-568407"/>
            <a:ext cx="2605225" cy="3233900"/>
          </a:xfrm>
          <a:custGeom>
            <a:avLst/>
            <a:gdLst/>
            <a:ahLst/>
            <a:cxnLst/>
            <a:rect l="l" t="t" r="r" b="b"/>
            <a:pathLst>
              <a:path w="104209" h="129356" extrusionOk="0">
                <a:moveTo>
                  <a:pt x="7343" y="4547"/>
                </a:moveTo>
                <a:cubicBezTo>
                  <a:pt x="-4401" y="9532"/>
                  <a:pt x="174" y="25099"/>
                  <a:pt x="5705" y="31340"/>
                </a:cubicBezTo>
                <a:cubicBezTo>
                  <a:pt x="11236" y="37581"/>
                  <a:pt x="32880" y="35573"/>
                  <a:pt x="40527" y="41991"/>
                </a:cubicBezTo>
                <a:cubicBezTo>
                  <a:pt x="48174" y="48409"/>
                  <a:pt x="50086" y="59608"/>
                  <a:pt x="51588" y="69850"/>
                </a:cubicBezTo>
                <a:cubicBezTo>
                  <a:pt x="53090" y="80092"/>
                  <a:pt x="47901" y="94021"/>
                  <a:pt x="49540" y="103443"/>
                </a:cubicBezTo>
                <a:cubicBezTo>
                  <a:pt x="51179" y="112866"/>
                  <a:pt x="55139" y="122766"/>
                  <a:pt x="61421" y="126385"/>
                </a:cubicBezTo>
                <a:cubicBezTo>
                  <a:pt x="67703" y="130004"/>
                  <a:pt x="80744" y="131096"/>
                  <a:pt x="87230" y="125156"/>
                </a:cubicBezTo>
                <a:cubicBezTo>
                  <a:pt x="93717" y="119216"/>
                  <a:pt x="97814" y="108332"/>
                  <a:pt x="100340" y="90743"/>
                </a:cubicBezTo>
                <a:cubicBezTo>
                  <a:pt x="102866" y="73154"/>
                  <a:pt x="106417" y="34508"/>
                  <a:pt x="102388" y="19623"/>
                </a:cubicBezTo>
                <a:cubicBezTo>
                  <a:pt x="98360" y="4738"/>
                  <a:pt x="92010" y="3946"/>
                  <a:pt x="76169" y="1433"/>
                </a:cubicBezTo>
                <a:cubicBezTo>
                  <a:pt x="60328" y="-1080"/>
                  <a:pt x="19087" y="-437"/>
                  <a:pt x="7343" y="4547"/>
                </a:cubicBezTo>
                <a:close/>
              </a:path>
            </a:pathLst>
          </a:custGeom>
          <a:solidFill>
            <a:schemeClr val="dk2"/>
          </a:solidFill>
          <a:ln>
            <a:noFill/>
          </a:ln>
        </p:spPr>
      </p:sp>
      <p:sp>
        <p:nvSpPr>
          <p:cNvPr id="31" name="Google Shape;31;p5"/>
          <p:cNvSpPr txBox="1">
            <a:spLocks noGrp="1"/>
          </p:cNvSpPr>
          <p:nvPr>
            <p:ph type="subTitle" idx="1"/>
          </p:nvPr>
        </p:nvSpPr>
        <p:spPr>
          <a:xfrm>
            <a:off x="4738363" y="1774550"/>
            <a:ext cx="3492000" cy="2623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1600"/>
              <a:buChar char="●"/>
              <a:defRPr sz="1600" b="0"/>
            </a:lvl1pPr>
            <a:lvl2pPr lvl="1" algn="ctr" rtl="0">
              <a:lnSpc>
                <a:spcPct val="100000"/>
              </a:lnSpc>
              <a:spcBef>
                <a:spcPts val="0"/>
              </a:spcBef>
              <a:spcAft>
                <a:spcPts val="0"/>
              </a:spcAft>
              <a:buSzPts val="1400"/>
              <a:buChar char="○"/>
              <a:defRPr sz="2800"/>
            </a:lvl2pPr>
            <a:lvl3pPr lvl="2" algn="ctr" rtl="0">
              <a:lnSpc>
                <a:spcPct val="100000"/>
              </a:lnSpc>
              <a:spcBef>
                <a:spcPts val="0"/>
              </a:spcBef>
              <a:spcAft>
                <a:spcPts val="0"/>
              </a:spcAft>
              <a:buSzPts val="1400"/>
              <a:buChar char="■"/>
              <a:defRPr sz="2800"/>
            </a:lvl3pPr>
            <a:lvl4pPr lvl="3" algn="ctr" rtl="0">
              <a:lnSpc>
                <a:spcPct val="100000"/>
              </a:lnSpc>
              <a:spcBef>
                <a:spcPts val="0"/>
              </a:spcBef>
              <a:spcAft>
                <a:spcPts val="0"/>
              </a:spcAft>
              <a:buSzPts val="1400"/>
              <a:buChar char="●"/>
              <a:defRPr sz="2800"/>
            </a:lvl4pPr>
            <a:lvl5pPr lvl="4" algn="ctr" rtl="0">
              <a:lnSpc>
                <a:spcPct val="100000"/>
              </a:lnSpc>
              <a:spcBef>
                <a:spcPts val="0"/>
              </a:spcBef>
              <a:spcAft>
                <a:spcPts val="0"/>
              </a:spcAft>
              <a:buSzPts val="1400"/>
              <a:buChar char="○"/>
              <a:defRPr sz="2800"/>
            </a:lvl5pPr>
            <a:lvl6pPr lvl="5" algn="ctr" rtl="0">
              <a:lnSpc>
                <a:spcPct val="100000"/>
              </a:lnSpc>
              <a:spcBef>
                <a:spcPts val="0"/>
              </a:spcBef>
              <a:spcAft>
                <a:spcPts val="0"/>
              </a:spcAft>
              <a:buSzPts val="1400"/>
              <a:buChar char="■"/>
              <a:defRPr sz="2800"/>
            </a:lvl6pPr>
            <a:lvl7pPr lvl="6" algn="ctr" rtl="0">
              <a:lnSpc>
                <a:spcPct val="100000"/>
              </a:lnSpc>
              <a:spcBef>
                <a:spcPts val="0"/>
              </a:spcBef>
              <a:spcAft>
                <a:spcPts val="0"/>
              </a:spcAft>
              <a:buSzPts val="1400"/>
              <a:buChar char="●"/>
              <a:defRPr sz="2800"/>
            </a:lvl7pPr>
            <a:lvl8pPr lvl="7" algn="ctr" rtl="0">
              <a:lnSpc>
                <a:spcPct val="100000"/>
              </a:lnSpc>
              <a:spcBef>
                <a:spcPts val="0"/>
              </a:spcBef>
              <a:spcAft>
                <a:spcPts val="0"/>
              </a:spcAft>
              <a:buSzPts val="1400"/>
              <a:buChar char="○"/>
              <a:defRPr sz="2800"/>
            </a:lvl8pPr>
            <a:lvl9pPr lvl="8" algn="ctr" rtl="0">
              <a:lnSpc>
                <a:spcPct val="100000"/>
              </a:lnSpc>
              <a:spcBef>
                <a:spcPts val="0"/>
              </a:spcBef>
              <a:spcAft>
                <a:spcPts val="0"/>
              </a:spcAft>
              <a:buSzPts val="1400"/>
              <a:buChar char="■"/>
              <a:defRPr sz="2800"/>
            </a:lvl9pPr>
          </a:lstStyle>
          <a:p>
            <a:endParaRPr/>
          </a:p>
        </p:txBody>
      </p:sp>
      <p:sp>
        <p:nvSpPr>
          <p:cNvPr id="32" name="Google Shape;32;p5"/>
          <p:cNvSpPr txBox="1">
            <a:spLocks noGrp="1"/>
          </p:cNvSpPr>
          <p:nvPr>
            <p:ph type="subTitle" idx="2"/>
          </p:nvPr>
        </p:nvSpPr>
        <p:spPr>
          <a:xfrm>
            <a:off x="913638" y="1774550"/>
            <a:ext cx="3492000" cy="2623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1400"/>
              <a:buChar char="●"/>
              <a:defRPr sz="1600" b="0"/>
            </a:lvl1pPr>
            <a:lvl2pPr lvl="1" algn="ctr" rtl="0">
              <a:lnSpc>
                <a:spcPct val="100000"/>
              </a:lnSpc>
              <a:spcBef>
                <a:spcPts val="0"/>
              </a:spcBef>
              <a:spcAft>
                <a:spcPts val="0"/>
              </a:spcAft>
              <a:buSzPts val="1400"/>
              <a:buChar char="○"/>
              <a:defRPr sz="2800"/>
            </a:lvl2pPr>
            <a:lvl3pPr lvl="2" algn="ctr" rtl="0">
              <a:lnSpc>
                <a:spcPct val="100000"/>
              </a:lnSpc>
              <a:spcBef>
                <a:spcPts val="0"/>
              </a:spcBef>
              <a:spcAft>
                <a:spcPts val="0"/>
              </a:spcAft>
              <a:buSzPts val="1400"/>
              <a:buChar char="■"/>
              <a:defRPr sz="2800"/>
            </a:lvl3pPr>
            <a:lvl4pPr lvl="3" algn="ctr" rtl="0">
              <a:lnSpc>
                <a:spcPct val="100000"/>
              </a:lnSpc>
              <a:spcBef>
                <a:spcPts val="0"/>
              </a:spcBef>
              <a:spcAft>
                <a:spcPts val="0"/>
              </a:spcAft>
              <a:buSzPts val="1400"/>
              <a:buChar char="●"/>
              <a:defRPr sz="2800"/>
            </a:lvl4pPr>
            <a:lvl5pPr lvl="4" algn="ctr" rtl="0">
              <a:lnSpc>
                <a:spcPct val="100000"/>
              </a:lnSpc>
              <a:spcBef>
                <a:spcPts val="0"/>
              </a:spcBef>
              <a:spcAft>
                <a:spcPts val="0"/>
              </a:spcAft>
              <a:buSzPts val="1400"/>
              <a:buChar char="○"/>
              <a:defRPr sz="2800"/>
            </a:lvl5pPr>
            <a:lvl6pPr lvl="5" algn="ctr" rtl="0">
              <a:lnSpc>
                <a:spcPct val="100000"/>
              </a:lnSpc>
              <a:spcBef>
                <a:spcPts val="0"/>
              </a:spcBef>
              <a:spcAft>
                <a:spcPts val="0"/>
              </a:spcAft>
              <a:buSzPts val="1400"/>
              <a:buChar char="■"/>
              <a:defRPr sz="2800"/>
            </a:lvl6pPr>
            <a:lvl7pPr lvl="6" algn="ctr" rtl="0">
              <a:lnSpc>
                <a:spcPct val="100000"/>
              </a:lnSpc>
              <a:spcBef>
                <a:spcPts val="0"/>
              </a:spcBef>
              <a:spcAft>
                <a:spcPts val="0"/>
              </a:spcAft>
              <a:buSzPts val="1400"/>
              <a:buChar char="●"/>
              <a:defRPr sz="2800"/>
            </a:lvl7pPr>
            <a:lvl8pPr lvl="7" algn="ctr" rtl="0">
              <a:lnSpc>
                <a:spcPct val="100000"/>
              </a:lnSpc>
              <a:spcBef>
                <a:spcPts val="0"/>
              </a:spcBef>
              <a:spcAft>
                <a:spcPts val="0"/>
              </a:spcAft>
              <a:buSzPts val="1400"/>
              <a:buChar char="○"/>
              <a:defRPr sz="2800"/>
            </a:lvl8pPr>
            <a:lvl9pPr lvl="8" algn="ctr" rtl="0">
              <a:lnSpc>
                <a:spcPct val="100000"/>
              </a:lnSpc>
              <a:spcBef>
                <a:spcPts val="0"/>
              </a:spcBef>
              <a:spcAft>
                <a:spcPts val="0"/>
              </a:spcAft>
              <a:buSzPts val="1400"/>
              <a:buChar char="■"/>
              <a:defRPr sz="2800"/>
            </a:lvl9pPr>
          </a:lstStyle>
          <a:p>
            <a:endParaRPr/>
          </a:p>
        </p:txBody>
      </p:sp>
      <p:sp>
        <p:nvSpPr>
          <p:cNvPr id="33" name="Google Shape;33;p5"/>
          <p:cNvSpPr txBox="1">
            <a:spLocks noGrp="1"/>
          </p:cNvSpPr>
          <p:nvPr>
            <p:ph type="title"/>
          </p:nvPr>
        </p:nvSpPr>
        <p:spPr>
          <a:xfrm>
            <a:off x="720000" y="474850"/>
            <a:ext cx="7704000" cy="6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CFDB1B-419D-895B-711E-9F0B85A0687C}"/>
              </a:ext>
            </a:extLst>
          </p:cNvPr>
          <p:cNvSpPr>
            <a:spLocks noGrp="1"/>
          </p:cNvSpPr>
          <p:nvPr>
            <p:ph type="dt" sz="half" idx="10"/>
          </p:nvPr>
        </p:nvSpPr>
        <p:spPr/>
        <p:txBody>
          <a:bodyPr/>
          <a:lstStyle/>
          <a:p>
            <a:fld id="{3E7A662F-ADB8-46B8-818A-62BC133FFAB9}" type="datetimeFigureOut">
              <a:rPr lang="en-US" smtClean="0"/>
              <a:t>8/5/2023</a:t>
            </a:fld>
            <a:endParaRPr lang="en-US"/>
          </a:p>
        </p:txBody>
      </p:sp>
      <p:sp>
        <p:nvSpPr>
          <p:cNvPr id="3" name="Footer Placeholder 2">
            <a:extLst>
              <a:ext uri="{FF2B5EF4-FFF2-40B4-BE49-F238E27FC236}">
                <a16:creationId xmlns:a16="http://schemas.microsoft.com/office/drawing/2014/main" id="{8E767070-4869-57D1-F0BF-139307D8C7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05A51C-B304-8479-EE0A-457E9FC8E89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1291663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0625-3FDF-3F0A-D514-E1092C1DA34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39B1D21-3F22-CD13-CA06-34557532E0D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8C4C45-995B-8A6E-3410-3FE2ABC92C5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3E32418-ADF5-4315-18B3-486F702989C9}"/>
              </a:ext>
            </a:extLst>
          </p:cNvPr>
          <p:cNvSpPr>
            <a:spLocks noGrp="1"/>
          </p:cNvSpPr>
          <p:nvPr>
            <p:ph type="dt" sz="half" idx="10"/>
          </p:nvPr>
        </p:nvSpPr>
        <p:spPr/>
        <p:txBody>
          <a:bodyPr/>
          <a:lstStyle/>
          <a:p>
            <a:fld id="{3E7A662F-ADB8-46B8-818A-62BC133FFAB9}" type="datetimeFigureOut">
              <a:rPr lang="en-US" smtClean="0"/>
              <a:t>8/5/2023</a:t>
            </a:fld>
            <a:endParaRPr lang="en-US"/>
          </a:p>
        </p:txBody>
      </p:sp>
      <p:sp>
        <p:nvSpPr>
          <p:cNvPr id="6" name="Footer Placeholder 5">
            <a:extLst>
              <a:ext uri="{FF2B5EF4-FFF2-40B4-BE49-F238E27FC236}">
                <a16:creationId xmlns:a16="http://schemas.microsoft.com/office/drawing/2014/main" id="{FF6C6413-116F-06EC-F381-FE5310BB4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14981A-09F2-A49D-C83C-0854A3A8E95E}"/>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3384841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979C2-6668-E0F2-9323-011DFBF724C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A80B6CD-8876-D6A7-8784-6DFFAC8F72A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085A2E31-90F8-108C-AD05-C79AEF11FFA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3759EC-2DEE-0FE0-8650-D5105FDA4E08}"/>
              </a:ext>
            </a:extLst>
          </p:cNvPr>
          <p:cNvSpPr>
            <a:spLocks noGrp="1"/>
          </p:cNvSpPr>
          <p:nvPr>
            <p:ph type="dt" sz="half" idx="10"/>
          </p:nvPr>
        </p:nvSpPr>
        <p:spPr/>
        <p:txBody>
          <a:bodyPr/>
          <a:lstStyle/>
          <a:p>
            <a:fld id="{3E7A662F-ADB8-46B8-818A-62BC133FFAB9}" type="datetimeFigureOut">
              <a:rPr lang="en-US" smtClean="0"/>
              <a:t>8/5/2023</a:t>
            </a:fld>
            <a:endParaRPr lang="en-US"/>
          </a:p>
        </p:txBody>
      </p:sp>
      <p:sp>
        <p:nvSpPr>
          <p:cNvPr id="6" name="Footer Placeholder 5">
            <a:extLst>
              <a:ext uri="{FF2B5EF4-FFF2-40B4-BE49-F238E27FC236}">
                <a16:creationId xmlns:a16="http://schemas.microsoft.com/office/drawing/2014/main" id="{3EBD7A55-F48A-0D2B-CA8D-08D73C12D2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C301F2-CC68-04B8-A3F4-B2A86107EE25}"/>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9295338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742A-C17C-B156-0D47-543BDA88E4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683E31-EB7D-BBCC-4FA8-36A252A884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616F0-2107-7400-E27E-BC284092CDD2}"/>
              </a:ext>
            </a:extLst>
          </p:cNvPr>
          <p:cNvSpPr>
            <a:spLocks noGrp="1"/>
          </p:cNvSpPr>
          <p:nvPr>
            <p:ph type="dt" sz="half" idx="10"/>
          </p:nvPr>
        </p:nvSpPr>
        <p:spPr/>
        <p:txBody>
          <a:bodyPr/>
          <a:lstStyle/>
          <a:p>
            <a:fld id="{3E7A662F-ADB8-46B8-818A-62BC133FFAB9}" type="datetimeFigureOut">
              <a:rPr lang="en-US" smtClean="0"/>
              <a:t>8/5/2023</a:t>
            </a:fld>
            <a:endParaRPr lang="en-US"/>
          </a:p>
        </p:txBody>
      </p:sp>
      <p:sp>
        <p:nvSpPr>
          <p:cNvPr id="5" name="Footer Placeholder 4">
            <a:extLst>
              <a:ext uri="{FF2B5EF4-FFF2-40B4-BE49-F238E27FC236}">
                <a16:creationId xmlns:a16="http://schemas.microsoft.com/office/drawing/2014/main" id="{3E53F94C-02A9-1F77-6E25-51B5C1F50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F836C7-7C3E-871C-8BB7-85CAEB48DA8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7985072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34B22-C4FD-20C9-8E63-1B549246433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9EAE1C-3141-B001-93FF-8DE85AA0B9C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2F049-7F1C-9103-03B8-3BA6D45B3653}"/>
              </a:ext>
            </a:extLst>
          </p:cNvPr>
          <p:cNvSpPr>
            <a:spLocks noGrp="1"/>
          </p:cNvSpPr>
          <p:nvPr>
            <p:ph type="dt" sz="half" idx="10"/>
          </p:nvPr>
        </p:nvSpPr>
        <p:spPr/>
        <p:txBody>
          <a:bodyPr/>
          <a:lstStyle/>
          <a:p>
            <a:fld id="{3E7A662F-ADB8-46B8-818A-62BC133FFAB9}" type="datetimeFigureOut">
              <a:rPr lang="en-US" smtClean="0"/>
              <a:t>8/5/2023</a:t>
            </a:fld>
            <a:endParaRPr lang="en-US"/>
          </a:p>
        </p:txBody>
      </p:sp>
      <p:sp>
        <p:nvSpPr>
          <p:cNvPr id="5" name="Footer Placeholder 4">
            <a:extLst>
              <a:ext uri="{FF2B5EF4-FFF2-40B4-BE49-F238E27FC236}">
                <a16:creationId xmlns:a16="http://schemas.microsoft.com/office/drawing/2014/main" id="{1901EC97-8FA8-BE09-A6C9-F247B292D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8AD60F-19B6-A3A4-3E93-7F6ABE7F79A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855716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6"/>
          <p:cNvSpPr/>
          <p:nvPr/>
        </p:nvSpPr>
        <p:spPr>
          <a:xfrm>
            <a:off x="8595513" y="503076"/>
            <a:ext cx="1621250" cy="5029900"/>
          </a:xfrm>
          <a:custGeom>
            <a:avLst/>
            <a:gdLst/>
            <a:ahLst/>
            <a:cxnLst/>
            <a:rect l="l" t="t" r="r" b="b"/>
            <a:pathLst>
              <a:path w="64850" h="201196" extrusionOk="0">
                <a:moveTo>
                  <a:pt x="46096" y="6628"/>
                </a:moveTo>
                <a:cubicBezTo>
                  <a:pt x="36504" y="-3100"/>
                  <a:pt x="13130" y="-2424"/>
                  <a:pt x="5564" y="10681"/>
                </a:cubicBezTo>
                <a:cubicBezTo>
                  <a:pt x="-2002" y="23786"/>
                  <a:pt x="160" y="62697"/>
                  <a:pt x="700" y="85260"/>
                </a:cubicBezTo>
                <a:cubicBezTo>
                  <a:pt x="1241" y="107823"/>
                  <a:pt x="8132" y="131061"/>
                  <a:pt x="8807" y="146058"/>
                </a:cubicBezTo>
                <a:cubicBezTo>
                  <a:pt x="9483" y="161055"/>
                  <a:pt x="2186" y="166189"/>
                  <a:pt x="4753" y="175241"/>
                </a:cubicBezTo>
                <a:cubicBezTo>
                  <a:pt x="7320" y="184293"/>
                  <a:pt x="15022" y="199155"/>
                  <a:pt x="24209" y="200371"/>
                </a:cubicBezTo>
                <a:cubicBezTo>
                  <a:pt x="33396" y="201587"/>
                  <a:pt x="53392" y="204424"/>
                  <a:pt x="59877" y="182537"/>
                </a:cubicBezTo>
                <a:cubicBezTo>
                  <a:pt x="66362" y="160650"/>
                  <a:pt x="65416" y="98365"/>
                  <a:pt x="63119" y="69047"/>
                </a:cubicBezTo>
                <a:cubicBezTo>
                  <a:pt x="60822" y="39729"/>
                  <a:pt x="55689" y="16356"/>
                  <a:pt x="46096" y="6628"/>
                </a:cubicBezTo>
                <a:close/>
              </a:path>
            </a:pathLst>
          </a:custGeom>
          <a:solidFill>
            <a:schemeClr val="dk2"/>
          </a:solidFill>
          <a:ln>
            <a:noFill/>
          </a:ln>
        </p:spPr>
      </p:sp>
      <p:sp>
        <p:nvSpPr>
          <p:cNvPr id="36" name="Google Shape;36;p6"/>
          <p:cNvSpPr/>
          <p:nvPr/>
        </p:nvSpPr>
        <p:spPr>
          <a:xfrm rot="1548076">
            <a:off x="-329852" y="4562284"/>
            <a:ext cx="1049880" cy="1135819"/>
          </a:xfrm>
          <a:custGeom>
            <a:avLst/>
            <a:gdLst/>
            <a:ahLst/>
            <a:cxnLst/>
            <a:rect l="l" t="t" r="r" b="b"/>
            <a:pathLst>
              <a:path w="69158" h="74819" extrusionOk="0">
                <a:moveTo>
                  <a:pt x="53722" y="71982"/>
                </a:moveTo>
                <a:cubicBezTo>
                  <a:pt x="62099" y="67118"/>
                  <a:pt x="65612" y="52797"/>
                  <a:pt x="67503" y="41988"/>
                </a:cubicBezTo>
                <a:cubicBezTo>
                  <a:pt x="69395" y="31180"/>
                  <a:pt x="70340" y="14021"/>
                  <a:pt x="65071" y="7131"/>
                </a:cubicBezTo>
                <a:cubicBezTo>
                  <a:pt x="59802" y="241"/>
                  <a:pt x="42779" y="-975"/>
                  <a:pt x="35888" y="646"/>
                </a:cubicBezTo>
                <a:cubicBezTo>
                  <a:pt x="28998" y="2267"/>
                  <a:pt x="28997" y="13211"/>
                  <a:pt x="23728" y="16859"/>
                </a:cubicBezTo>
                <a:cubicBezTo>
                  <a:pt x="18459" y="20507"/>
                  <a:pt x="8056" y="16588"/>
                  <a:pt x="4273" y="22533"/>
                </a:cubicBezTo>
                <a:cubicBezTo>
                  <a:pt x="490" y="28478"/>
                  <a:pt x="-1132" y="44421"/>
                  <a:pt x="1030" y="52527"/>
                </a:cubicBezTo>
                <a:cubicBezTo>
                  <a:pt x="3192" y="60633"/>
                  <a:pt x="8461" y="67929"/>
                  <a:pt x="17243" y="71171"/>
                </a:cubicBezTo>
                <a:cubicBezTo>
                  <a:pt x="26025" y="74414"/>
                  <a:pt x="45345" y="76846"/>
                  <a:pt x="53722" y="71982"/>
                </a:cubicBezTo>
                <a:close/>
              </a:path>
            </a:pathLst>
          </a:custGeom>
          <a:solidFill>
            <a:schemeClr val="dk2"/>
          </a:solidFill>
          <a:ln>
            <a:noFill/>
          </a:ln>
        </p:spPr>
      </p:sp>
      <p:sp>
        <p:nvSpPr>
          <p:cNvPr id="37" name="Google Shape;37;p6"/>
          <p:cNvSpPr/>
          <p:nvPr/>
        </p:nvSpPr>
        <p:spPr>
          <a:xfrm>
            <a:off x="-495664" y="-694335"/>
            <a:ext cx="2081475" cy="1570825"/>
          </a:xfrm>
          <a:custGeom>
            <a:avLst/>
            <a:gdLst/>
            <a:ahLst/>
            <a:cxnLst/>
            <a:rect l="l" t="t" r="r" b="b"/>
            <a:pathLst>
              <a:path w="83259" h="62833" extrusionOk="0">
                <a:moveTo>
                  <a:pt x="372" y="48850"/>
                </a:moveTo>
                <a:cubicBezTo>
                  <a:pt x="1858" y="58578"/>
                  <a:pt x="19692" y="63441"/>
                  <a:pt x="27123" y="62630"/>
                </a:cubicBezTo>
                <a:cubicBezTo>
                  <a:pt x="34554" y="61819"/>
                  <a:pt x="38742" y="48174"/>
                  <a:pt x="44957" y="43986"/>
                </a:cubicBezTo>
                <a:cubicBezTo>
                  <a:pt x="51172" y="39798"/>
                  <a:pt x="58062" y="40879"/>
                  <a:pt x="64412" y="37501"/>
                </a:cubicBezTo>
                <a:cubicBezTo>
                  <a:pt x="70762" y="34123"/>
                  <a:pt x="82246" y="29260"/>
                  <a:pt x="83057" y="23720"/>
                </a:cubicBezTo>
                <a:cubicBezTo>
                  <a:pt x="83868" y="18181"/>
                  <a:pt x="80085" y="7507"/>
                  <a:pt x="69276" y="4264"/>
                </a:cubicBezTo>
                <a:cubicBezTo>
                  <a:pt x="58468" y="1021"/>
                  <a:pt x="29690" y="-3167"/>
                  <a:pt x="18206" y="4264"/>
                </a:cubicBezTo>
                <a:cubicBezTo>
                  <a:pt x="6722" y="11695"/>
                  <a:pt x="-1114" y="39122"/>
                  <a:pt x="372" y="48850"/>
                </a:cubicBezTo>
                <a:close/>
              </a:path>
            </a:pathLst>
          </a:custGeom>
          <a:noFill/>
          <a:ln w="38100" cap="flat" cmpd="sng">
            <a:solidFill>
              <a:schemeClr val="dk2"/>
            </a:solidFill>
            <a:prstDash val="solid"/>
            <a:round/>
            <a:headEnd type="none" w="med" len="med"/>
            <a:tailEnd type="none" w="med" len="med"/>
          </a:ln>
        </p:spPr>
      </p:sp>
      <p:sp>
        <p:nvSpPr>
          <p:cNvPr id="38" name="Google Shape;38;p6"/>
          <p:cNvSpPr txBox="1">
            <a:spLocks noGrp="1"/>
          </p:cNvSpPr>
          <p:nvPr>
            <p:ph type="title"/>
          </p:nvPr>
        </p:nvSpPr>
        <p:spPr>
          <a:xfrm>
            <a:off x="720000" y="474850"/>
            <a:ext cx="7704000" cy="6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713224" y="474850"/>
            <a:ext cx="7717500" cy="6918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31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 name="Google Shape;41;p7"/>
          <p:cNvSpPr txBox="1">
            <a:spLocks noGrp="1"/>
          </p:cNvSpPr>
          <p:nvPr>
            <p:ph type="subTitle" idx="1"/>
          </p:nvPr>
        </p:nvSpPr>
        <p:spPr>
          <a:xfrm>
            <a:off x="713225" y="1319050"/>
            <a:ext cx="6743100" cy="2307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1600"/>
              <a:buFont typeface="Nunito Light"/>
              <a:buChar char="●"/>
              <a:defRPr sz="16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
        <p:nvSpPr>
          <p:cNvPr id="42" name="Google Shape;42;p7"/>
          <p:cNvSpPr/>
          <p:nvPr/>
        </p:nvSpPr>
        <p:spPr>
          <a:xfrm>
            <a:off x="-335864" y="3396240"/>
            <a:ext cx="1696225" cy="2154100"/>
          </a:xfrm>
          <a:custGeom>
            <a:avLst/>
            <a:gdLst/>
            <a:ahLst/>
            <a:cxnLst/>
            <a:rect l="l" t="t" r="r" b="b"/>
            <a:pathLst>
              <a:path w="67849" h="86164" extrusionOk="0">
                <a:moveTo>
                  <a:pt x="54778" y="85454"/>
                </a:moveTo>
                <a:cubicBezTo>
                  <a:pt x="65316" y="83563"/>
                  <a:pt x="68153" y="73025"/>
                  <a:pt x="67748" y="65999"/>
                </a:cubicBezTo>
                <a:cubicBezTo>
                  <a:pt x="67343" y="58974"/>
                  <a:pt x="58426" y="48840"/>
                  <a:pt x="52346" y="43301"/>
                </a:cubicBezTo>
                <a:cubicBezTo>
                  <a:pt x="46266" y="37762"/>
                  <a:pt x="34782" y="37762"/>
                  <a:pt x="31269" y="32763"/>
                </a:cubicBezTo>
                <a:cubicBezTo>
                  <a:pt x="27756" y="27764"/>
                  <a:pt x="32620" y="18576"/>
                  <a:pt x="31269" y="13307"/>
                </a:cubicBezTo>
                <a:cubicBezTo>
                  <a:pt x="29918" y="8038"/>
                  <a:pt x="27351" y="2499"/>
                  <a:pt x="23163" y="1148"/>
                </a:cubicBezTo>
                <a:cubicBezTo>
                  <a:pt x="18975" y="-203"/>
                  <a:pt x="9517" y="-744"/>
                  <a:pt x="6139" y="5201"/>
                </a:cubicBezTo>
                <a:cubicBezTo>
                  <a:pt x="2761" y="11146"/>
                  <a:pt x="3167" y="24792"/>
                  <a:pt x="2897" y="36816"/>
                </a:cubicBezTo>
                <a:cubicBezTo>
                  <a:pt x="2627" y="48841"/>
                  <a:pt x="-4129" y="69242"/>
                  <a:pt x="4518" y="77348"/>
                </a:cubicBezTo>
                <a:cubicBezTo>
                  <a:pt x="13165" y="85454"/>
                  <a:pt x="44240" y="87346"/>
                  <a:pt x="54778" y="85454"/>
                </a:cubicBezTo>
                <a:close/>
              </a:path>
            </a:pathLst>
          </a:custGeom>
          <a:solidFill>
            <a:schemeClr val="dk2"/>
          </a:solidFill>
          <a:ln>
            <a:noFill/>
          </a:ln>
        </p:spPr>
      </p:sp>
      <p:sp>
        <p:nvSpPr>
          <p:cNvPr id="43" name="Google Shape;43;p7"/>
          <p:cNvSpPr/>
          <p:nvPr/>
        </p:nvSpPr>
        <p:spPr>
          <a:xfrm>
            <a:off x="8562050" y="123485"/>
            <a:ext cx="1967800" cy="4612425"/>
          </a:xfrm>
          <a:custGeom>
            <a:avLst/>
            <a:gdLst/>
            <a:ahLst/>
            <a:cxnLst/>
            <a:rect l="l" t="t" r="r" b="b"/>
            <a:pathLst>
              <a:path w="78712" h="184497" extrusionOk="0">
                <a:moveTo>
                  <a:pt x="34465" y="735"/>
                </a:moveTo>
                <a:cubicBezTo>
                  <a:pt x="22576" y="-3994"/>
                  <a:pt x="5822" y="19921"/>
                  <a:pt x="2039" y="33972"/>
                </a:cubicBezTo>
                <a:cubicBezTo>
                  <a:pt x="-1744" y="48023"/>
                  <a:pt x="12037" y="66262"/>
                  <a:pt x="11767" y="85042"/>
                </a:cubicBezTo>
                <a:cubicBezTo>
                  <a:pt x="11497" y="103822"/>
                  <a:pt x="-2284" y="130167"/>
                  <a:pt x="418" y="146650"/>
                </a:cubicBezTo>
                <a:cubicBezTo>
                  <a:pt x="3120" y="163133"/>
                  <a:pt x="15821" y="181778"/>
                  <a:pt x="27980" y="183940"/>
                </a:cubicBezTo>
                <a:cubicBezTo>
                  <a:pt x="40140" y="186102"/>
                  <a:pt x="65809" y="179887"/>
                  <a:pt x="73375" y="159621"/>
                </a:cubicBezTo>
                <a:cubicBezTo>
                  <a:pt x="80941" y="139355"/>
                  <a:pt x="79860" y="88825"/>
                  <a:pt x="73375" y="62344"/>
                </a:cubicBezTo>
                <a:cubicBezTo>
                  <a:pt x="66890" y="35863"/>
                  <a:pt x="46354" y="5464"/>
                  <a:pt x="34465" y="735"/>
                </a:cubicBezTo>
                <a:close/>
              </a:path>
            </a:pathLst>
          </a:custGeom>
          <a:noFill/>
          <a:ln w="38100" cap="flat" cmpd="sng">
            <a:solidFill>
              <a:schemeClr val="dk2"/>
            </a:solidFill>
            <a:prstDash val="solid"/>
            <a:round/>
            <a:headEnd type="none" w="med" len="med"/>
            <a:tailEnd type="none" w="med" len="med"/>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4"/>
        <p:cNvGrpSpPr/>
        <p:nvPr/>
      </p:nvGrpSpPr>
      <p:grpSpPr>
        <a:xfrm>
          <a:off x="0" y="0"/>
          <a:ext cx="0" cy="0"/>
          <a:chOff x="0" y="0"/>
          <a:chExt cx="0" cy="0"/>
        </a:xfrm>
      </p:grpSpPr>
      <p:sp>
        <p:nvSpPr>
          <p:cNvPr id="45" name="Google Shape;45;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6" name="Google Shape;46;p8"/>
          <p:cNvSpPr/>
          <p:nvPr/>
        </p:nvSpPr>
        <p:spPr>
          <a:xfrm>
            <a:off x="-640905" y="-689425"/>
            <a:ext cx="3541175" cy="1810650"/>
          </a:xfrm>
          <a:custGeom>
            <a:avLst/>
            <a:gdLst/>
            <a:ahLst/>
            <a:cxnLst/>
            <a:rect l="l" t="t" r="r" b="b"/>
            <a:pathLst>
              <a:path w="141647" h="72426" extrusionOk="0">
                <a:moveTo>
                  <a:pt x="7802" y="65677"/>
                </a:moveTo>
                <a:cubicBezTo>
                  <a:pt x="14017" y="75135"/>
                  <a:pt x="34689" y="73108"/>
                  <a:pt x="44281" y="68920"/>
                </a:cubicBezTo>
                <a:cubicBezTo>
                  <a:pt x="53874" y="64732"/>
                  <a:pt x="58737" y="46222"/>
                  <a:pt x="65357" y="40547"/>
                </a:cubicBezTo>
                <a:cubicBezTo>
                  <a:pt x="71977" y="34873"/>
                  <a:pt x="72653" y="34198"/>
                  <a:pt x="84002" y="34873"/>
                </a:cubicBezTo>
                <a:cubicBezTo>
                  <a:pt x="95351" y="35549"/>
                  <a:pt x="124669" y="48653"/>
                  <a:pt x="133451" y="44600"/>
                </a:cubicBezTo>
                <a:cubicBezTo>
                  <a:pt x="142233" y="40547"/>
                  <a:pt x="144935" y="17985"/>
                  <a:pt x="136693" y="10554"/>
                </a:cubicBezTo>
                <a:cubicBezTo>
                  <a:pt x="128452" y="3123"/>
                  <a:pt x="105619" y="-255"/>
                  <a:pt x="84002" y="15"/>
                </a:cubicBezTo>
                <a:cubicBezTo>
                  <a:pt x="62385" y="285"/>
                  <a:pt x="19691" y="1231"/>
                  <a:pt x="6991" y="12175"/>
                </a:cubicBezTo>
                <a:cubicBezTo>
                  <a:pt x="-5709" y="23119"/>
                  <a:pt x="1587" y="56220"/>
                  <a:pt x="7802" y="65677"/>
                </a:cubicBezTo>
                <a:close/>
              </a:path>
            </a:pathLst>
          </a:custGeom>
          <a:solidFill>
            <a:schemeClr val="dk2"/>
          </a:solidFill>
          <a:ln>
            <a:noFill/>
          </a:ln>
        </p:spPr>
      </p:sp>
      <p:sp>
        <p:nvSpPr>
          <p:cNvPr id="47" name="Google Shape;47;p8"/>
          <p:cNvSpPr/>
          <p:nvPr/>
        </p:nvSpPr>
        <p:spPr>
          <a:xfrm>
            <a:off x="8284553" y="2713961"/>
            <a:ext cx="1403400" cy="2671300"/>
          </a:xfrm>
          <a:custGeom>
            <a:avLst/>
            <a:gdLst/>
            <a:ahLst/>
            <a:cxnLst/>
            <a:rect l="l" t="t" r="r" b="b"/>
            <a:pathLst>
              <a:path w="56136" h="106852" extrusionOk="0">
                <a:moveTo>
                  <a:pt x="50429" y="10606"/>
                </a:moveTo>
                <a:cubicBezTo>
                  <a:pt x="44484" y="2905"/>
                  <a:pt x="27595" y="-202"/>
                  <a:pt x="19624" y="68"/>
                </a:cubicBezTo>
                <a:cubicBezTo>
                  <a:pt x="11653" y="338"/>
                  <a:pt x="3141" y="4256"/>
                  <a:pt x="2601" y="12227"/>
                </a:cubicBezTo>
                <a:cubicBezTo>
                  <a:pt x="2061" y="20198"/>
                  <a:pt x="16787" y="36411"/>
                  <a:pt x="16382" y="47895"/>
                </a:cubicBezTo>
                <a:cubicBezTo>
                  <a:pt x="15977" y="59379"/>
                  <a:pt x="845" y="71674"/>
                  <a:pt x="169" y="81131"/>
                </a:cubicBezTo>
                <a:cubicBezTo>
                  <a:pt x="-506" y="90589"/>
                  <a:pt x="3817" y="101668"/>
                  <a:pt x="12329" y="104640"/>
                </a:cubicBezTo>
                <a:cubicBezTo>
                  <a:pt x="20841" y="107612"/>
                  <a:pt x="44079" y="108693"/>
                  <a:pt x="51239" y="98965"/>
                </a:cubicBezTo>
                <a:cubicBezTo>
                  <a:pt x="58400" y="89237"/>
                  <a:pt x="55427" y="61001"/>
                  <a:pt x="55292" y="46274"/>
                </a:cubicBezTo>
                <a:cubicBezTo>
                  <a:pt x="55157" y="31548"/>
                  <a:pt x="56374" y="18307"/>
                  <a:pt x="50429" y="10606"/>
                </a:cubicBezTo>
                <a:close/>
              </a:path>
            </a:pathLst>
          </a:custGeom>
          <a:solidFill>
            <a:schemeClr val="dk2"/>
          </a:solidFill>
          <a:ln>
            <a:noFill/>
          </a:ln>
        </p:spPr>
      </p:sp>
      <p:sp>
        <p:nvSpPr>
          <p:cNvPr id="48" name="Google Shape;48;p8"/>
          <p:cNvSpPr/>
          <p:nvPr/>
        </p:nvSpPr>
        <p:spPr>
          <a:xfrm>
            <a:off x="-548653" y="3947627"/>
            <a:ext cx="2138050" cy="1500750"/>
          </a:xfrm>
          <a:custGeom>
            <a:avLst/>
            <a:gdLst/>
            <a:ahLst/>
            <a:cxnLst/>
            <a:rect l="l" t="t" r="r" b="b"/>
            <a:pathLst>
              <a:path w="85522" h="60030" extrusionOk="0">
                <a:moveTo>
                  <a:pt x="74637" y="59346"/>
                </a:moveTo>
                <a:cubicBezTo>
                  <a:pt x="87202" y="57049"/>
                  <a:pt x="87067" y="40431"/>
                  <a:pt x="82744" y="35027"/>
                </a:cubicBezTo>
                <a:cubicBezTo>
                  <a:pt x="78421" y="29623"/>
                  <a:pt x="55723" y="31245"/>
                  <a:pt x="48697" y="26921"/>
                </a:cubicBezTo>
                <a:cubicBezTo>
                  <a:pt x="41672" y="22598"/>
                  <a:pt x="45455" y="13545"/>
                  <a:pt x="40591" y="9086"/>
                </a:cubicBezTo>
                <a:cubicBezTo>
                  <a:pt x="35727" y="4627"/>
                  <a:pt x="25729" y="-507"/>
                  <a:pt x="19514" y="169"/>
                </a:cubicBezTo>
                <a:cubicBezTo>
                  <a:pt x="13299" y="845"/>
                  <a:pt x="5328" y="5034"/>
                  <a:pt x="3301" y="13140"/>
                </a:cubicBezTo>
                <a:cubicBezTo>
                  <a:pt x="1275" y="21247"/>
                  <a:pt x="-4534" y="41107"/>
                  <a:pt x="7355" y="48808"/>
                </a:cubicBezTo>
                <a:cubicBezTo>
                  <a:pt x="19244" y="56509"/>
                  <a:pt x="62072" y="61643"/>
                  <a:pt x="74637" y="59346"/>
                </a:cubicBezTo>
                <a:close/>
              </a:path>
            </a:pathLst>
          </a:custGeom>
          <a:noFill/>
          <a:ln w="38100" cap="flat" cmpd="sng">
            <a:solidFill>
              <a:schemeClr val="dk2"/>
            </a:solidFill>
            <a:prstDash val="solid"/>
            <a:round/>
            <a:headEnd type="none" w="med" len="med"/>
            <a:tailEnd type="none" w="med" len="med"/>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9"/>
        <p:cNvGrpSpPr/>
        <p:nvPr/>
      </p:nvGrpSpPr>
      <p:grpSpPr>
        <a:xfrm>
          <a:off x="0" y="0"/>
          <a:ext cx="0" cy="0"/>
          <a:chOff x="0" y="0"/>
          <a:chExt cx="0" cy="0"/>
        </a:xfrm>
      </p:grpSpPr>
      <p:sp>
        <p:nvSpPr>
          <p:cNvPr id="50" name="Google Shape;50;p9"/>
          <p:cNvSpPr txBox="1">
            <a:spLocks noGrp="1"/>
          </p:cNvSpPr>
          <p:nvPr>
            <p:ph type="title"/>
          </p:nvPr>
        </p:nvSpPr>
        <p:spPr>
          <a:xfrm>
            <a:off x="2135550" y="1265300"/>
            <a:ext cx="4872900" cy="196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 name="Google Shape;51;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2" name="Google Shape;52;p9"/>
          <p:cNvSpPr/>
          <p:nvPr/>
        </p:nvSpPr>
        <p:spPr>
          <a:xfrm>
            <a:off x="8106597" y="1613175"/>
            <a:ext cx="1798375" cy="4045600"/>
          </a:xfrm>
          <a:custGeom>
            <a:avLst/>
            <a:gdLst/>
            <a:ahLst/>
            <a:cxnLst/>
            <a:rect l="l" t="t" r="r" b="b"/>
            <a:pathLst>
              <a:path w="71935" h="161824" extrusionOk="0">
                <a:moveTo>
                  <a:pt x="58357" y="17023"/>
                </a:moveTo>
                <a:cubicBezTo>
                  <a:pt x="51197" y="7025"/>
                  <a:pt x="37957" y="0"/>
                  <a:pt x="28364" y="0"/>
                </a:cubicBezTo>
                <a:cubicBezTo>
                  <a:pt x="18772" y="0"/>
                  <a:pt x="3234" y="4728"/>
                  <a:pt x="802" y="17023"/>
                </a:cubicBezTo>
                <a:cubicBezTo>
                  <a:pt x="-1630" y="29318"/>
                  <a:pt x="13367" y="57825"/>
                  <a:pt x="13772" y="73768"/>
                </a:cubicBezTo>
                <a:cubicBezTo>
                  <a:pt x="14177" y="89711"/>
                  <a:pt x="4990" y="100384"/>
                  <a:pt x="3234" y="112679"/>
                </a:cubicBezTo>
                <a:cubicBezTo>
                  <a:pt x="1478" y="124974"/>
                  <a:pt x="-2846" y="139430"/>
                  <a:pt x="3234" y="147536"/>
                </a:cubicBezTo>
                <a:cubicBezTo>
                  <a:pt x="9314" y="155642"/>
                  <a:pt x="29310" y="163344"/>
                  <a:pt x="39713" y="161317"/>
                </a:cubicBezTo>
                <a:cubicBezTo>
                  <a:pt x="50116" y="159290"/>
                  <a:pt x="60384" y="152264"/>
                  <a:pt x="65653" y="135376"/>
                </a:cubicBezTo>
                <a:cubicBezTo>
                  <a:pt x="70922" y="118488"/>
                  <a:pt x="72543" y="79713"/>
                  <a:pt x="71327" y="59987"/>
                </a:cubicBezTo>
                <a:cubicBezTo>
                  <a:pt x="70111" y="40262"/>
                  <a:pt x="65518" y="27021"/>
                  <a:pt x="58357" y="17023"/>
                </a:cubicBezTo>
                <a:close/>
              </a:path>
            </a:pathLst>
          </a:custGeom>
          <a:solidFill>
            <a:schemeClr val="dk2"/>
          </a:solidFill>
          <a:ln>
            <a:noFill/>
          </a:ln>
        </p:spPr>
      </p:sp>
      <p:sp>
        <p:nvSpPr>
          <p:cNvPr id="53" name="Google Shape;53;p9"/>
          <p:cNvSpPr/>
          <p:nvPr/>
        </p:nvSpPr>
        <p:spPr>
          <a:xfrm>
            <a:off x="-808002" y="-604251"/>
            <a:ext cx="1945425" cy="2096675"/>
          </a:xfrm>
          <a:custGeom>
            <a:avLst/>
            <a:gdLst/>
            <a:ahLst/>
            <a:cxnLst/>
            <a:rect l="l" t="t" r="r" b="b"/>
            <a:pathLst>
              <a:path w="77817" h="83867" extrusionOk="0">
                <a:moveTo>
                  <a:pt x="20160" y="61946"/>
                </a:moveTo>
                <a:cubicBezTo>
                  <a:pt x="26105" y="72484"/>
                  <a:pt x="29483" y="83698"/>
                  <a:pt x="36373" y="83833"/>
                </a:cubicBezTo>
                <a:cubicBezTo>
                  <a:pt x="43264" y="83968"/>
                  <a:pt x="56639" y="70457"/>
                  <a:pt x="61503" y="62756"/>
                </a:cubicBezTo>
                <a:cubicBezTo>
                  <a:pt x="66367" y="55055"/>
                  <a:pt x="62989" y="43977"/>
                  <a:pt x="65556" y="37627"/>
                </a:cubicBezTo>
                <a:cubicBezTo>
                  <a:pt x="68123" y="31277"/>
                  <a:pt x="75689" y="30331"/>
                  <a:pt x="76905" y="24656"/>
                </a:cubicBezTo>
                <a:cubicBezTo>
                  <a:pt x="78121" y="18982"/>
                  <a:pt x="78121" y="7363"/>
                  <a:pt x="72852" y="3580"/>
                </a:cubicBezTo>
                <a:cubicBezTo>
                  <a:pt x="67583" y="-203"/>
                  <a:pt x="57315" y="-878"/>
                  <a:pt x="45290" y="1959"/>
                </a:cubicBezTo>
                <a:cubicBezTo>
                  <a:pt x="33266" y="4796"/>
                  <a:pt x="4893" y="10605"/>
                  <a:pt x="705" y="20603"/>
                </a:cubicBezTo>
                <a:cubicBezTo>
                  <a:pt x="-3483" y="30601"/>
                  <a:pt x="14215" y="51408"/>
                  <a:pt x="20160" y="61946"/>
                </a:cubicBezTo>
                <a:close/>
              </a:path>
            </a:pathLst>
          </a:custGeom>
          <a:noFill/>
          <a:ln w="38100" cap="flat" cmpd="sng">
            <a:solidFill>
              <a:schemeClr val="dk2"/>
            </a:solidFill>
            <a:prstDash val="solid"/>
            <a:round/>
            <a:headEnd type="none" w="med" len="med"/>
            <a:tailEnd type="none" w="med" len="med"/>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720000" y="4014450"/>
            <a:ext cx="7704000" cy="572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Font typeface="Calistoga"/>
              <a:buNone/>
              <a:defRPr>
                <a:latin typeface="Calistoga"/>
                <a:ea typeface="Calistoga"/>
                <a:cs typeface="Calistoga"/>
                <a:sym typeface="Calistoga"/>
              </a:defRPr>
            </a:lvl2pPr>
            <a:lvl3pPr lvl="2" algn="ctr" rtl="0">
              <a:spcBef>
                <a:spcPts val="0"/>
              </a:spcBef>
              <a:spcAft>
                <a:spcPts val="0"/>
              </a:spcAft>
              <a:buSzPts val="3500"/>
              <a:buFont typeface="Calistoga"/>
              <a:buNone/>
              <a:defRPr>
                <a:latin typeface="Calistoga"/>
                <a:ea typeface="Calistoga"/>
                <a:cs typeface="Calistoga"/>
                <a:sym typeface="Calistoga"/>
              </a:defRPr>
            </a:lvl3pPr>
            <a:lvl4pPr lvl="3" algn="ctr" rtl="0">
              <a:spcBef>
                <a:spcPts val="0"/>
              </a:spcBef>
              <a:spcAft>
                <a:spcPts val="0"/>
              </a:spcAft>
              <a:buSzPts val="3500"/>
              <a:buFont typeface="Calistoga"/>
              <a:buNone/>
              <a:defRPr>
                <a:latin typeface="Calistoga"/>
                <a:ea typeface="Calistoga"/>
                <a:cs typeface="Calistoga"/>
                <a:sym typeface="Calistoga"/>
              </a:defRPr>
            </a:lvl4pPr>
            <a:lvl5pPr lvl="4" algn="ctr" rtl="0">
              <a:spcBef>
                <a:spcPts val="0"/>
              </a:spcBef>
              <a:spcAft>
                <a:spcPts val="0"/>
              </a:spcAft>
              <a:buSzPts val="3500"/>
              <a:buFont typeface="Calistoga"/>
              <a:buNone/>
              <a:defRPr>
                <a:latin typeface="Calistoga"/>
                <a:ea typeface="Calistoga"/>
                <a:cs typeface="Calistoga"/>
                <a:sym typeface="Calistoga"/>
              </a:defRPr>
            </a:lvl5pPr>
            <a:lvl6pPr lvl="5" algn="ctr" rtl="0">
              <a:spcBef>
                <a:spcPts val="0"/>
              </a:spcBef>
              <a:spcAft>
                <a:spcPts val="0"/>
              </a:spcAft>
              <a:buSzPts val="3500"/>
              <a:buFont typeface="Calistoga"/>
              <a:buNone/>
              <a:defRPr>
                <a:latin typeface="Calistoga"/>
                <a:ea typeface="Calistoga"/>
                <a:cs typeface="Calistoga"/>
                <a:sym typeface="Calistoga"/>
              </a:defRPr>
            </a:lvl6pPr>
            <a:lvl7pPr lvl="6" algn="ctr" rtl="0">
              <a:spcBef>
                <a:spcPts val="0"/>
              </a:spcBef>
              <a:spcAft>
                <a:spcPts val="0"/>
              </a:spcAft>
              <a:buSzPts val="3500"/>
              <a:buFont typeface="Calistoga"/>
              <a:buNone/>
              <a:defRPr>
                <a:latin typeface="Calistoga"/>
                <a:ea typeface="Calistoga"/>
                <a:cs typeface="Calistoga"/>
                <a:sym typeface="Calistoga"/>
              </a:defRPr>
            </a:lvl7pPr>
            <a:lvl8pPr lvl="7" algn="ctr" rtl="0">
              <a:spcBef>
                <a:spcPts val="0"/>
              </a:spcBef>
              <a:spcAft>
                <a:spcPts val="0"/>
              </a:spcAft>
              <a:buSzPts val="3500"/>
              <a:buFont typeface="Calistoga"/>
              <a:buNone/>
              <a:defRPr>
                <a:latin typeface="Calistoga"/>
                <a:ea typeface="Calistoga"/>
                <a:cs typeface="Calistoga"/>
                <a:sym typeface="Calistoga"/>
              </a:defRPr>
            </a:lvl8pPr>
            <a:lvl9pPr lvl="8" algn="ctr" rtl="0">
              <a:spcBef>
                <a:spcPts val="0"/>
              </a:spcBef>
              <a:spcAft>
                <a:spcPts val="0"/>
              </a:spcAft>
              <a:buSzPts val="3500"/>
              <a:buFont typeface="Calistoga"/>
              <a:buNone/>
              <a:defRPr>
                <a:latin typeface="Calistoga"/>
                <a:ea typeface="Calistoga"/>
                <a:cs typeface="Calistoga"/>
                <a:sym typeface="Calistoga"/>
              </a:defRPr>
            </a:lvl9pPr>
          </a:lstStyle>
          <a:p>
            <a:endParaRPr/>
          </a:p>
        </p:txBody>
      </p:sp>
      <p:sp>
        <p:nvSpPr>
          <p:cNvPr id="56" name="Google Shape;56;p10"/>
          <p:cNvSpPr/>
          <p:nvPr/>
        </p:nvSpPr>
        <p:spPr>
          <a:xfrm>
            <a:off x="4849787" y="-438246"/>
            <a:ext cx="4724175" cy="1371125"/>
          </a:xfrm>
          <a:custGeom>
            <a:avLst/>
            <a:gdLst/>
            <a:ahLst/>
            <a:cxnLst/>
            <a:rect l="l" t="t" r="r" b="b"/>
            <a:pathLst>
              <a:path w="188967" h="54845" extrusionOk="0">
                <a:moveTo>
                  <a:pt x="10289" y="10234"/>
                </a:moveTo>
                <a:cubicBezTo>
                  <a:pt x="-10112" y="16179"/>
                  <a:pt x="4345" y="31311"/>
                  <a:pt x="15964" y="36175"/>
                </a:cubicBezTo>
                <a:cubicBezTo>
                  <a:pt x="27583" y="41039"/>
                  <a:pt x="57712" y="39687"/>
                  <a:pt x="80004" y="39417"/>
                </a:cubicBezTo>
                <a:cubicBezTo>
                  <a:pt x="102297" y="39147"/>
                  <a:pt x="135533" y="32121"/>
                  <a:pt x="149719" y="34553"/>
                </a:cubicBezTo>
                <a:cubicBezTo>
                  <a:pt x="163905" y="36985"/>
                  <a:pt x="159582" y="51577"/>
                  <a:pt x="165121" y="54009"/>
                </a:cubicBezTo>
                <a:cubicBezTo>
                  <a:pt x="170660" y="56441"/>
                  <a:pt x="179037" y="52793"/>
                  <a:pt x="182955" y="49145"/>
                </a:cubicBezTo>
                <a:cubicBezTo>
                  <a:pt x="186873" y="45497"/>
                  <a:pt x="189306" y="39417"/>
                  <a:pt x="188630" y="32121"/>
                </a:cubicBezTo>
                <a:cubicBezTo>
                  <a:pt x="187955" y="24825"/>
                  <a:pt x="187279" y="10639"/>
                  <a:pt x="178902" y="5370"/>
                </a:cubicBezTo>
                <a:cubicBezTo>
                  <a:pt x="170525" y="101"/>
                  <a:pt x="166472" y="-304"/>
                  <a:pt x="138370" y="507"/>
                </a:cubicBezTo>
                <a:cubicBezTo>
                  <a:pt x="110268" y="1318"/>
                  <a:pt x="30690" y="4289"/>
                  <a:pt x="10289" y="10234"/>
                </a:cubicBezTo>
                <a:close/>
              </a:path>
            </a:pathLst>
          </a:custGeom>
          <a:solidFill>
            <a:schemeClr val="dk2"/>
          </a:solidFill>
          <a:ln>
            <a:noFill/>
          </a:ln>
        </p:spPr>
      </p:sp>
      <p:sp>
        <p:nvSpPr>
          <p:cNvPr id="57" name="Google Shape;57;p10"/>
          <p:cNvSpPr/>
          <p:nvPr/>
        </p:nvSpPr>
        <p:spPr>
          <a:xfrm>
            <a:off x="-754917" y="-487549"/>
            <a:ext cx="2060275" cy="4930225"/>
          </a:xfrm>
          <a:custGeom>
            <a:avLst/>
            <a:gdLst/>
            <a:ahLst/>
            <a:cxnLst/>
            <a:rect l="l" t="t" r="r" b="b"/>
            <a:pathLst>
              <a:path w="82411" h="197209" extrusionOk="0">
                <a:moveTo>
                  <a:pt x="20469" y="196221"/>
                </a:moveTo>
                <a:cubicBezTo>
                  <a:pt x="26279" y="197977"/>
                  <a:pt x="42222" y="198248"/>
                  <a:pt x="46410" y="187304"/>
                </a:cubicBezTo>
                <a:cubicBezTo>
                  <a:pt x="50598" y="176360"/>
                  <a:pt x="44788" y="148123"/>
                  <a:pt x="45599" y="130559"/>
                </a:cubicBezTo>
                <a:cubicBezTo>
                  <a:pt x="46410" y="112995"/>
                  <a:pt x="46140" y="95161"/>
                  <a:pt x="51274" y="81921"/>
                </a:cubicBezTo>
                <a:cubicBezTo>
                  <a:pt x="56408" y="68681"/>
                  <a:pt x="71404" y="61115"/>
                  <a:pt x="76403" y="51117"/>
                </a:cubicBezTo>
                <a:cubicBezTo>
                  <a:pt x="81402" y="41119"/>
                  <a:pt x="83969" y="29500"/>
                  <a:pt x="81267" y="21934"/>
                </a:cubicBezTo>
                <a:cubicBezTo>
                  <a:pt x="78565" y="14368"/>
                  <a:pt x="71000" y="8423"/>
                  <a:pt x="60191" y="5721"/>
                </a:cubicBezTo>
                <a:cubicBezTo>
                  <a:pt x="49383" y="3019"/>
                  <a:pt x="26414" y="-5223"/>
                  <a:pt x="16416" y="5721"/>
                </a:cubicBezTo>
                <a:cubicBezTo>
                  <a:pt x="6418" y="16665"/>
                  <a:pt x="1014" y="42876"/>
                  <a:pt x="203" y="71383"/>
                </a:cubicBezTo>
                <a:cubicBezTo>
                  <a:pt x="-608" y="99891"/>
                  <a:pt x="8174" y="155960"/>
                  <a:pt x="11552" y="176766"/>
                </a:cubicBezTo>
                <a:cubicBezTo>
                  <a:pt x="14930" y="197572"/>
                  <a:pt x="14659" y="194465"/>
                  <a:pt x="20469" y="196221"/>
                </a:cubicBezTo>
                <a:close/>
              </a:path>
            </a:pathLst>
          </a:custGeom>
          <a:noFill/>
          <a:ln w="38100" cap="flat" cmpd="sng">
            <a:solidFill>
              <a:schemeClr val="dk2"/>
            </a:solidFill>
            <a:prstDash val="solid"/>
            <a:round/>
            <a:headEnd type="none" w="med" len="med"/>
            <a:tailEnd type="none" w="med" len="med"/>
          </a:ln>
        </p:spPr>
      </p:sp>
      <p:sp>
        <p:nvSpPr>
          <p:cNvPr id="58" name="Google Shape;58;p10"/>
          <p:cNvSpPr/>
          <p:nvPr/>
        </p:nvSpPr>
        <p:spPr>
          <a:xfrm>
            <a:off x="8416177" y="4308206"/>
            <a:ext cx="1093725" cy="1207525"/>
          </a:xfrm>
          <a:custGeom>
            <a:avLst/>
            <a:gdLst/>
            <a:ahLst/>
            <a:cxnLst/>
            <a:rect l="l" t="t" r="r" b="b"/>
            <a:pathLst>
              <a:path w="43749" h="48301" extrusionOk="0">
                <a:moveTo>
                  <a:pt x="41921" y="17361"/>
                </a:moveTo>
                <a:cubicBezTo>
                  <a:pt x="38543" y="10741"/>
                  <a:pt x="26249" y="1689"/>
                  <a:pt x="20034" y="338"/>
                </a:cubicBezTo>
                <a:cubicBezTo>
                  <a:pt x="13819" y="-1013"/>
                  <a:pt x="7740" y="3175"/>
                  <a:pt x="4632" y="9255"/>
                </a:cubicBezTo>
                <a:cubicBezTo>
                  <a:pt x="1525" y="15335"/>
                  <a:pt x="-1853" y="30332"/>
                  <a:pt x="1389" y="36817"/>
                </a:cubicBezTo>
                <a:cubicBezTo>
                  <a:pt x="4632" y="43302"/>
                  <a:pt x="17602" y="47626"/>
                  <a:pt x="24087" y="48166"/>
                </a:cubicBezTo>
                <a:cubicBezTo>
                  <a:pt x="30572" y="48706"/>
                  <a:pt x="37328" y="45193"/>
                  <a:pt x="40300" y="40059"/>
                </a:cubicBezTo>
                <a:cubicBezTo>
                  <a:pt x="43272" y="34925"/>
                  <a:pt x="45299" y="23981"/>
                  <a:pt x="41921" y="17361"/>
                </a:cubicBezTo>
                <a:close/>
              </a:path>
            </a:pathLst>
          </a:custGeom>
          <a:solidFill>
            <a:schemeClr val="dk2"/>
          </a:solidFill>
          <a:ln>
            <a:noFill/>
          </a:ln>
        </p:spPr>
      </p:sp>
      <p:sp>
        <p:nvSpPr>
          <p:cNvPr id="59" name="Google Shape;59;p10"/>
          <p:cNvSpPr/>
          <p:nvPr/>
        </p:nvSpPr>
        <p:spPr>
          <a:xfrm>
            <a:off x="8017842" y="539508"/>
            <a:ext cx="825850" cy="617275"/>
          </a:xfrm>
          <a:custGeom>
            <a:avLst/>
            <a:gdLst/>
            <a:ahLst/>
            <a:cxnLst/>
            <a:rect l="l" t="t" r="r" b="b"/>
            <a:pathLst>
              <a:path w="33034" h="24691" extrusionOk="0">
                <a:moveTo>
                  <a:pt x="32831" y="15673"/>
                </a:moveTo>
                <a:cubicBezTo>
                  <a:pt x="32021" y="12025"/>
                  <a:pt x="25265" y="5135"/>
                  <a:pt x="19861" y="2703"/>
                </a:cubicBezTo>
                <a:cubicBezTo>
                  <a:pt x="14457" y="271"/>
                  <a:pt x="2026" y="-675"/>
                  <a:pt x="405" y="1081"/>
                </a:cubicBezTo>
                <a:cubicBezTo>
                  <a:pt x="-1216" y="2837"/>
                  <a:pt x="6080" y="9323"/>
                  <a:pt x="10133" y="13241"/>
                </a:cubicBezTo>
                <a:cubicBezTo>
                  <a:pt x="14186" y="17159"/>
                  <a:pt x="20941" y="24185"/>
                  <a:pt x="24724" y="24590"/>
                </a:cubicBezTo>
                <a:cubicBezTo>
                  <a:pt x="28507" y="24995"/>
                  <a:pt x="33642" y="19321"/>
                  <a:pt x="32831" y="15673"/>
                </a:cubicBezTo>
                <a:close/>
              </a:path>
            </a:pathLst>
          </a:custGeom>
          <a:solidFill>
            <a:schemeClr val="dk2"/>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3500"/>
              <a:buFont typeface="Candal"/>
              <a:buNone/>
              <a:defRPr sz="3500" b="1">
                <a:solidFill>
                  <a:schemeClr val="dk1"/>
                </a:solidFill>
                <a:latin typeface="Candal"/>
                <a:ea typeface="Candal"/>
                <a:cs typeface="Candal"/>
                <a:sym typeface="Candal"/>
              </a:defRPr>
            </a:lvl1pPr>
            <a:lvl2pPr lvl="1" rtl="0">
              <a:lnSpc>
                <a:spcPct val="115000"/>
              </a:lnSpc>
              <a:spcBef>
                <a:spcPts val="0"/>
              </a:spcBef>
              <a:spcAft>
                <a:spcPts val="0"/>
              </a:spcAft>
              <a:buClr>
                <a:schemeClr val="dk1"/>
              </a:buClr>
              <a:buSzPts val="3500"/>
              <a:buFont typeface="Candal"/>
              <a:buNone/>
              <a:defRPr sz="3500">
                <a:solidFill>
                  <a:schemeClr val="dk1"/>
                </a:solidFill>
                <a:latin typeface="Candal"/>
                <a:ea typeface="Candal"/>
                <a:cs typeface="Candal"/>
                <a:sym typeface="Candal"/>
              </a:defRPr>
            </a:lvl2pPr>
            <a:lvl3pPr lvl="2" rtl="0">
              <a:lnSpc>
                <a:spcPct val="115000"/>
              </a:lnSpc>
              <a:spcBef>
                <a:spcPts val="0"/>
              </a:spcBef>
              <a:spcAft>
                <a:spcPts val="0"/>
              </a:spcAft>
              <a:buClr>
                <a:schemeClr val="dk1"/>
              </a:buClr>
              <a:buSzPts val="3500"/>
              <a:buFont typeface="Candal"/>
              <a:buNone/>
              <a:defRPr sz="3500">
                <a:solidFill>
                  <a:schemeClr val="dk1"/>
                </a:solidFill>
                <a:latin typeface="Candal"/>
                <a:ea typeface="Candal"/>
                <a:cs typeface="Candal"/>
                <a:sym typeface="Candal"/>
              </a:defRPr>
            </a:lvl3pPr>
            <a:lvl4pPr lvl="3" rtl="0">
              <a:lnSpc>
                <a:spcPct val="115000"/>
              </a:lnSpc>
              <a:spcBef>
                <a:spcPts val="0"/>
              </a:spcBef>
              <a:spcAft>
                <a:spcPts val="0"/>
              </a:spcAft>
              <a:buClr>
                <a:schemeClr val="dk1"/>
              </a:buClr>
              <a:buSzPts val="3500"/>
              <a:buFont typeface="Candal"/>
              <a:buNone/>
              <a:defRPr sz="3500">
                <a:solidFill>
                  <a:schemeClr val="dk1"/>
                </a:solidFill>
                <a:latin typeface="Candal"/>
                <a:ea typeface="Candal"/>
                <a:cs typeface="Candal"/>
                <a:sym typeface="Candal"/>
              </a:defRPr>
            </a:lvl4pPr>
            <a:lvl5pPr lvl="4" rtl="0">
              <a:lnSpc>
                <a:spcPct val="115000"/>
              </a:lnSpc>
              <a:spcBef>
                <a:spcPts val="0"/>
              </a:spcBef>
              <a:spcAft>
                <a:spcPts val="0"/>
              </a:spcAft>
              <a:buClr>
                <a:schemeClr val="dk1"/>
              </a:buClr>
              <a:buSzPts val="3500"/>
              <a:buFont typeface="Candal"/>
              <a:buNone/>
              <a:defRPr sz="3500">
                <a:solidFill>
                  <a:schemeClr val="dk1"/>
                </a:solidFill>
                <a:latin typeface="Candal"/>
                <a:ea typeface="Candal"/>
                <a:cs typeface="Candal"/>
                <a:sym typeface="Candal"/>
              </a:defRPr>
            </a:lvl5pPr>
            <a:lvl6pPr lvl="5" rtl="0">
              <a:lnSpc>
                <a:spcPct val="115000"/>
              </a:lnSpc>
              <a:spcBef>
                <a:spcPts val="0"/>
              </a:spcBef>
              <a:spcAft>
                <a:spcPts val="0"/>
              </a:spcAft>
              <a:buClr>
                <a:schemeClr val="dk1"/>
              </a:buClr>
              <a:buSzPts val="3500"/>
              <a:buFont typeface="Candal"/>
              <a:buNone/>
              <a:defRPr sz="3500">
                <a:solidFill>
                  <a:schemeClr val="dk1"/>
                </a:solidFill>
                <a:latin typeface="Candal"/>
                <a:ea typeface="Candal"/>
                <a:cs typeface="Candal"/>
                <a:sym typeface="Candal"/>
              </a:defRPr>
            </a:lvl6pPr>
            <a:lvl7pPr lvl="6" rtl="0">
              <a:lnSpc>
                <a:spcPct val="115000"/>
              </a:lnSpc>
              <a:spcBef>
                <a:spcPts val="0"/>
              </a:spcBef>
              <a:spcAft>
                <a:spcPts val="0"/>
              </a:spcAft>
              <a:buClr>
                <a:schemeClr val="dk1"/>
              </a:buClr>
              <a:buSzPts val="3500"/>
              <a:buFont typeface="Candal"/>
              <a:buNone/>
              <a:defRPr sz="3500">
                <a:solidFill>
                  <a:schemeClr val="dk1"/>
                </a:solidFill>
                <a:latin typeface="Candal"/>
                <a:ea typeface="Candal"/>
                <a:cs typeface="Candal"/>
                <a:sym typeface="Candal"/>
              </a:defRPr>
            </a:lvl7pPr>
            <a:lvl8pPr lvl="7" rtl="0">
              <a:lnSpc>
                <a:spcPct val="115000"/>
              </a:lnSpc>
              <a:spcBef>
                <a:spcPts val="0"/>
              </a:spcBef>
              <a:spcAft>
                <a:spcPts val="0"/>
              </a:spcAft>
              <a:buClr>
                <a:schemeClr val="dk1"/>
              </a:buClr>
              <a:buSzPts val="3500"/>
              <a:buFont typeface="Candal"/>
              <a:buNone/>
              <a:defRPr sz="3500">
                <a:solidFill>
                  <a:schemeClr val="dk1"/>
                </a:solidFill>
                <a:latin typeface="Candal"/>
                <a:ea typeface="Candal"/>
                <a:cs typeface="Candal"/>
                <a:sym typeface="Candal"/>
              </a:defRPr>
            </a:lvl8pPr>
            <a:lvl9pPr lvl="8" rtl="0">
              <a:lnSpc>
                <a:spcPct val="115000"/>
              </a:lnSpc>
              <a:spcBef>
                <a:spcPts val="0"/>
              </a:spcBef>
              <a:spcAft>
                <a:spcPts val="0"/>
              </a:spcAft>
              <a:buClr>
                <a:schemeClr val="dk1"/>
              </a:buClr>
              <a:buSzPts val="3500"/>
              <a:buFont typeface="Candal"/>
              <a:buNone/>
              <a:defRPr sz="3500">
                <a:solidFill>
                  <a:schemeClr val="dk1"/>
                </a:solidFill>
                <a:latin typeface="Candal"/>
                <a:ea typeface="Candal"/>
                <a:cs typeface="Candal"/>
                <a:sym typeface="Candal"/>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4"/>
              </a:buClr>
              <a:buSzPts val="1400"/>
              <a:buFont typeface="Cabin"/>
              <a:buChar char="●"/>
              <a:defRPr>
                <a:solidFill>
                  <a:schemeClr val="dk1"/>
                </a:solidFill>
                <a:latin typeface="Cabin"/>
                <a:ea typeface="Cabin"/>
                <a:cs typeface="Cabin"/>
                <a:sym typeface="Cabin"/>
              </a:defRPr>
            </a:lvl1pPr>
            <a:lvl2pPr marL="914400" lvl="1" indent="-317500">
              <a:lnSpc>
                <a:spcPct val="115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2pPr>
            <a:lvl3pPr marL="1371600" lvl="2" indent="-317500">
              <a:lnSpc>
                <a:spcPct val="115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3pPr>
            <a:lvl4pPr marL="1828800" lvl="3" indent="-317500">
              <a:lnSpc>
                <a:spcPct val="115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4pPr>
            <a:lvl5pPr marL="2286000" lvl="4" indent="-317500">
              <a:lnSpc>
                <a:spcPct val="115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5pPr>
            <a:lvl6pPr marL="2743200" lvl="5" indent="-317500">
              <a:lnSpc>
                <a:spcPct val="115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6pPr>
            <a:lvl7pPr marL="3200400" lvl="6" indent="-317500">
              <a:lnSpc>
                <a:spcPct val="115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7pPr>
            <a:lvl8pPr marL="3657600" lvl="7" indent="-317500">
              <a:lnSpc>
                <a:spcPct val="115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8pPr>
            <a:lvl9pPr marL="4114800" lvl="8" indent="-317500">
              <a:lnSpc>
                <a:spcPct val="115000"/>
              </a:lnSpc>
              <a:spcBef>
                <a:spcPts val="1600"/>
              </a:spcBef>
              <a:spcAft>
                <a:spcPts val="1600"/>
              </a:spcAft>
              <a:buClr>
                <a:schemeClr val="dk1"/>
              </a:buClr>
              <a:buSzPts val="1400"/>
              <a:buFont typeface="Cabin"/>
              <a:buChar char="■"/>
              <a:defRPr>
                <a:solidFill>
                  <a:schemeClr val="dk1"/>
                </a:solidFill>
                <a:latin typeface="Cabin"/>
                <a:ea typeface="Cabin"/>
                <a:cs typeface="Cabin"/>
                <a:sym typeface="Cabi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8" r:id="rId20"/>
    <p:sldLayoutId id="2147483670" r:id="rId21"/>
    <p:sldLayoutId id="2147483671"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8/5/2023</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7907098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F27F12-8837-2B33-CED8-292B49EB479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C00B7A-46BB-67FC-329A-5ED05D94FE2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963C1A-4EE7-BC6E-5365-7BAEC323EBD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E7A662F-ADB8-46B8-818A-62BC133FFAB9}" type="datetimeFigureOut">
              <a:rPr lang="en-US" smtClean="0"/>
              <a:t>8/5/2023</a:t>
            </a:fld>
            <a:endParaRPr lang="en-US"/>
          </a:p>
        </p:txBody>
      </p:sp>
      <p:sp>
        <p:nvSpPr>
          <p:cNvPr id="5" name="Footer Placeholder 4">
            <a:extLst>
              <a:ext uri="{FF2B5EF4-FFF2-40B4-BE49-F238E27FC236}">
                <a16:creationId xmlns:a16="http://schemas.microsoft.com/office/drawing/2014/main" id="{7C2F39F5-EBF4-CCB9-4C46-C73F1B5298D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373C51-22E2-A174-FD82-15FFD07744E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D488BAC-C627-4D4D-894C-97E6872A1480}" type="slidenum">
              <a:rPr lang="en-US" smtClean="0"/>
              <a:t>‹#›</a:t>
            </a:fld>
            <a:endParaRPr lang="en-US"/>
          </a:p>
        </p:txBody>
      </p:sp>
    </p:spTree>
    <p:extLst>
      <p:ext uri="{BB962C8B-B14F-4D97-AF65-F5344CB8AC3E}">
        <p14:creationId xmlns:p14="http://schemas.microsoft.com/office/powerpoint/2010/main" val="64987066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9.xml"/><Relationship Id="rId5" Type="http://schemas.openxmlformats.org/officeDocument/2006/relationships/image" Target="../media/image20.sv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27.svg"/></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29.sv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3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0.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slide" Target="slide27.xml"/></Relationships>
</file>

<file path=ppt/slides/_rels/slide2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2.png"/><Relationship Id="rId18" Type="http://schemas.openxmlformats.org/officeDocument/2006/relationships/image" Target="../media/image45.png"/><Relationship Id="rId3" Type="http://schemas.openxmlformats.org/officeDocument/2006/relationships/image" Target="../media/image30.png"/><Relationship Id="rId21" Type="http://schemas.openxmlformats.org/officeDocument/2006/relationships/slide" Target="slide28.xml"/><Relationship Id="rId7" Type="http://schemas.openxmlformats.org/officeDocument/2006/relationships/image" Target="../media/image34.png"/><Relationship Id="rId12" Type="http://schemas.openxmlformats.org/officeDocument/2006/relationships/image" Target="../media/image41.png"/><Relationship Id="rId17" Type="http://schemas.openxmlformats.org/officeDocument/2006/relationships/image" Target="../media/image44.png"/><Relationship Id="rId25" Type="http://schemas.openxmlformats.org/officeDocument/2006/relationships/slide" Target="slide32.xml"/><Relationship Id="rId2" Type="http://schemas.openxmlformats.org/officeDocument/2006/relationships/audio" Target="../media/audio1.wav"/><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34.xml"/><Relationship Id="rId6" Type="http://schemas.openxmlformats.org/officeDocument/2006/relationships/image" Target="../media/image33.png"/><Relationship Id="rId11" Type="http://schemas.openxmlformats.org/officeDocument/2006/relationships/slide" Target="slide33.xml"/><Relationship Id="rId24" Type="http://schemas.openxmlformats.org/officeDocument/2006/relationships/slide" Target="slide31.xml"/><Relationship Id="rId5" Type="http://schemas.openxmlformats.org/officeDocument/2006/relationships/image" Target="../media/image32.png"/><Relationship Id="rId15" Type="http://schemas.openxmlformats.org/officeDocument/2006/relationships/image" Target="../media/image29.svg"/><Relationship Id="rId23" Type="http://schemas.openxmlformats.org/officeDocument/2006/relationships/slide" Target="slide30.xml"/><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28.png"/><Relationship Id="rId22" Type="http://schemas.openxmlformats.org/officeDocument/2006/relationships/slide" Target="slide29.xml"/></Relationships>
</file>

<file path=ppt/slides/_rels/slide28.xml.rels><?xml version="1.0" encoding="UTF-8" standalone="yes"?>
<Relationships xmlns="http://schemas.openxmlformats.org/package/2006/relationships"><Relationship Id="rId8" Type="http://schemas.openxmlformats.org/officeDocument/2006/relationships/image" Target="../media/image50.svg"/><Relationship Id="rId3" Type="http://schemas.microsoft.com/office/2007/relationships/media" Target="../media/media2.mp3"/><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slideLayout" Target="../slideLayouts/slideLayout34.xml"/><Relationship Id="rId10" Type="http://schemas.openxmlformats.org/officeDocument/2006/relationships/image" Target="../media/image51.png"/><Relationship Id="rId4" Type="http://schemas.openxmlformats.org/officeDocument/2006/relationships/audio" Target="../media/media2.mp3"/><Relationship Id="rId9" Type="http://schemas.openxmlformats.org/officeDocument/2006/relationships/slide" Target="slide27.xml"/></Relationships>
</file>

<file path=ppt/slides/_rels/slide29.xml.rels><?xml version="1.0" encoding="UTF-8" standalone="yes"?>
<Relationships xmlns="http://schemas.openxmlformats.org/package/2006/relationships"><Relationship Id="rId8" Type="http://schemas.openxmlformats.org/officeDocument/2006/relationships/image" Target="../media/image50.svg"/><Relationship Id="rId3" Type="http://schemas.microsoft.com/office/2007/relationships/media" Target="../media/media2.mp3"/><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slideLayout" Target="../slideLayouts/slideLayout34.xml"/><Relationship Id="rId10" Type="http://schemas.openxmlformats.org/officeDocument/2006/relationships/image" Target="../media/image51.png"/><Relationship Id="rId4" Type="http://schemas.openxmlformats.org/officeDocument/2006/relationships/audio" Target="../media/media2.mp3"/><Relationship Id="rId9" Type="http://schemas.openxmlformats.org/officeDocument/2006/relationships/slide" Target="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5.sv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50.svg"/><Relationship Id="rId3" Type="http://schemas.microsoft.com/office/2007/relationships/media" Target="../media/media2.mp3"/><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slideLayout" Target="../slideLayouts/slideLayout34.xml"/><Relationship Id="rId10" Type="http://schemas.openxmlformats.org/officeDocument/2006/relationships/image" Target="../media/image51.png"/><Relationship Id="rId4" Type="http://schemas.openxmlformats.org/officeDocument/2006/relationships/audio" Target="../media/media2.mp3"/><Relationship Id="rId9" Type="http://schemas.openxmlformats.org/officeDocument/2006/relationships/slide" Target="slide27.xml"/></Relationships>
</file>

<file path=ppt/slides/_rels/slide31.xml.rels><?xml version="1.0" encoding="UTF-8" standalone="yes"?>
<Relationships xmlns="http://schemas.openxmlformats.org/package/2006/relationships"><Relationship Id="rId8" Type="http://schemas.openxmlformats.org/officeDocument/2006/relationships/image" Target="../media/image50.svg"/><Relationship Id="rId3" Type="http://schemas.microsoft.com/office/2007/relationships/media" Target="../media/media2.mp3"/><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slideLayout" Target="../slideLayouts/slideLayout34.xml"/><Relationship Id="rId10" Type="http://schemas.openxmlformats.org/officeDocument/2006/relationships/image" Target="../media/image51.png"/><Relationship Id="rId4" Type="http://schemas.openxmlformats.org/officeDocument/2006/relationships/audio" Target="../media/media2.mp3"/><Relationship Id="rId9" Type="http://schemas.openxmlformats.org/officeDocument/2006/relationships/slide" Target="slide27.xml"/></Relationships>
</file>

<file path=ppt/slides/_rels/slide32.xml.rels><?xml version="1.0" encoding="UTF-8" standalone="yes"?>
<Relationships xmlns="http://schemas.openxmlformats.org/package/2006/relationships"><Relationship Id="rId8" Type="http://schemas.openxmlformats.org/officeDocument/2006/relationships/image" Target="../media/image50.svg"/><Relationship Id="rId3" Type="http://schemas.microsoft.com/office/2007/relationships/media" Target="../media/media2.mp3"/><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slideLayout" Target="../slideLayouts/slideLayout34.xml"/><Relationship Id="rId10" Type="http://schemas.openxmlformats.org/officeDocument/2006/relationships/image" Target="../media/image51.png"/><Relationship Id="rId4" Type="http://schemas.openxmlformats.org/officeDocument/2006/relationships/audio" Target="../media/media2.mp3"/><Relationship Id="rId9" Type="http://schemas.openxmlformats.org/officeDocument/2006/relationships/slide" Target="slide27.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3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13.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9"/>
          <p:cNvSpPr txBox="1">
            <a:spLocks noGrp="1"/>
          </p:cNvSpPr>
          <p:nvPr>
            <p:ph type="ctrTitle"/>
          </p:nvPr>
        </p:nvSpPr>
        <p:spPr>
          <a:xfrm>
            <a:off x="748718" y="2086298"/>
            <a:ext cx="7398966" cy="2103900"/>
          </a:xfrm>
          <a:prstGeom prst="rect">
            <a:avLst/>
          </a:prstGeom>
        </p:spPr>
        <p:txBody>
          <a:bodyPr spcFirstLastPara="1" wrap="square" lIns="91425" tIns="91425" rIns="91425" bIns="91425" anchor="b" anchorCtr="0">
            <a:noAutofit/>
          </a:bodyPr>
          <a:lstStyle/>
          <a:p>
            <a:pPr>
              <a:lnSpc>
                <a:spcPct val="150000"/>
              </a:lnSpc>
            </a:pPr>
            <a:r>
              <a:rPr lang="en-US" sz="4500">
                <a:solidFill>
                  <a:schemeClr val="accent4">
                    <a:lumMod val="75000"/>
                  </a:schemeClr>
                </a:solidFill>
                <a:effectLst/>
                <a:latin typeface="+mj-lt"/>
                <a:ea typeface="Calibri" panose="020F0502020204030204" pitchFamily="34" charset="0"/>
                <a:cs typeface="Times New Roman" panose="02020603050405020304" pitchFamily="18" charset="0"/>
              </a:rPr>
              <a:t>THÂN MẾN CHÀO CÁC EM HỌC SINH ĐẾN VỚI BÀI HỌC MỚI!</a:t>
            </a:r>
            <a:endParaRPr lang="en-US" sz="4500">
              <a:solidFill>
                <a:schemeClr val="accent4">
                  <a:lumMod val="75000"/>
                </a:schemeClr>
              </a:solidFill>
              <a:highlight>
                <a:schemeClr val="dk2"/>
              </a:highlight>
              <a:latin typeface="+mj-lt"/>
            </a:endParaRPr>
          </a:p>
        </p:txBody>
      </p:sp>
      <p:grpSp>
        <p:nvGrpSpPr>
          <p:cNvPr id="163" name="Google Shape;163;p29"/>
          <p:cNvGrpSpPr/>
          <p:nvPr/>
        </p:nvGrpSpPr>
        <p:grpSpPr>
          <a:xfrm>
            <a:off x="6924678" y="2986806"/>
            <a:ext cx="2128393" cy="1951808"/>
            <a:chOff x="4618994" y="944154"/>
            <a:chExt cx="3612401" cy="3312694"/>
          </a:xfrm>
        </p:grpSpPr>
        <p:sp>
          <p:nvSpPr>
            <p:cNvPr id="164" name="Google Shape;164;p29"/>
            <p:cNvSpPr/>
            <p:nvPr/>
          </p:nvSpPr>
          <p:spPr>
            <a:xfrm>
              <a:off x="4618994" y="1037610"/>
              <a:ext cx="3501607" cy="3066209"/>
            </a:xfrm>
            <a:custGeom>
              <a:avLst/>
              <a:gdLst/>
              <a:ahLst/>
              <a:cxnLst/>
              <a:rect l="l" t="t" r="r" b="b"/>
              <a:pathLst>
                <a:path w="50430" h="44161" extrusionOk="0">
                  <a:moveTo>
                    <a:pt x="24058" y="1"/>
                  </a:moveTo>
                  <a:cubicBezTo>
                    <a:pt x="19624" y="1"/>
                    <a:pt x="15195" y="1153"/>
                    <a:pt x="11417" y="3449"/>
                  </a:cubicBezTo>
                  <a:cubicBezTo>
                    <a:pt x="5447" y="7080"/>
                    <a:pt x="1236" y="13565"/>
                    <a:pt x="618" y="20527"/>
                  </a:cubicBezTo>
                  <a:cubicBezTo>
                    <a:pt x="1" y="27489"/>
                    <a:pt x="3079" y="34732"/>
                    <a:pt x="8675" y="38906"/>
                  </a:cubicBezTo>
                  <a:cubicBezTo>
                    <a:pt x="11061" y="40684"/>
                    <a:pt x="13822" y="41891"/>
                    <a:pt x="16704" y="42621"/>
                  </a:cubicBezTo>
                  <a:cubicBezTo>
                    <a:pt x="20026" y="43483"/>
                    <a:pt x="23632" y="44160"/>
                    <a:pt x="27140" y="44160"/>
                  </a:cubicBezTo>
                  <a:cubicBezTo>
                    <a:pt x="28731" y="44160"/>
                    <a:pt x="30302" y="44021"/>
                    <a:pt x="31817" y="43697"/>
                  </a:cubicBezTo>
                  <a:cubicBezTo>
                    <a:pt x="34400" y="43135"/>
                    <a:pt x="36767" y="42518"/>
                    <a:pt x="39294" y="41582"/>
                  </a:cubicBezTo>
                  <a:cubicBezTo>
                    <a:pt x="41652" y="40712"/>
                    <a:pt x="43861" y="39392"/>
                    <a:pt x="45629" y="37577"/>
                  </a:cubicBezTo>
                  <a:cubicBezTo>
                    <a:pt x="48530" y="34601"/>
                    <a:pt x="50102" y="30446"/>
                    <a:pt x="50261" y="26282"/>
                  </a:cubicBezTo>
                  <a:cubicBezTo>
                    <a:pt x="50430" y="22118"/>
                    <a:pt x="49260" y="17963"/>
                    <a:pt x="47276" y="14304"/>
                  </a:cubicBezTo>
                  <a:cubicBezTo>
                    <a:pt x="43954" y="8146"/>
                    <a:pt x="38274" y="3262"/>
                    <a:pt x="31621" y="1156"/>
                  </a:cubicBezTo>
                  <a:cubicBezTo>
                    <a:pt x="29181" y="385"/>
                    <a:pt x="26619" y="1"/>
                    <a:pt x="24058" y="1"/>
                  </a:cubicBezTo>
                  <a:close/>
                </a:path>
              </a:pathLst>
            </a:custGeom>
            <a:solidFill>
              <a:srgbClr val="DFE6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703820" y="1453025"/>
              <a:ext cx="2179981" cy="1962787"/>
            </a:xfrm>
            <a:custGeom>
              <a:avLst/>
              <a:gdLst/>
              <a:ahLst/>
              <a:cxnLst/>
              <a:rect l="l" t="t" r="r" b="b"/>
              <a:pathLst>
                <a:path w="31396" h="28269" extrusionOk="0">
                  <a:moveTo>
                    <a:pt x="28994" y="0"/>
                  </a:moveTo>
                  <a:cubicBezTo>
                    <a:pt x="22025" y="0"/>
                    <a:pt x="15323" y="95"/>
                    <a:pt x="8168" y="95"/>
                  </a:cubicBezTo>
                  <a:cubicBezTo>
                    <a:pt x="6128" y="95"/>
                    <a:pt x="4050" y="87"/>
                    <a:pt x="1919" y="67"/>
                  </a:cubicBezTo>
                  <a:cubicBezTo>
                    <a:pt x="1498" y="67"/>
                    <a:pt x="1058" y="77"/>
                    <a:pt x="730" y="348"/>
                  </a:cubicBezTo>
                  <a:cubicBezTo>
                    <a:pt x="403" y="601"/>
                    <a:pt x="234" y="928"/>
                    <a:pt x="225" y="1349"/>
                  </a:cubicBezTo>
                  <a:cubicBezTo>
                    <a:pt x="225" y="1443"/>
                    <a:pt x="216" y="1536"/>
                    <a:pt x="216" y="1630"/>
                  </a:cubicBezTo>
                  <a:cubicBezTo>
                    <a:pt x="0" y="7619"/>
                    <a:pt x="131" y="13617"/>
                    <a:pt x="188" y="19606"/>
                  </a:cubicBezTo>
                  <a:cubicBezTo>
                    <a:pt x="188" y="19887"/>
                    <a:pt x="150" y="20187"/>
                    <a:pt x="337" y="20393"/>
                  </a:cubicBezTo>
                  <a:cubicBezTo>
                    <a:pt x="524" y="20589"/>
                    <a:pt x="833" y="20589"/>
                    <a:pt x="1114" y="20608"/>
                  </a:cubicBezTo>
                  <a:cubicBezTo>
                    <a:pt x="6785" y="20814"/>
                    <a:pt x="12175" y="20842"/>
                    <a:pt x="17481" y="20851"/>
                  </a:cubicBezTo>
                  <a:cubicBezTo>
                    <a:pt x="17762" y="21824"/>
                    <a:pt x="18753" y="23060"/>
                    <a:pt x="19100" y="23527"/>
                  </a:cubicBezTo>
                  <a:cubicBezTo>
                    <a:pt x="20035" y="24781"/>
                    <a:pt x="21177" y="25876"/>
                    <a:pt x="22459" y="26784"/>
                  </a:cubicBezTo>
                  <a:cubicBezTo>
                    <a:pt x="23653" y="27606"/>
                    <a:pt x="25040" y="28269"/>
                    <a:pt x="26461" y="28269"/>
                  </a:cubicBezTo>
                  <a:cubicBezTo>
                    <a:pt x="26689" y="28269"/>
                    <a:pt x="26918" y="28252"/>
                    <a:pt x="27147" y="28216"/>
                  </a:cubicBezTo>
                  <a:cubicBezTo>
                    <a:pt x="24434" y="27018"/>
                    <a:pt x="22515" y="24173"/>
                    <a:pt x="22450" y="21197"/>
                  </a:cubicBezTo>
                  <a:cubicBezTo>
                    <a:pt x="22450" y="21094"/>
                    <a:pt x="22450" y="20982"/>
                    <a:pt x="22440" y="20860"/>
                  </a:cubicBezTo>
                  <a:cubicBezTo>
                    <a:pt x="24873" y="20860"/>
                    <a:pt x="27288" y="20870"/>
                    <a:pt x="29721" y="20907"/>
                  </a:cubicBezTo>
                  <a:cubicBezTo>
                    <a:pt x="29730" y="20907"/>
                    <a:pt x="29739" y="20907"/>
                    <a:pt x="29749" y="20907"/>
                  </a:cubicBezTo>
                  <a:cubicBezTo>
                    <a:pt x="30262" y="20907"/>
                    <a:pt x="30975" y="20655"/>
                    <a:pt x="30975" y="20159"/>
                  </a:cubicBezTo>
                  <a:cubicBezTo>
                    <a:pt x="30975" y="13917"/>
                    <a:pt x="31171" y="6636"/>
                    <a:pt x="31237" y="1583"/>
                  </a:cubicBezTo>
                  <a:cubicBezTo>
                    <a:pt x="31237" y="1209"/>
                    <a:pt x="31396" y="872"/>
                    <a:pt x="31246" y="582"/>
                  </a:cubicBezTo>
                  <a:cubicBezTo>
                    <a:pt x="31087" y="283"/>
                    <a:pt x="30769" y="2"/>
                    <a:pt x="30432" y="2"/>
                  </a:cubicBezTo>
                  <a:cubicBezTo>
                    <a:pt x="29951" y="1"/>
                    <a:pt x="29472" y="0"/>
                    <a:pt x="28994" y="0"/>
                  </a:cubicBezTo>
                  <a:close/>
                </a:path>
              </a:pathLst>
            </a:custGeom>
            <a:solidFill>
              <a:srgbClr val="EB99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931219" y="2104579"/>
              <a:ext cx="352244" cy="511440"/>
            </a:xfrm>
            <a:custGeom>
              <a:avLst/>
              <a:gdLst/>
              <a:ahLst/>
              <a:cxnLst/>
              <a:rect l="l" t="t" r="r" b="b"/>
              <a:pathLst>
                <a:path w="5073" h="7366" extrusionOk="0">
                  <a:moveTo>
                    <a:pt x="2233" y="0"/>
                  </a:moveTo>
                  <a:cubicBezTo>
                    <a:pt x="1413" y="0"/>
                    <a:pt x="628" y="496"/>
                    <a:pt x="328" y="1267"/>
                  </a:cubicBezTo>
                  <a:cubicBezTo>
                    <a:pt x="1" y="2109"/>
                    <a:pt x="169" y="3064"/>
                    <a:pt x="422" y="3934"/>
                  </a:cubicBezTo>
                  <a:cubicBezTo>
                    <a:pt x="684" y="4776"/>
                    <a:pt x="1021" y="5590"/>
                    <a:pt x="1442" y="6367"/>
                  </a:cubicBezTo>
                  <a:cubicBezTo>
                    <a:pt x="1620" y="6695"/>
                    <a:pt x="1825" y="7031"/>
                    <a:pt x="2172" y="7219"/>
                  </a:cubicBezTo>
                  <a:cubicBezTo>
                    <a:pt x="2362" y="7325"/>
                    <a:pt x="2572" y="7365"/>
                    <a:pt x="2789" y="7365"/>
                  </a:cubicBezTo>
                  <a:cubicBezTo>
                    <a:pt x="3125" y="7365"/>
                    <a:pt x="3479" y="7269"/>
                    <a:pt x="3809" y="7172"/>
                  </a:cubicBezTo>
                  <a:cubicBezTo>
                    <a:pt x="4249" y="7041"/>
                    <a:pt x="4745" y="6863"/>
                    <a:pt x="4932" y="6442"/>
                  </a:cubicBezTo>
                  <a:cubicBezTo>
                    <a:pt x="5073" y="6133"/>
                    <a:pt x="4998" y="5768"/>
                    <a:pt x="4932" y="5441"/>
                  </a:cubicBezTo>
                  <a:cubicBezTo>
                    <a:pt x="4661" y="4243"/>
                    <a:pt x="4343" y="3064"/>
                    <a:pt x="3968" y="1903"/>
                  </a:cubicBezTo>
                  <a:cubicBezTo>
                    <a:pt x="3734" y="1173"/>
                    <a:pt x="3351" y="125"/>
                    <a:pt x="2462" y="13"/>
                  </a:cubicBezTo>
                  <a:cubicBezTo>
                    <a:pt x="2385" y="4"/>
                    <a:pt x="2309" y="0"/>
                    <a:pt x="22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5054675" y="2104510"/>
              <a:ext cx="228788" cy="505885"/>
            </a:xfrm>
            <a:custGeom>
              <a:avLst/>
              <a:gdLst/>
              <a:ahLst/>
              <a:cxnLst/>
              <a:rect l="l" t="t" r="r" b="b"/>
              <a:pathLst>
                <a:path w="3295" h="7286" extrusionOk="0">
                  <a:moveTo>
                    <a:pt x="419" y="0"/>
                  </a:moveTo>
                  <a:cubicBezTo>
                    <a:pt x="333" y="0"/>
                    <a:pt x="249" y="5"/>
                    <a:pt x="169" y="14"/>
                  </a:cubicBezTo>
                  <a:cubicBezTo>
                    <a:pt x="1" y="557"/>
                    <a:pt x="38" y="1305"/>
                    <a:pt x="38" y="1727"/>
                  </a:cubicBezTo>
                  <a:cubicBezTo>
                    <a:pt x="66" y="3523"/>
                    <a:pt x="656" y="5283"/>
                    <a:pt x="1395" y="6901"/>
                  </a:cubicBezTo>
                  <a:cubicBezTo>
                    <a:pt x="1451" y="7032"/>
                    <a:pt x="1517" y="7163"/>
                    <a:pt x="1582" y="7285"/>
                  </a:cubicBezTo>
                  <a:cubicBezTo>
                    <a:pt x="1732" y="7257"/>
                    <a:pt x="1891" y="7210"/>
                    <a:pt x="2031" y="7173"/>
                  </a:cubicBezTo>
                  <a:cubicBezTo>
                    <a:pt x="2471" y="7042"/>
                    <a:pt x="2967" y="6864"/>
                    <a:pt x="3154" y="6443"/>
                  </a:cubicBezTo>
                  <a:cubicBezTo>
                    <a:pt x="3295" y="6134"/>
                    <a:pt x="3220" y="5769"/>
                    <a:pt x="3154" y="5442"/>
                  </a:cubicBezTo>
                  <a:cubicBezTo>
                    <a:pt x="2883" y="4263"/>
                    <a:pt x="2565" y="3083"/>
                    <a:pt x="2190" y="1914"/>
                  </a:cubicBezTo>
                  <a:cubicBezTo>
                    <a:pt x="1956" y="1174"/>
                    <a:pt x="1573" y="136"/>
                    <a:pt x="684" y="14"/>
                  </a:cubicBezTo>
                  <a:cubicBezTo>
                    <a:pt x="595" y="5"/>
                    <a:pt x="506" y="0"/>
                    <a:pt x="419" y="0"/>
                  </a:cubicBezTo>
                  <a:close/>
                </a:path>
              </a:pathLst>
            </a:custGeom>
            <a:solidFill>
              <a:srgbClr val="799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6220974" y="1886214"/>
              <a:ext cx="297668" cy="516231"/>
            </a:xfrm>
            <a:custGeom>
              <a:avLst/>
              <a:gdLst/>
              <a:ahLst/>
              <a:cxnLst/>
              <a:rect l="l" t="t" r="r" b="b"/>
              <a:pathLst>
                <a:path w="4287" h="7435" extrusionOk="0">
                  <a:moveTo>
                    <a:pt x="1807" y="1"/>
                  </a:moveTo>
                  <a:cubicBezTo>
                    <a:pt x="1447" y="1"/>
                    <a:pt x="1085" y="98"/>
                    <a:pt x="768" y="295"/>
                  </a:cubicBezTo>
                  <a:cubicBezTo>
                    <a:pt x="1" y="734"/>
                    <a:pt x="48" y="1848"/>
                    <a:pt x="132" y="2625"/>
                  </a:cubicBezTo>
                  <a:cubicBezTo>
                    <a:pt x="254" y="3841"/>
                    <a:pt x="422" y="5039"/>
                    <a:pt x="647" y="6246"/>
                  </a:cubicBezTo>
                  <a:cubicBezTo>
                    <a:pt x="703" y="6583"/>
                    <a:pt x="787" y="6939"/>
                    <a:pt x="1049" y="7173"/>
                  </a:cubicBezTo>
                  <a:cubicBezTo>
                    <a:pt x="1266" y="7377"/>
                    <a:pt x="1560" y="7435"/>
                    <a:pt x="1865" y="7435"/>
                  </a:cubicBezTo>
                  <a:cubicBezTo>
                    <a:pt x="2033" y="7435"/>
                    <a:pt x="2205" y="7417"/>
                    <a:pt x="2368" y="7397"/>
                  </a:cubicBezTo>
                  <a:cubicBezTo>
                    <a:pt x="2930" y="7322"/>
                    <a:pt x="3538" y="7229"/>
                    <a:pt x="3884" y="6789"/>
                  </a:cubicBezTo>
                  <a:cubicBezTo>
                    <a:pt x="4118" y="6480"/>
                    <a:pt x="4184" y="6087"/>
                    <a:pt x="4212" y="5713"/>
                  </a:cubicBezTo>
                  <a:cubicBezTo>
                    <a:pt x="4287" y="4833"/>
                    <a:pt x="4287" y="3944"/>
                    <a:pt x="4184" y="3064"/>
                  </a:cubicBezTo>
                  <a:cubicBezTo>
                    <a:pt x="4072" y="2166"/>
                    <a:pt x="3856" y="1221"/>
                    <a:pt x="3211" y="575"/>
                  </a:cubicBezTo>
                  <a:cubicBezTo>
                    <a:pt x="2832" y="196"/>
                    <a:pt x="2320" y="1"/>
                    <a:pt x="18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6220349" y="1891699"/>
              <a:ext cx="198931" cy="510745"/>
            </a:xfrm>
            <a:custGeom>
              <a:avLst/>
              <a:gdLst/>
              <a:ahLst/>
              <a:cxnLst/>
              <a:rect l="l" t="t" r="r" b="b"/>
              <a:pathLst>
                <a:path w="2865" h="7356" extrusionOk="0">
                  <a:moveTo>
                    <a:pt x="1226" y="0"/>
                  </a:moveTo>
                  <a:cubicBezTo>
                    <a:pt x="1067" y="47"/>
                    <a:pt x="918" y="113"/>
                    <a:pt x="759" y="206"/>
                  </a:cubicBezTo>
                  <a:cubicBezTo>
                    <a:pt x="1" y="646"/>
                    <a:pt x="47" y="1760"/>
                    <a:pt x="132" y="2527"/>
                  </a:cubicBezTo>
                  <a:cubicBezTo>
                    <a:pt x="244" y="3743"/>
                    <a:pt x="422" y="4951"/>
                    <a:pt x="646" y="6167"/>
                  </a:cubicBezTo>
                  <a:cubicBezTo>
                    <a:pt x="702" y="6504"/>
                    <a:pt x="787" y="6860"/>
                    <a:pt x="1039" y="7094"/>
                  </a:cubicBezTo>
                  <a:cubicBezTo>
                    <a:pt x="1262" y="7298"/>
                    <a:pt x="1559" y="7356"/>
                    <a:pt x="1861" y="7356"/>
                  </a:cubicBezTo>
                  <a:cubicBezTo>
                    <a:pt x="2029" y="7356"/>
                    <a:pt x="2199" y="7338"/>
                    <a:pt x="2359" y="7318"/>
                  </a:cubicBezTo>
                  <a:lnTo>
                    <a:pt x="2817" y="7243"/>
                  </a:lnTo>
                  <a:cubicBezTo>
                    <a:pt x="2817" y="7103"/>
                    <a:pt x="2827" y="6953"/>
                    <a:pt x="2827" y="6813"/>
                  </a:cubicBezTo>
                  <a:cubicBezTo>
                    <a:pt x="2864" y="5035"/>
                    <a:pt x="2714" y="3182"/>
                    <a:pt x="2022" y="1526"/>
                  </a:cubicBezTo>
                  <a:cubicBezTo>
                    <a:pt x="1863" y="1142"/>
                    <a:pt x="1591" y="440"/>
                    <a:pt x="1226" y="0"/>
                  </a:cubicBezTo>
                  <a:close/>
                </a:path>
              </a:pathLst>
            </a:custGeom>
            <a:solidFill>
              <a:srgbClr val="799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5288601" y="1669446"/>
              <a:ext cx="129566" cy="154696"/>
            </a:xfrm>
            <a:custGeom>
              <a:avLst/>
              <a:gdLst/>
              <a:ahLst/>
              <a:cxnLst/>
              <a:rect l="l" t="t" r="r" b="b"/>
              <a:pathLst>
                <a:path w="1866" h="2228" extrusionOk="0">
                  <a:moveTo>
                    <a:pt x="163" y="0"/>
                  </a:moveTo>
                  <a:cubicBezTo>
                    <a:pt x="97" y="0"/>
                    <a:pt x="27" y="61"/>
                    <a:pt x="19" y="123"/>
                  </a:cubicBezTo>
                  <a:cubicBezTo>
                    <a:pt x="0" y="207"/>
                    <a:pt x="47" y="291"/>
                    <a:pt x="113" y="347"/>
                  </a:cubicBezTo>
                  <a:cubicBezTo>
                    <a:pt x="169" y="403"/>
                    <a:pt x="253" y="441"/>
                    <a:pt x="319" y="488"/>
                  </a:cubicBezTo>
                  <a:cubicBezTo>
                    <a:pt x="740" y="731"/>
                    <a:pt x="1058" y="1152"/>
                    <a:pt x="1170" y="1620"/>
                  </a:cubicBezTo>
                  <a:cubicBezTo>
                    <a:pt x="1208" y="1742"/>
                    <a:pt x="1282" y="2060"/>
                    <a:pt x="1329" y="2172"/>
                  </a:cubicBezTo>
                  <a:cubicBezTo>
                    <a:pt x="1345" y="2211"/>
                    <a:pt x="1415" y="2227"/>
                    <a:pt x="1498" y="2227"/>
                  </a:cubicBezTo>
                  <a:cubicBezTo>
                    <a:pt x="1657" y="2227"/>
                    <a:pt x="1866" y="2167"/>
                    <a:pt x="1853" y="2088"/>
                  </a:cubicBezTo>
                  <a:cubicBezTo>
                    <a:pt x="1638" y="1208"/>
                    <a:pt x="1020" y="422"/>
                    <a:pt x="206" y="10"/>
                  </a:cubicBezTo>
                  <a:cubicBezTo>
                    <a:pt x="193" y="3"/>
                    <a:pt x="178" y="0"/>
                    <a:pt x="1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5190489" y="1611331"/>
              <a:ext cx="134982" cy="116091"/>
            </a:xfrm>
            <a:custGeom>
              <a:avLst/>
              <a:gdLst/>
              <a:ahLst/>
              <a:cxnLst/>
              <a:rect l="l" t="t" r="r" b="b"/>
              <a:pathLst>
                <a:path w="1944" h="1672" extrusionOk="0">
                  <a:moveTo>
                    <a:pt x="904" y="1"/>
                  </a:moveTo>
                  <a:cubicBezTo>
                    <a:pt x="682" y="1"/>
                    <a:pt x="462" y="89"/>
                    <a:pt x="309" y="248"/>
                  </a:cubicBezTo>
                  <a:cubicBezTo>
                    <a:pt x="94" y="473"/>
                    <a:pt x="0" y="847"/>
                    <a:pt x="131" y="1119"/>
                  </a:cubicBezTo>
                  <a:cubicBezTo>
                    <a:pt x="244" y="1353"/>
                    <a:pt x="450" y="1605"/>
                    <a:pt x="702" y="1652"/>
                  </a:cubicBezTo>
                  <a:cubicBezTo>
                    <a:pt x="762" y="1665"/>
                    <a:pt x="824" y="1671"/>
                    <a:pt x="886" y="1671"/>
                  </a:cubicBezTo>
                  <a:cubicBezTo>
                    <a:pt x="1409" y="1671"/>
                    <a:pt x="1944" y="1227"/>
                    <a:pt x="1760" y="641"/>
                  </a:cubicBezTo>
                  <a:cubicBezTo>
                    <a:pt x="1666" y="361"/>
                    <a:pt x="1432" y="108"/>
                    <a:pt x="1133" y="33"/>
                  </a:cubicBezTo>
                  <a:cubicBezTo>
                    <a:pt x="1058" y="12"/>
                    <a:pt x="981" y="1"/>
                    <a:pt x="9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5907822" y="1600707"/>
              <a:ext cx="98806" cy="170804"/>
            </a:xfrm>
            <a:custGeom>
              <a:avLst/>
              <a:gdLst/>
              <a:ahLst/>
              <a:cxnLst/>
              <a:rect l="l" t="t" r="r" b="b"/>
              <a:pathLst>
                <a:path w="1423" h="2460" extrusionOk="0">
                  <a:moveTo>
                    <a:pt x="1263" y="1"/>
                  </a:moveTo>
                  <a:cubicBezTo>
                    <a:pt x="1243" y="1"/>
                    <a:pt x="1224" y="6"/>
                    <a:pt x="1208" y="18"/>
                  </a:cubicBezTo>
                  <a:cubicBezTo>
                    <a:pt x="487" y="579"/>
                    <a:pt x="38" y="1468"/>
                    <a:pt x="0" y="2385"/>
                  </a:cubicBezTo>
                  <a:cubicBezTo>
                    <a:pt x="0" y="2436"/>
                    <a:pt x="103" y="2460"/>
                    <a:pt x="217" y="2460"/>
                  </a:cubicBezTo>
                  <a:cubicBezTo>
                    <a:pt x="357" y="2460"/>
                    <a:pt x="514" y="2424"/>
                    <a:pt x="524" y="2357"/>
                  </a:cubicBezTo>
                  <a:cubicBezTo>
                    <a:pt x="553" y="2245"/>
                    <a:pt x="562" y="1917"/>
                    <a:pt x="562" y="1786"/>
                  </a:cubicBezTo>
                  <a:cubicBezTo>
                    <a:pt x="581" y="1309"/>
                    <a:pt x="805" y="823"/>
                    <a:pt x="1170" y="514"/>
                  </a:cubicBezTo>
                  <a:cubicBezTo>
                    <a:pt x="1226" y="448"/>
                    <a:pt x="1301" y="401"/>
                    <a:pt x="1348" y="336"/>
                  </a:cubicBezTo>
                  <a:cubicBezTo>
                    <a:pt x="1395" y="261"/>
                    <a:pt x="1423" y="186"/>
                    <a:pt x="1395" y="102"/>
                  </a:cubicBezTo>
                  <a:cubicBezTo>
                    <a:pt x="1381" y="46"/>
                    <a:pt x="1320" y="1"/>
                    <a:pt x="12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5974688" y="1533913"/>
              <a:ext cx="126163" cy="115744"/>
            </a:xfrm>
            <a:custGeom>
              <a:avLst/>
              <a:gdLst/>
              <a:ahLst/>
              <a:cxnLst/>
              <a:rect l="l" t="t" r="r" b="b"/>
              <a:pathLst>
                <a:path w="1817" h="1667" extrusionOk="0">
                  <a:moveTo>
                    <a:pt x="930" y="1"/>
                  </a:moveTo>
                  <a:cubicBezTo>
                    <a:pt x="800" y="1"/>
                    <a:pt x="671" y="30"/>
                    <a:pt x="553" y="91"/>
                  </a:cubicBezTo>
                  <a:cubicBezTo>
                    <a:pt x="291" y="231"/>
                    <a:pt x="104" y="512"/>
                    <a:pt x="67" y="802"/>
                  </a:cubicBezTo>
                  <a:cubicBezTo>
                    <a:pt x="0" y="1343"/>
                    <a:pt x="473" y="1667"/>
                    <a:pt x="938" y="1667"/>
                  </a:cubicBezTo>
                  <a:cubicBezTo>
                    <a:pt x="1060" y="1667"/>
                    <a:pt x="1182" y="1644"/>
                    <a:pt x="1293" y="1597"/>
                  </a:cubicBezTo>
                  <a:cubicBezTo>
                    <a:pt x="1527" y="1494"/>
                    <a:pt x="1695" y="1204"/>
                    <a:pt x="1751" y="961"/>
                  </a:cubicBezTo>
                  <a:cubicBezTo>
                    <a:pt x="1817" y="680"/>
                    <a:pt x="1658" y="325"/>
                    <a:pt x="1414" y="147"/>
                  </a:cubicBezTo>
                  <a:cubicBezTo>
                    <a:pt x="1271" y="51"/>
                    <a:pt x="1100" y="1"/>
                    <a:pt x="9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5076130" y="1750334"/>
              <a:ext cx="1313849" cy="979693"/>
            </a:xfrm>
            <a:custGeom>
              <a:avLst/>
              <a:gdLst/>
              <a:ahLst/>
              <a:cxnLst/>
              <a:rect l="l" t="t" r="r" b="b"/>
              <a:pathLst>
                <a:path w="18922" h="14110" extrusionOk="0">
                  <a:moveTo>
                    <a:pt x="11829" y="0"/>
                  </a:moveTo>
                  <a:cubicBezTo>
                    <a:pt x="10523" y="0"/>
                    <a:pt x="9179" y="74"/>
                    <a:pt x="7964" y="183"/>
                  </a:cubicBezTo>
                  <a:cubicBezTo>
                    <a:pt x="6523" y="305"/>
                    <a:pt x="5072" y="567"/>
                    <a:pt x="3762" y="1175"/>
                  </a:cubicBezTo>
                  <a:cubicBezTo>
                    <a:pt x="2452" y="1784"/>
                    <a:pt x="1292" y="2804"/>
                    <a:pt x="740" y="4132"/>
                  </a:cubicBezTo>
                  <a:cubicBezTo>
                    <a:pt x="0" y="5901"/>
                    <a:pt x="253" y="7492"/>
                    <a:pt x="749" y="9354"/>
                  </a:cubicBezTo>
                  <a:cubicBezTo>
                    <a:pt x="936" y="10009"/>
                    <a:pt x="1544" y="11432"/>
                    <a:pt x="1975" y="12264"/>
                  </a:cubicBezTo>
                  <a:cubicBezTo>
                    <a:pt x="2630" y="13518"/>
                    <a:pt x="3734" y="14080"/>
                    <a:pt x="5147" y="14099"/>
                  </a:cubicBezTo>
                  <a:cubicBezTo>
                    <a:pt x="5550" y="14105"/>
                    <a:pt x="5993" y="14109"/>
                    <a:pt x="6458" y="14109"/>
                  </a:cubicBezTo>
                  <a:cubicBezTo>
                    <a:pt x="7917" y="14109"/>
                    <a:pt x="9585" y="14070"/>
                    <a:pt x="10856" y="13949"/>
                  </a:cubicBezTo>
                  <a:cubicBezTo>
                    <a:pt x="12867" y="13752"/>
                    <a:pt x="14879" y="13200"/>
                    <a:pt x="16573" y="12096"/>
                  </a:cubicBezTo>
                  <a:cubicBezTo>
                    <a:pt x="17359" y="11600"/>
                    <a:pt x="18080" y="10954"/>
                    <a:pt x="18463" y="10112"/>
                  </a:cubicBezTo>
                  <a:cubicBezTo>
                    <a:pt x="18922" y="9073"/>
                    <a:pt x="18819" y="7885"/>
                    <a:pt x="18697" y="6762"/>
                  </a:cubicBezTo>
                  <a:cubicBezTo>
                    <a:pt x="18594" y="5714"/>
                    <a:pt x="18482" y="4647"/>
                    <a:pt x="18136" y="3646"/>
                  </a:cubicBezTo>
                  <a:cubicBezTo>
                    <a:pt x="17799" y="2635"/>
                    <a:pt x="16966" y="296"/>
                    <a:pt x="13887" y="71"/>
                  </a:cubicBezTo>
                  <a:cubicBezTo>
                    <a:pt x="13231" y="22"/>
                    <a:pt x="12536" y="0"/>
                    <a:pt x="118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5233400" y="1866495"/>
              <a:ext cx="1061731" cy="780282"/>
            </a:xfrm>
            <a:custGeom>
              <a:avLst/>
              <a:gdLst/>
              <a:ahLst/>
              <a:cxnLst/>
              <a:rect l="l" t="t" r="r" b="b"/>
              <a:pathLst>
                <a:path w="15291" h="11238" extrusionOk="0">
                  <a:moveTo>
                    <a:pt x="11570" y="0"/>
                  </a:moveTo>
                  <a:cubicBezTo>
                    <a:pt x="11305" y="0"/>
                    <a:pt x="11038" y="18"/>
                    <a:pt x="10780" y="36"/>
                  </a:cubicBezTo>
                  <a:cubicBezTo>
                    <a:pt x="9021" y="167"/>
                    <a:pt x="7252" y="298"/>
                    <a:pt x="5502" y="419"/>
                  </a:cubicBezTo>
                  <a:cubicBezTo>
                    <a:pt x="4052" y="532"/>
                    <a:pt x="2480" y="681"/>
                    <a:pt x="1385" y="1617"/>
                  </a:cubicBezTo>
                  <a:cubicBezTo>
                    <a:pt x="440" y="2422"/>
                    <a:pt x="0" y="3685"/>
                    <a:pt x="0" y="4921"/>
                  </a:cubicBezTo>
                  <a:cubicBezTo>
                    <a:pt x="0" y="6146"/>
                    <a:pt x="374" y="7335"/>
                    <a:pt x="833" y="8486"/>
                  </a:cubicBezTo>
                  <a:cubicBezTo>
                    <a:pt x="1142" y="9253"/>
                    <a:pt x="1497" y="10039"/>
                    <a:pt x="2134" y="10601"/>
                  </a:cubicBezTo>
                  <a:cubicBezTo>
                    <a:pt x="2633" y="11049"/>
                    <a:pt x="3193" y="11215"/>
                    <a:pt x="3821" y="11215"/>
                  </a:cubicBezTo>
                  <a:cubicBezTo>
                    <a:pt x="3888" y="11215"/>
                    <a:pt x="3956" y="11213"/>
                    <a:pt x="4024" y="11209"/>
                  </a:cubicBezTo>
                  <a:cubicBezTo>
                    <a:pt x="5259" y="11172"/>
                    <a:pt x="6410" y="11237"/>
                    <a:pt x="7645" y="10984"/>
                  </a:cubicBezTo>
                  <a:cubicBezTo>
                    <a:pt x="9030" y="10713"/>
                    <a:pt x="10743" y="10358"/>
                    <a:pt x="12090" y="9908"/>
                  </a:cubicBezTo>
                  <a:cubicBezTo>
                    <a:pt x="12951" y="9628"/>
                    <a:pt x="13915" y="9272"/>
                    <a:pt x="14505" y="8589"/>
                  </a:cubicBezTo>
                  <a:cubicBezTo>
                    <a:pt x="15057" y="7962"/>
                    <a:pt x="15113" y="7082"/>
                    <a:pt x="15188" y="6249"/>
                  </a:cubicBezTo>
                  <a:cubicBezTo>
                    <a:pt x="15291" y="5033"/>
                    <a:pt x="14898" y="3779"/>
                    <a:pt x="14551" y="2609"/>
                  </a:cubicBezTo>
                  <a:cubicBezTo>
                    <a:pt x="14271" y="1645"/>
                    <a:pt x="13775" y="635"/>
                    <a:pt x="12839" y="223"/>
                  </a:cubicBezTo>
                  <a:cubicBezTo>
                    <a:pt x="12443" y="48"/>
                    <a:pt x="12007" y="0"/>
                    <a:pt x="115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5836999" y="1989668"/>
              <a:ext cx="180114" cy="176706"/>
            </a:xfrm>
            <a:custGeom>
              <a:avLst/>
              <a:gdLst/>
              <a:ahLst/>
              <a:cxnLst/>
              <a:rect l="l" t="t" r="r" b="b"/>
              <a:pathLst>
                <a:path w="2594" h="2545" extrusionOk="0">
                  <a:moveTo>
                    <a:pt x="1536" y="0"/>
                  </a:moveTo>
                  <a:cubicBezTo>
                    <a:pt x="1476" y="0"/>
                    <a:pt x="1424" y="32"/>
                    <a:pt x="1385" y="77"/>
                  </a:cubicBezTo>
                  <a:cubicBezTo>
                    <a:pt x="946" y="639"/>
                    <a:pt x="515" y="1210"/>
                    <a:pt x="85" y="1771"/>
                  </a:cubicBezTo>
                  <a:cubicBezTo>
                    <a:pt x="75" y="1799"/>
                    <a:pt x="57" y="1808"/>
                    <a:pt x="57" y="1837"/>
                  </a:cubicBezTo>
                  <a:cubicBezTo>
                    <a:pt x="0" y="1930"/>
                    <a:pt x="29" y="2052"/>
                    <a:pt x="150" y="2080"/>
                  </a:cubicBezTo>
                  <a:cubicBezTo>
                    <a:pt x="871" y="2230"/>
                    <a:pt x="1591" y="2379"/>
                    <a:pt x="2302" y="2538"/>
                  </a:cubicBezTo>
                  <a:cubicBezTo>
                    <a:pt x="2319" y="2543"/>
                    <a:pt x="2336" y="2545"/>
                    <a:pt x="2351" y="2545"/>
                  </a:cubicBezTo>
                  <a:cubicBezTo>
                    <a:pt x="2530" y="2545"/>
                    <a:pt x="2594" y="2263"/>
                    <a:pt x="2387" y="2220"/>
                  </a:cubicBezTo>
                  <a:cubicBezTo>
                    <a:pt x="1760" y="2080"/>
                    <a:pt x="1114" y="1949"/>
                    <a:pt x="478" y="1808"/>
                  </a:cubicBezTo>
                  <a:lnTo>
                    <a:pt x="1675" y="255"/>
                  </a:lnTo>
                  <a:cubicBezTo>
                    <a:pt x="1732" y="180"/>
                    <a:pt x="1685" y="68"/>
                    <a:pt x="1619" y="21"/>
                  </a:cubicBezTo>
                  <a:cubicBezTo>
                    <a:pt x="1590" y="7"/>
                    <a:pt x="1562" y="0"/>
                    <a:pt x="1536" y="0"/>
                  </a:cubicBezTo>
                  <a:close/>
                </a:path>
              </a:pathLst>
            </a:custGeom>
            <a:solidFill>
              <a:srgbClr val="FFD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5433512" y="2063197"/>
              <a:ext cx="217748" cy="207117"/>
            </a:xfrm>
            <a:custGeom>
              <a:avLst/>
              <a:gdLst/>
              <a:ahLst/>
              <a:cxnLst/>
              <a:rect l="l" t="t" r="r" b="b"/>
              <a:pathLst>
                <a:path w="3136" h="2983" extrusionOk="0">
                  <a:moveTo>
                    <a:pt x="1545" y="0"/>
                  </a:moveTo>
                  <a:cubicBezTo>
                    <a:pt x="1532" y="0"/>
                    <a:pt x="1520" y="0"/>
                    <a:pt x="1507" y="1"/>
                  </a:cubicBezTo>
                  <a:cubicBezTo>
                    <a:pt x="852" y="29"/>
                    <a:pt x="272" y="544"/>
                    <a:pt x="113" y="1171"/>
                  </a:cubicBezTo>
                  <a:cubicBezTo>
                    <a:pt x="0" y="1666"/>
                    <a:pt x="197" y="2443"/>
                    <a:pt x="702" y="2761"/>
                  </a:cubicBezTo>
                  <a:cubicBezTo>
                    <a:pt x="941" y="2919"/>
                    <a:pt x="1238" y="2982"/>
                    <a:pt x="1531" y="2982"/>
                  </a:cubicBezTo>
                  <a:cubicBezTo>
                    <a:pt x="1917" y="2982"/>
                    <a:pt x="2294" y="2873"/>
                    <a:pt x="2517" y="2724"/>
                  </a:cubicBezTo>
                  <a:cubicBezTo>
                    <a:pt x="2967" y="2424"/>
                    <a:pt x="3135" y="1629"/>
                    <a:pt x="3042" y="1086"/>
                  </a:cubicBezTo>
                  <a:cubicBezTo>
                    <a:pt x="2922" y="462"/>
                    <a:pt x="2191" y="0"/>
                    <a:pt x="1545" y="0"/>
                  </a:cubicBezTo>
                  <a:close/>
                </a:path>
              </a:pathLst>
            </a:custGeom>
            <a:solidFill>
              <a:srgbClr val="FFD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5651121" y="2318570"/>
              <a:ext cx="240523" cy="148447"/>
            </a:xfrm>
            <a:custGeom>
              <a:avLst/>
              <a:gdLst/>
              <a:ahLst/>
              <a:cxnLst/>
              <a:rect l="l" t="t" r="r" b="b"/>
              <a:pathLst>
                <a:path w="3464" h="2138" extrusionOk="0">
                  <a:moveTo>
                    <a:pt x="3183" y="0"/>
                  </a:moveTo>
                  <a:cubicBezTo>
                    <a:pt x="3071" y="0"/>
                    <a:pt x="2948" y="120"/>
                    <a:pt x="3005" y="253"/>
                  </a:cubicBezTo>
                  <a:cubicBezTo>
                    <a:pt x="3145" y="581"/>
                    <a:pt x="3089" y="964"/>
                    <a:pt x="2902" y="1264"/>
                  </a:cubicBezTo>
                  <a:cubicBezTo>
                    <a:pt x="2706" y="1573"/>
                    <a:pt x="2341" y="1760"/>
                    <a:pt x="1966" y="1788"/>
                  </a:cubicBezTo>
                  <a:cubicBezTo>
                    <a:pt x="1933" y="1790"/>
                    <a:pt x="1899" y="1791"/>
                    <a:pt x="1866" y="1791"/>
                  </a:cubicBezTo>
                  <a:cubicBezTo>
                    <a:pt x="1110" y="1791"/>
                    <a:pt x="527" y="1186"/>
                    <a:pt x="366" y="468"/>
                  </a:cubicBezTo>
                  <a:cubicBezTo>
                    <a:pt x="347" y="379"/>
                    <a:pt x="275" y="340"/>
                    <a:pt x="204" y="340"/>
                  </a:cubicBezTo>
                  <a:cubicBezTo>
                    <a:pt x="103" y="340"/>
                    <a:pt x="0" y="417"/>
                    <a:pt x="39" y="543"/>
                  </a:cubicBezTo>
                  <a:cubicBezTo>
                    <a:pt x="188" y="1264"/>
                    <a:pt x="712" y="1919"/>
                    <a:pt x="1442" y="2087"/>
                  </a:cubicBezTo>
                  <a:cubicBezTo>
                    <a:pt x="1580" y="2121"/>
                    <a:pt x="1720" y="2137"/>
                    <a:pt x="1858" y="2137"/>
                  </a:cubicBezTo>
                  <a:cubicBezTo>
                    <a:pt x="2455" y="2137"/>
                    <a:pt x="3029" y="1830"/>
                    <a:pt x="3295" y="1245"/>
                  </a:cubicBezTo>
                  <a:cubicBezTo>
                    <a:pt x="3463" y="871"/>
                    <a:pt x="3463" y="450"/>
                    <a:pt x="3314" y="94"/>
                  </a:cubicBezTo>
                  <a:cubicBezTo>
                    <a:pt x="3287" y="27"/>
                    <a:pt x="3236" y="0"/>
                    <a:pt x="3183" y="0"/>
                  </a:cubicBezTo>
                  <a:close/>
                </a:path>
              </a:pathLst>
            </a:custGeom>
            <a:solidFill>
              <a:srgbClr val="FFD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5482880" y="2509162"/>
              <a:ext cx="925083" cy="277313"/>
            </a:xfrm>
            <a:custGeom>
              <a:avLst/>
              <a:gdLst/>
              <a:ahLst/>
              <a:cxnLst/>
              <a:rect l="l" t="t" r="r" b="b"/>
              <a:pathLst>
                <a:path w="13323" h="3994" extrusionOk="0">
                  <a:moveTo>
                    <a:pt x="13172" y="0"/>
                  </a:moveTo>
                  <a:cubicBezTo>
                    <a:pt x="13148" y="0"/>
                    <a:pt x="13123" y="11"/>
                    <a:pt x="13101" y="35"/>
                  </a:cubicBezTo>
                  <a:cubicBezTo>
                    <a:pt x="12531" y="643"/>
                    <a:pt x="11922" y="1186"/>
                    <a:pt x="11211" y="1654"/>
                  </a:cubicBezTo>
                  <a:cubicBezTo>
                    <a:pt x="10509" y="2103"/>
                    <a:pt x="9733" y="2468"/>
                    <a:pt x="8937" y="2758"/>
                  </a:cubicBezTo>
                  <a:cubicBezTo>
                    <a:pt x="7169" y="3413"/>
                    <a:pt x="5288" y="3675"/>
                    <a:pt x="3416" y="3768"/>
                  </a:cubicBezTo>
                  <a:cubicBezTo>
                    <a:pt x="2293" y="3825"/>
                    <a:pt x="1170" y="3778"/>
                    <a:pt x="47" y="3871"/>
                  </a:cubicBezTo>
                  <a:cubicBezTo>
                    <a:pt x="0" y="3871"/>
                    <a:pt x="0" y="3946"/>
                    <a:pt x="47" y="3946"/>
                  </a:cubicBezTo>
                  <a:cubicBezTo>
                    <a:pt x="516" y="3981"/>
                    <a:pt x="987" y="3993"/>
                    <a:pt x="1458" y="3993"/>
                  </a:cubicBezTo>
                  <a:cubicBezTo>
                    <a:pt x="2012" y="3993"/>
                    <a:pt x="2565" y="3976"/>
                    <a:pt x="3117" y="3956"/>
                  </a:cubicBezTo>
                  <a:cubicBezTo>
                    <a:pt x="4118" y="3918"/>
                    <a:pt x="5129" y="3853"/>
                    <a:pt x="6130" y="3694"/>
                  </a:cubicBezTo>
                  <a:cubicBezTo>
                    <a:pt x="7861" y="3432"/>
                    <a:pt x="9573" y="2926"/>
                    <a:pt x="11071" y="2009"/>
                  </a:cubicBezTo>
                  <a:cubicBezTo>
                    <a:pt x="11875" y="1523"/>
                    <a:pt x="12662" y="933"/>
                    <a:pt x="13251" y="203"/>
                  </a:cubicBezTo>
                  <a:cubicBezTo>
                    <a:pt x="13323" y="110"/>
                    <a:pt x="13252" y="0"/>
                    <a:pt x="13172" y="0"/>
                  </a:cubicBezTo>
                  <a:close/>
                </a:path>
              </a:pathLst>
            </a:custGeom>
            <a:solidFill>
              <a:srgbClr val="FFD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6005934" y="2686285"/>
              <a:ext cx="267116" cy="109564"/>
            </a:xfrm>
            <a:custGeom>
              <a:avLst/>
              <a:gdLst/>
              <a:ahLst/>
              <a:cxnLst/>
              <a:rect l="l" t="t" r="r" b="b"/>
              <a:pathLst>
                <a:path w="3847" h="1578" extrusionOk="0">
                  <a:moveTo>
                    <a:pt x="3729" y="0"/>
                  </a:moveTo>
                  <a:cubicBezTo>
                    <a:pt x="3612" y="0"/>
                    <a:pt x="3501" y="103"/>
                    <a:pt x="3397" y="151"/>
                  </a:cubicBezTo>
                  <a:cubicBezTo>
                    <a:pt x="3238" y="235"/>
                    <a:pt x="3079" y="328"/>
                    <a:pt x="2911" y="413"/>
                  </a:cubicBezTo>
                  <a:cubicBezTo>
                    <a:pt x="2602" y="562"/>
                    <a:pt x="2274" y="712"/>
                    <a:pt x="1928" y="843"/>
                  </a:cubicBezTo>
                  <a:cubicBezTo>
                    <a:pt x="1619" y="955"/>
                    <a:pt x="1292" y="1086"/>
                    <a:pt x="964" y="1180"/>
                  </a:cubicBezTo>
                  <a:cubicBezTo>
                    <a:pt x="787" y="1236"/>
                    <a:pt x="618" y="1283"/>
                    <a:pt x="450" y="1348"/>
                  </a:cubicBezTo>
                  <a:cubicBezTo>
                    <a:pt x="309" y="1395"/>
                    <a:pt x="141" y="1414"/>
                    <a:pt x="29" y="1508"/>
                  </a:cubicBezTo>
                  <a:cubicBezTo>
                    <a:pt x="0" y="1517"/>
                    <a:pt x="10" y="1554"/>
                    <a:pt x="38" y="1564"/>
                  </a:cubicBezTo>
                  <a:cubicBezTo>
                    <a:pt x="74" y="1573"/>
                    <a:pt x="113" y="1577"/>
                    <a:pt x="154" y="1577"/>
                  </a:cubicBezTo>
                  <a:cubicBezTo>
                    <a:pt x="268" y="1577"/>
                    <a:pt x="393" y="1545"/>
                    <a:pt x="496" y="1517"/>
                  </a:cubicBezTo>
                  <a:cubicBezTo>
                    <a:pt x="665" y="1489"/>
                    <a:pt x="843" y="1451"/>
                    <a:pt x="1020" y="1395"/>
                  </a:cubicBezTo>
                  <a:cubicBezTo>
                    <a:pt x="1367" y="1302"/>
                    <a:pt x="1713" y="1180"/>
                    <a:pt x="2040" y="1049"/>
                  </a:cubicBezTo>
                  <a:cubicBezTo>
                    <a:pt x="2349" y="927"/>
                    <a:pt x="2667" y="796"/>
                    <a:pt x="2986" y="647"/>
                  </a:cubicBezTo>
                  <a:cubicBezTo>
                    <a:pt x="3145" y="562"/>
                    <a:pt x="3313" y="488"/>
                    <a:pt x="3463" y="394"/>
                  </a:cubicBezTo>
                  <a:cubicBezTo>
                    <a:pt x="3594" y="328"/>
                    <a:pt x="3790" y="272"/>
                    <a:pt x="3828" y="104"/>
                  </a:cubicBezTo>
                  <a:cubicBezTo>
                    <a:pt x="3847" y="66"/>
                    <a:pt x="3828" y="20"/>
                    <a:pt x="3790" y="10"/>
                  </a:cubicBezTo>
                  <a:cubicBezTo>
                    <a:pt x="3770" y="3"/>
                    <a:pt x="3749" y="0"/>
                    <a:pt x="3729" y="0"/>
                  </a:cubicBezTo>
                  <a:close/>
                </a:path>
              </a:pathLst>
            </a:custGeom>
            <a:solidFill>
              <a:srgbClr val="FFD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5062729" y="1830737"/>
              <a:ext cx="171504" cy="195661"/>
            </a:xfrm>
            <a:custGeom>
              <a:avLst/>
              <a:gdLst/>
              <a:ahLst/>
              <a:cxnLst/>
              <a:rect l="l" t="t" r="r" b="b"/>
              <a:pathLst>
                <a:path w="2470" h="2818" extrusionOk="0">
                  <a:moveTo>
                    <a:pt x="2318" y="0"/>
                  </a:moveTo>
                  <a:cubicBezTo>
                    <a:pt x="2300" y="0"/>
                    <a:pt x="2281" y="5"/>
                    <a:pt x="2262" y="17"/>
                  </a:cubicBezTo>
                  <a:cubicBezTo>
                    <a:pt x="1737" y="317"/>
                    <a:pt x="1260" y="729"/>
                    <a:pt x="858" y="1196"/>
                  </a:cubicBezTo>
                  <a:cubicBezTo>
                    <a:pt x="484" y="1646"/>
                    <a:pt x="119" y="2188"/>
                    <a:pt x="6" y="2778"/>
                  </a:cubicBezTo>
                  <a:cubicBezTo>
                    <a:pt x="1" y="2801"/>
                    <a:pt x="16" y="2817"/>
                    <a:pt x="33" y="2817"/>
                  </a:cubicBezTo>
                  <a:cubicBezTo>
                    <a:pt x="44" y="2817"/>
                    <a:pt x="55" y="2811"/>
                    <a:pt x="62" y="2797"/>
                  </a:cubicBezTo>
                  <a:cubicBezTo>
                    <a:pt x="212" y="2544"/>
                    <a:pt x="334" y="2282"/>
                    <a:pt x="493" y="2039"/>
                  </a:cubicBezTo>
                  <a:cubicBezTo>
                    <a:pt x="661" y="1795"/>
                    <a:pt x="820" y="1552"/>
                    <a:pt x="1026" y="1318"/>
                  </a:cubicBezTo>
                  <a:cubicBezTo>
                    <a:pt x="1410" y="860"/>
                    <a:pt x="1868" y="485"/>
                    <a:pt x="2383" y="195"/>
                  </a:cubicBezTo>
                  <a:cubicBezTo>
                    <a:pt x="2469" y="140"/>
                    <a:pt x="2411" y="0"/>
                    <a:pt x="2318" y="0"/>
                  </a:cubicBezTo>
                  <a:close/>
                </a:path>
              </a:pathLst>
            </a:custGeom>
            <a:solidFill>
              <a:srgbClr val="FFD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6093631" y="1714160"/>
              <a:ext cx="209971" cy="114078"/>
            </a:xfrm>
            <a:custGeom>
              <a:avLst/>
              <a:gdLst/>
              <a:ahLst/>
              <a:cxnLst/>
              <a:rect l="l" t="t" r="r" b="b"/>
              <a:pathLst>
                <a:path w="3024" h="1643" extrusionOk="0">
                  <a:moveTo>
                    <a:pt x="170" y="0"/>
                  </a:moveTo>
                  <a:cubicBezTo>
                    <a:pt x="133" y="0"/>
                    <a:pt x="95" y="1"/>
                    <a:pt x="57" y="3"/>
                  </a:cubicBezTo>
                  <a:cubicBezTo>
                    <a:pt x="10" y="3"/>
                    <a:pt x="1" y="78"/>
                    <a:pt x="48" y="78"/>
                  </a:cubicBezTo>
                  <a:cubicBezTo>
                    <a:pt x="590" y="162"/>
                    <a:pt x="1105" y="302"/>
                    <a:pt x="1592" y="545"/>
                  </a:cubicBezTo>
                  <a:cubicBezTo>
                    <a:pt x="2088" y="807"/>
                    <a:pt x="2518" y="1154"/>
                    <a:pt x="2846" y="1593"/>
                  </a:cubicBezTo>
                  <a:cubicBezTo>
                    <a:pt x="2862" y="1618"/>
                    <a:pt x="2892" y="1642"/>
                    <a:pt x="2930" y="1642"/>
                  </a:cubicBezTo>
                  <a:cubicBezTo>
                    <a:pt x="2936" y="1642"/>
                    <a:pt x="2942" y="1642"/>
                    <a:pt x="2948" y="1640"/>
                  </a:cubicBezTo>
                  <a:cubicBezTo>
                    <a:pt x="2977" y="1622"/>
                    <a:pt x="2986" y="1612"/>
                    <a:pt x="3005" y="1593"/>
                  </a:cubicBezTo>
                  <a:cubicBezTo>
                    <a:pt x="3023" y="1575"/>
                    <a:pt x="3023" y="1528"/>
                    <a:pt x="3005" y="1509"/>
                  </a:cubicBezTo>
                  <a:cubicBezTo>
                    <a:pt x="2353" y="659"/>
                    <a:pt x="1281" y="0"/>
                    <a:pt x="170" y="0"/>
                  </a:cubicBezTo>
                  <a:close/>
                </a:path>
              </a:pathLst>
            </a:custGeom>
            <a:solidFill>
              <a:srgbClr val="FFD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5510168" y="1686318"/>
              <a:ext cx="299612" cy="38049"/>
            </a:xfrm>
            <a:custGeom>
              <a:avLst/>
              <a:gdLst/>
              <a:ahLst/>
              <a:cxnLst/>
              <a:rect l="l" t="t" r="r" b="b"/>
              <a:pathLst>
                <a:path w="4315" h="548" extrusionOk="0">
                  <a:moveTo>
                    <a:pt x="3407" y="1"/>
                  </a:moveTo>
                  <a:cubicBezTo>
                    <a:pt x="3319" y="1"/>
                    <a:pt x="3231" y="1"/>
                    <a:pt x="3145" y="1"/>
                  </a:cubicBezTo>
                  <a:cubicBezTo>
                    <a:pt x="2780" y="1"/>
                    <a:pt x="2415" y="29"/>
                    <a:pt x="2050" y="57"/>
                  </a:cubicBezTo>
                  <a:cubicBezTo>
                    <a:pt x="1713" y="95"/>
                    <a:pt x="1376" y="142"/>
                    <a:pt x="1039" y="216"/>
                  </a:cubicBezTo>
                  <a:cubicBezTo>
                    <a:pt x="861" y="245"/>
                    <a:pt x="684" y="291"/>
                    <a:pt x="506" y="329"/>
                  </a:cubicBezTo>
                  <a:cubicBezTo>
                    <a:pt x="347" y="366"/>
                    <a:pt x="150" y="404"/>
                    <a:pt x="19" y="507"/>
                  </a:cubicBezTo>
                  <a:cubicBezTo>
                    <a:pt x="0" y="516"/>
                    <a:pt x="0" y="544"/>
                    <a:pt x="29" y="544"/>
                  </a:cubicBezTo>
                  <a:cubicBezTo>
                    <a:pt x="49" y="547"/>
                    <a:pt x="70" y="548"/>
                    <a:pt x="91" y="548"/>
                  </a:cubicBezTo>
                  <a:cubicBezTo>
                    <a:pt x="224" y="548"/>
                    <a:pt x="367" y="501"/>
                    <a:pt x="496" y="469"/>
                  </a:cubicBezTo>
                  <a:cubicBezTo>
                    <a:pt x="656" y="432"/>
                    <a:pt x="833" y="404"/>
                    <a:pt x="1011" y="376"/>
                  </a:cubicBezTo>
                  <a:cubicBezTo>
                    <a:pt x="1376" y="319"/>
                    <a:pt x="1741" y="273"/>
                    <a:pt x="2097" y="235"/>
                  </a:cubicBezTo>
                  <a:cubicBezTo>
                    <a:pt x="2433" y="198"/>
                    <a:pt x="2789" y="188"/>
                    <a:pt x="3135" y="188"/>
                  </a:cubicBezTo>
                  <a:cubicBezTo>
                    <a:pt x="3491" y="188"/>
                    <a:pt x="3856" y="226"/>
                    <a:pt x="4202" y="226"/>
                  </a:cubicBezTo>
                  <a:cubicBezTo>
                    <a:pt x="4286" y="226"/>
                    <a:pt x="4314" y="57"/>
                    <a:pt x="4202" y="48"/>
                  </a:cubicBezTo>
                  <a:cubicBezTo>
                    <a:pt x="3942" y="6"/>
                    <a:pt x="3672" y="1"/>
                    <a:pt x="3407" y="1"/>
                  </a:cubicBezTo>
                  <a:close/>
                </a:path>
              </a:pathLst>
            </a:custGeom>
            <a:solidFill>
              <a:srgbClr val="FFD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67547" y="2344191"/>
              <a:ext cx="258020" cy="345566"/>
            </a:xfrm>
            <a:custGeom>
              <a:avLst/>
              <a:gdLst/>
              <a:ahLst/>
              <a:cxnLst/>
              <a:rect l="l" t="t" r="r" b="b"/>
              <a:pathLst>
                <a:path w="3716" h="4977" extrusionOk="0">
                  <a:moveTo>
                    <a:pt x="35" y="0"/>
                  </a:moveTo>
                  <a:cubicBezTo>
                    <a:pt x="24" y="0"/>
                    <a:pt x="10" y="9"/>
                    <a:pt x="10" y="15"/>
                  </a:cubicBezTo>
                  <a:cubicBezTo>
                    <a:pt x="1" y="492"/>
                    <a:pt x="66" y="998"/>
                    <a:pt x="141" y="1475"/>
                  </a:cubicBezTo>
                  <a:cubicBezTo>
                    <a:pt x="216" y="1952"/>
                    <a:pt x="347" y="2439"/>
                    <a:pt x="534" y="2879"/>
                  </a:cubicBezTo>
                  <a:cubicBezTo>
                    <a:pt x="871" y="3674"/>
                    <a:pt x="1470" y="4404"/>
                    <a:pt x="2275" y="4750"/>
                  </a:cubicBezTo>
                  <a:cubicBezTo>
                    <a:pt x="2578" y="4881"/>
                    <a:pt x="2932" y="4977"/>
                    <a:pt x="3270" y="4977"/>
                  </a:cubicBezTo>
                  <a:cubicBezTo>
                    <a:pt x="3390" y="4977"/>
                    <a:pt x="3509" y="4964"/>
                    <a:pt x="3622" y="4937"/>
                  </a:cubicBezTo>
                  <a:cubicBezTo>
                    <a:pt x="3716" y="4928"/>
                    <a:pt x="3706" y="4760"/>
                    <a:pt x="3603" y="4760"/>
                  </a:cubicBezTo>
                  <a:cubicBezTo>
                    <a:pt x="3496" y="4767"/>
                    <a:pt x="3390" y="4772"/>
                    <a:pt x="3286" y="4772"/>
                  </a:cubicBezTo>
                  <a:cubicBezTo>
                    <a:pt x="3001" y="4772"/>
                    <a:pt x="2726" y="4736"/>
                    <a:pt x="2452" y="4619"/>
                  </a:cubicBezTo>
                  <a:cubicBezTo>
                    <a:pt x="2069" y="4469"/>
                    <a:pt x="1713" y="4226"/>
                    <a:pt x="1432" y="3936"/>
                  </a:cubicBezTo>
                  <a:cubicBezTo>
                    <a:pt x="805" y="3281"/>
                    <a:pt x="515" y="2420"/>
                    <a:pt x="328" y="1559"/>
                  </a:cubicBezTo>
                  <a:cubicBezTo>
                    <a:pt x="216" y="1044"/>
                    <a:pt x="169" y="520"/>
                    <a:pt x="47" y="15"/>
                  </a:cubicBezTo>
                  <a:cubicBezTo>
                    <a:pt x="47" y="4"/>
                    <a:pt x="42" y="0"/>
                    <a:pt x="35" y="0"/>
                  </a:cubicBezTo>
                  <a:close/>
                </a:path>
              </a:pathLst>
            </a:custGeom>
            <a:solidFill>
              <a:srgbClr val="FFD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6421780" y="1822197"/>
              <a:ext cx="153382" cy="382643"/>
            </a:xfrm>
            <a:custGeom>
              <a:avLst/>
              <a:gdLst/>
              <a:ahLst/>
              <a:cxnLst/>
              <a:rect l="l" t="t" r="r" b="b"/>
              <a:pathLst>
                <a:path w="2209" h="5511" extrusionOk="0">
                  <a:moveTo>
                    <a:pt x="38" y="0"/>
                  </a:moveTo>
                  <a:cubicBezTo>
                    <a:pt x="10" y="0"/>
                    <a:pt x="0" y="19"/>
                    <a:pt x="29" y="47"/>
                  </a:cubicBezTo>
                  <a:cubicBezTo>
                    <a:pt x="178" y="197"/>
                    <a:pt x="403" y="281"/>
                    <a:pt x="571" y="421"/>
                  </a:cubicBezTo>
                  <a:cubicBezTo>
                    <a:pt x="749" y="562"/>
                    <a:pt x="918" y="711"/>
                    <a:pt x="1058" y="889"/>
                  </a:cubicBezTo>
                  <a:cubicBezTo>
                    <a:pt x="1357" y="1254"/>
                    <a:pt x="1582" y="1675"/>
                    <a:pt x="1732" y="2115"/>
                  </a:cubicBezTo>
                  <a:cubicBezTo>
                    <a:pt x="1909" y="2639"/>
                    <a:pt x="1994" y="3200"/>
                    <a:pt x="2012" y="3762"/>
                  </a:cubicBezTo>
                  <a:cubicBezTo>
                    <a:pt x="2022" y="4061"/>
                    <a:pt x="2022" y="4351"/>
                    <a:pt x="2022" y="4632"/>
                  </a:cubicBezTo>
                  <a:cubicBezTo>
                    <a:pt x="2022" y="4773"/>
                    <a:pt x="2012" y="4922"/>
                    <a:pt x="2012" y="5063"/>
                  </a:cubicBezTo>
                  <a:cubicBezTo>
                    <a:pt x="2012" y="5194"/>
                    <a:pt x="1975" y="5334"/>
                    <a:pt x="2022" y="5465"/>
                  </a:cubicBezTo>
                  <a:cubicBezTo>
                    <a:pt x="2035" y="5497"/>
                    <a:pt x="2064" y="5511"/>
                    <a:pt x="2092" y="5511"/>
                  </a:cubicBezTo>
                  <a:cubicBezTo>
                    <a:pt x="2123" y="5511"/>
                    <a:pt x="2152" y="5494"/>
                    <a:pt x="2162" y="5465"/>
                  </a:cubicBezTo>
                  <a:cubicBezTo>
                    <a:pt x="2200" y="5353"/>
                    <a:pt x="2200" y="5250"/>
                    <a:pt x="2200" y="5147"/>
                  </a:cubicBezTo>
                  <a:cubicBezTo>
                    <a:pt x="2200" y="5016"/>
                    <a:pt x="2209" y="4885"/>
                    <a:pt x="2209" y="4763"/>
                  </a:cubicBezTo>
                  <a:cubicBezTo>
                    <a:pt x="2200" y="4529"/>
                    <a:pt x="2209" y="4295"/>
                    <a:pt x="2200" y="4061"/>
                  </a:cubicBezTo>
                  <a:cubicBezTo>
                    <a:pt x="2190" y="3575"/>
                    <a:pt x="2153" y="3097"/>
                    <a:pt x="2050" y="2630"/>
                  </a:cubicBezTo>
                  <a:cubicBezTo>
                    <a:pt x="1900" y="1890"/>
                    <a:pt x="1573" y="1170"/>
                    <a:pt x="1030" y="618"/>
                  </a:cubicBezTo>
                  <a:cubicBezTo>
                    <a:pt x="889" y="477"/>
                    <a:pt x="740" y="337"/>
                    <a:pt x="562" y="234"/>
                  </a:cubicBezTo>
                  <a:cubicBezTo>
                    <a:pt x="412" y="131"/>
                    <a:pt x="225" y="0"/>
                    <a:pt x="38" y="0"/>
                  </a:cubicBezTo>
                  <a:close/>
                </a:path>
              </a:pathLst>
            </a:custGeom>
            <a:solidFill>
              <a:srgbClr val="FFD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6358039" y="944154"/>
              <a:ext cx="1275590" cy="845480"/>
            </a:xfrm>
            <a:custGeom>
              <a:avLst/>
              <a:gdLst/>
              <a:ahLst/>
              <a:cxnLst/>
              <a:rect l="l" t="t" r="r" b="b"/>
              <a:pathLst>
                <a:path w="18371" h="12177" extrusionOk="0">
                  <a:moveTo>
                    <a:pt x="16389" y="0"/>
                  </a:moveTo>
                  <a:cubicBezTo>
                    <a:pt x="12750" y="0"/>
                    <a:pt x="9528" y="77"/>
                    <a:pt x="5465" y="77"/>
                  </a:cubicBezTo>
                  <a:cubicBezTo>
                    <a:pt x="4449" y="77"/>
                    <a:pt x="3380" y="72"/>
                    <a:pt x="2238" y="60"/>
                  </a:cubicBezTo>
                  <a:cubicBezTo>
                    <a:pt x="1910" y="60"/>
                    <a:pt x="1489" y="209"/>
                    <a:pt x="1489" y="537"/>
                  </a:cubicBezTo>
                  <a:cubicBezTo>
                    <a:pt x="1443" y="3541"/>
                    <a:pt x="1396" y="6563"/>
                    <a:pt x="1349" y="9567"/>
                  </a:cubicBezTo>
                  <a:cubicBezTo>
                    <a:pt x="1321" y="9614"/>
                    <a:pt x="1293" y="9670"/>
                    <a:pt x="1255" y="9717"/>
                  </a:cubicBezTo>
                  <a:cubicBezTo>
                    <a:pt x="1021" y="10138"/>
                    <a:pt x="787" y="10578"/>
                    <a:pt x="544" y="10999"/>
                  </a:cubicBezTo>
                  <a:cubicBezTo>
                    <a:pt x="404" y="11252"/>
                    <a:pt x="58" y="11663"/>
                    <a:pt x="20" y="11963"/>
                  </a:cubicBezTo>
                  <a:cubicBezTo>
                    <a:pt x="0" y="12122"/>
                    <a:pt x="43" y="12176"/>
                    <a:pt x="118" y="12176"/>
                  </a:cubicBezTo>
                  <a:cubicBezTo>
                    <a:pt x="221" y="12176"/>
                    <a:pt x="384" y="12076"/>
                    <a:pt x="535" y="12000"/>
                  </a:cubicBezTo>
                  <a:cubicBezTo>
                    <a:pt x="900" y="11823"/>
                    <a:pt x="1209" y="11570"/>
                    <a:pt x="1517" y="11327"/>
                  </a:cubicBezTo>
                  <a:cubicBezTo>
                    <a:pt x="1957" y="10971"/>
                    <a:pt x="2406" y="10625"/>
                    <a:pt x="2837" y="10269"/>
                  </a:cubicBezTo>
                  <a:cubicBezTo>
                    <a:pt x="3513" y="10261"/>
                    <a:pt x="4191" y="10258"/>
                    <a:pt x="4870" y="10258"/>
                  </a:cubicBezTo>
                  <a:cubicBezTo>
                    <a:pt x="7952" y="10258"/>
                    <a:pt x="11060" y="10325"/>
                    <a:pt x="14143" y="10325"/>
                  </a:cubicBezTo>
                  <a:cubicBezTo>
                    <a:pt x="15178" y="10325"/>
                    <a:pt x="16211" y="10317"/>
                    <a:pt x="17238" y="10297"/>
                  </a:cubicBezTo>
                  <a:cubicBezTo>
                    <a:pt x="17291" y="10309"/>
                    <a:pt x="17348" y="10315"/>
                    <a:pt x="17408" y="10315"/>
                  </a:cubicBezTo>
                  <a:cubicBezTo>
                    <a:pt x="17721" y="10315"/>
                    <a:pt x="18093" y="10156"/>
                    <a:pt x="18109" y="9904"/>
                  </a:cubicBezTo>
                  <a:cubicBezTo>
                    <a:pt x="18193" y="6900"/>
                    <a:pt x="18371" y="3840"/>
                    <a:pt x="18361" y="818"/>
                  </a:cubicBezTo>
                  <a:cubicBezTo>
                    <a:pt x="18361" y="612"/>
                    <a:pt x="18361" y="387"/>
                    <a:pt x="18249" y="209"/>
                  </a:cubicBezTo>
                  <a:cubicBezTo>
                    <a:pt x="18146" y="22"/>
                    <a:pt x="17922" y="4"/>
                    <a:pt x="17716" y="4"/>
                  </a:cubicBezTo>
                  <a:cubicBezTo>
                    <a:pt x="17266" y="1"/>
                    <a:pt x="16824" y="0"/>
                    <a:pt x="16389" y="0"/>
                  </a:cubicBezTo>
                  <a:close/>
                </a:path>
              </a:pathLst>
            </a:custGeom>
            <a:solidFill>
              <a:srgbClr val="D66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6674524" y="1119818"/>
              <a:ext cx="738233" cy="87763"/>
            </a:xfrm>
            <a:custGeom>
              <a:avLst/>
              <a:gdLst/>
              <a:ahLst/>
              <a:cxnLst/>
              <a:rect l="l" t="t" r="r" b="b"/>
              <a:pathLst>
                <a:path w="10632" h="1264" extrusionOk="0">
                  <a:moveTo>
                    <a:pt x="2396" y="0"/>
                  </a:moveTo>
                  <a:cubicBezTo>
                    <a:pt x="1629" y="0"/>
                    <a:pt x="862" y="0"/>
                    <a:pt x="94" y="10"/>
                  </a:cubicBezTo>
                  <a:cubicBezTo>
                    <a:pt x="66" y="10"/>
                    <a:pt x="47" y="10"/>
                    <a:pt x="47" y="19"/>
                  </a:cubicBezTo>
                  <a:cubicBezTo>
                    <a:pt x="19" y="19"/>
                    <a:pt x="10" y="19"/>
                    <a:pt x="10" y="28"/>
                  </a:cubicBezTo>
                  <a:cubicBezTo>
                    <a:pt x="1" y="346"/>
                    <a:pt x="10" y="655"/>
                    <a:pt x="10" y="964"/>
                  </a:cubicBezTo>
                  <a:lnTo>
                    <a:pt x="10" y="1095"/>
                  </a:lnTo>
                  <a:cubicBezTo>
                    <a:pt x="10" y="1142"/>
                    <a:pt x="1" y="1189"/>
                    <a:pt x="19" y="1235"/>
                  </a:cubicBezTo>
                  <a:cubicBezTo>
                    <a:pt x="19" y="1235"/>
                    <a:pt x="36" y="1240"/>
                    <a:pt x="50" y="1240"/>
                  </a:cubicBezTo>
                  <a:cubicBezTo>
                    <a:pt x="57" y="1240"/>
                    <a:pt x="63" y="1239"/>
                    <a:pt x="66" y="1235"/>
                  </a:cubicBezTo>
                  <a:lnTo>
                    <a:pt x="85" y="1235"/>
                  </a:lnTo>
                  <a:cubicBezTo>
                    <a:pt x="422" y="1245"/>
                    <a:pt x="3500" y="1264"/>
                    <a:pt x="4174" y="1264"/>
                  </a:cubicBezTo>
                  <a:lnTo>
                    <a:pt x="8273" y="1264"/>
                  </a:lnTo>
                  <a:cubicBezTo>
                    <a:pt x="9040" y="1264"/>
                    <a:pt x="9686" y="1245"/>
                    <a:pt x="10453" y="1245"/>
                  </a:cubicBezTo>
                  <a:cubicBezTo>
                    <a:pt x="10538" y="1235"/>
                    <a:pt x="10584" y="1235"/>
                    <a:pt x="10594" y="1217"/>
                  </a:cubicBezTo>
                  <a:cubicBezTo>
                    <a:pt x="10631" y="1142"/>
                    <a:pt x="10612" y="1058"/>
                    <a:pt x="10612" y="992"/>
                  </a:cubicBezTo>
                  <a:lnTo>
                    <a:pt x="10612" y="758"/>
                  </a:lnTo>
                  <a:cubicBezTo>
                    <a:pt x="10612" y="608"/>
                    <a:pt x="10622" y="440"/>
                    <a:pt x="10622" y="290"/>
                  </a:cubicBezTo>
                  <a:lnTo>
                    <a:pt x="10622" y="19"/>
                  </a:lnTo>
                  <a:cubicBezTo>
                    <a:pt x="10622" y="19"/>
                    <a:pt x="10594" y="10"/>
                    <a:pt x="10584" y="10"/>
                  </a:cubicBezTo>
                  <a:lnTo>
                    <a:pt x="10547" y="10"/>
                  </a:lnTo>
                  <a:cubicBezTo>
                    <a:pt x="9190" y="0"/>
                    <a:pt x="3753" y="0"/>
                    <a:pt x="23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6674524" y="1266668"/>
              <a:ext cx="738233" cy="87138"/>
            </a:xfrm>
            <a:custGeom>
              <a:avLst/>
              <a:gdLst/>
              <a:ahLst/>
              <a:cxnLst/>
              <a:rect l="l" t="t" r="r" b="b"/>
              <a:pathLst>
                <a:path w="10632" h="1255" extrusionOk="0">
                  <a:moveTo>
                    <a:pt x="2396" y="0"/>
                  </a:moveTo>
                  <a:cubicBezTo>
                    <a:pt x="1629" y="0"/>
                    <a:pt x="862" y="0"/>
                    <a:pt x="94" y="9"/>
                  </a:cubicBezTo>
                  <a:cubicBezTo>
                    <a:pt x="66" y="9"/>
                    <a:pt x="47" y="9"/>
                    <a:pt x="47" y="19"/>
                  </a:cubicBezTo>
                  <a:cubicBezTo>
                    <a:pt x="19" y="19"/>
                    <a:pt x="10" y="19"/>
                    <a:pt x="10" y="38"/>
                  </a:cubicBezTo>
                  <a:cubicBezTo>
                    <a:pt x="1" y="346"/>
                    <a:pt x="10" y="655"/>
                    <a:pt x="10" y="973"/>
                  </a:cubicBezTo>
                  <a:lnTo>
                    <a:pt x="10" y="1095"/>
                  </a:lnTo>
                  <a:cubicBezTo>
                    <a:pt x="10" y="1142"/>
                    <a:pt x="1" y="1189"/>
                    <a:pt x="19" y="1235"/>
                  </a:cubicBezTo>
                  <a:cubicBezTo>
                    <a:pt x="19" y="1235"/>
                    <a:pt x="36" y="1244"/>
                    <a:pt x="50" y="1244"/>
                  </a:cubicBezTo>
                  <a:cubicBezTo>
                    <a:pt x="57" y="1244"/>
                    <a:pt x="63" y="1242"/>
                    <a:pt x="66" y="1235"/>
                  </a:cubicBezTo>
                  <a:lnTo>
                    <a:pt x="85" y="1235"/>
                  </a:lnTo>
                  <a:cubicBezTo>
                    <a:pt x="422" y="1254"/>
                    <a:pt x="1788" y="1254"/>
                    <a:pt x="2144" y="1254"/>
                  </a:cubicBezTo>
                  <a:lnTo>
                    <a:pt x="8273" y="1254"/>
                  </a:lnTo>
                  <a:cubicBezTo>
                    <a:pt x="9040" y="1254"/>
                    <a:pt x="9686" y="1235"/>
                    <a:pt x="10453" y="1235"/>
                  </a:cubicBezTo>
                  <a:cubicBezTo>
                    <a:pt x="10538" y="1235"/>
                    <a:pt x="10584" y="1235"/>
                    <a:pt x="10594" y="1217"/>
                  </a:cubicBezTo>
                  <a:cubicBezTo>
                    <a:pt x="10631" y="1142"/>
                    <a:pt x="10612" y="1067"/>
                    <a:pt x="10612" y="992"/>
                  </a:cubicBezTo>
                  <a:lnTo>
                    <a:pt x="10612" y="758"/>
                  </a:lnTo>
                  <a:cubicBezTo>
                    <a:pt x="10612" y="608"/>
                    <a:pt x="10622" y="440"/>
                    <a:pt x="10622" y="290"/>
                  </a:cubicBezTo>
                  <a:lnTo>
                    <a:pt x="10622" y="19"/>
                  </a:lnTo>
                  <a:cubicBezTo>
                    <a:pt x="10622" y="19"/>
                    <a:pt x="10594" y="9"/>
                    <a:pt x="10584" y="9"/>
                  </a:cubicBezTo>
                  <a:lnTo>
                    <a:pt x="10547" y="9"/>
                  </a:lnTo>
                  <a:cubicBezTo>
                    <a:pt x="9190" y="0"/>
                    <a:pt x="3753" y="0"/>
                    <a:pt x="23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6675218" y="1413448"/>
              <a:ext cx="515971" cy="87138"/>
            </a:xfrm>
            <a:custGeom>
              <a:avLst/>
              <a:gdLst/>
              <a:ahLst/>
              <a:cxnLst/>
              <a:rect l="l" t="t" r="r" b="b"/>
              <a:pathLst>
                <a:path w="7431" h="1255" extrusionOk="0">
                  <a:moveTo>
                    <a:pt x="1684" y="1"/>
                  </a:moveTo>
                  <a:cubicBezTo>
                    <a:pt x="1142" y="1"/>
                    <a:pt x="608" y="1"/>
                    <a:pt x="66" y="10"/>
                  </a:cubicBezTo>
                  <a:cubicBezTo>
                    <a:pt x="47" y="10"/>
                    <a:pt x="37" y="10"/>
                    <a:pt x="37" y="29"/>
                  </a:cubicBezTo>
                  <a:cubicBezTo>
                    <a:pt x="19" y="29"/>
                    <a:pt x="9" y="29"/>
                    <a:pt x="9" y="38"/>
                  </a:cubicBezTo>
                  <a:cubicBezTo>
                    <a:pt x="0" y="357"/>
                    <a:pt x="9" y="656"/>
                    <a:pt x="9" y="974"/>
                  </a:cubicBezTo>
                  <a:lnTo>
                    <a:pt x="9" y="1105"/>
                  </a:lnTo>
                  <a:cubicBezTo>
                    <a:pt x="9" y="1152"/>
                    <a:pt x="0" y="1199"/>
                    <a:pt x="19" y="1246"/>
                  </a:cubicBezTo>
                  <a:cubicBezTo>
                    <a:pt x="19" y="1246"/>
                    <a:pt x="31" y="1250"/>
                    <a:pt x="42" y="1250"/>
                  </a:cubicBezTo>
                  <a:cubicBezTo>
                    <a:pt x="48" y="1250"/>
                    <a:pt x="53" y="1249"/>
                    <a:pt x="56" y="1246"/>
                  </a:cubicBezTo>
                  <a:lnTo>
                    <a:pt x="66" y="1246"/>
                  </a:lnTo>
                  <a:cubicBezTo>
                    <a:pt x="299" y="1255"/>
                    <a:pt x="1263" y="1255"/>
                    <a:pt x="1507" y="1255"/>
                  </a:cubicBezTo>
                  <a:lnTo>
                    <a:pt x="5802" y="1255"/>
                  </a:lnTo>
                  <a:cubicBezTo>
                    <a:pt x="6335" y="1255"/>
                    <a:pt x="6794" y="1246"/>
                    <a:pt x="7337" y="1246"/>
                  </a:cubicBezTo>
                  <a:cubicBezTo>
                    <a:pt x="7355" y="1246"/>
                    <a:pt x="7393" y="1246"/>
                    <a:pt x="7402" y="1217"/>
                  </a:cubicBezTo>
                  <a:cubicBezTo>
                    <a:pt x="7430" y="1152"/>
                    <a:pt x="7421" y="1068"/>
                    <a:pt x="7421" y="993"/>
                  </a:cubicBezTo>
                  <a:lnTo>
                    <a:pt x="7421" y="759"/>
                  </a:lnTo>
                  <a:cubicBezTo>
                    <a:pt x="7421" y="609"/>
                    <a:pt x="7421" y="450"/>
                    <a:pt x="7430" y="291"/>
                  </a:cubicBezTo>
                  <a:lnTo>
                    <a:pt x="7430" y="29"/>
                  </a:lnTo>
                  <a:cubicBezTo>
                    <a:pt x="7430" y="29"/>
                    <a:pt x="7421" y="10"/>
                    <a:pt x="7402" y="10"/>
                  </a:cubicBezTo>
                  <a:lnTo>
                    <a:pt x="7383" y="10"/>
                  </a:lnTo>
                  <a:cubicBezTo>
                    <a:pt x="6429" y="1"/>
                    <a:pt x="2630" y="1"/>
                    <a:pt x="16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46786" y="2759119"/>
              <a:ext cx="1230041" cy="973999"/>
            </a:xfrm>
            <a:custGeom>
              <a:avLst/>
              <a:gdLst/>
              <a:ahLst/>
              <a:cxnLst/>
              <a:rect l="l" t="t" r="r" b="b"/>
              <a:pathLst>
                <a:path w="17715" h="14028" extrusionOk="0">
                  <a:moveTo>
                    <a:pt x="14346" y="0"/>
                  </a:moveTo>
                  <a:lnTo>
                    <a:pt x="14346" y="0"/>
                  </a:lnTo>
                  <a:cubicBezTo>
                    <a:pt x="13915" y="75"/>
                    <a:pt x="13616" y="487"/>
                    <a:pt x="13382" y="861"/>
                  </a:cubicBezTo>
                  <a:cubicBezTo>
                    <a:pt x="12942" y="1563"/>
                    <a:pt x="12493" y="2265"/>
                    <a:pt x="12062" y="2948"/>
                  </a:cubicBezTo>
                  <a:cubicBezTo>
                    <a:pt x="11782" y="3397"/>
                    <a:pt x="11389" y="3902"/>
                    <a:pt x="11089" y="4389"/>
                  </a:cubicBezTo>
                  <a:cubicBezTo>
                    <a:pt x="8029" y="4361"/>
                    <a:pt x="4894" y="4351"/>
                    <a:pt x="1001" y="4249"/>
                  </a:cubicBezTo>
                  <a:cubicBezTo>
                    <a:pt x="908" y="4244"/>
                    <a:pt x="812" y="4235"/>
                    <a:pt x="720" y="4235"/>
                  </a:cubicBezTo>
                  <a:cubicBezTo>
                    <a:pt x="601" y="4235"/>
                    <a:pt x="488" y="4251"/>
                    <a:pt x="393" y="4314"/>
                  </a:cubicBezTo>
                  <a:cubicBezTo>
                    <a:pt x="215" y="4436"/>
                    <a:pt x="94" y="4754"/>
                    <a:pt x="94" y="4960"/>
                  </a:cubicBezTo>
                  <a:cubicBezTo>
                    <a:pt x="84" y="6738"/>
                    <a:pt x="66" y="8506"/>
                    <a:pt x="47" y="10284"/>
                  </a:cubicBezTo>
                  <a:cubicBezTo>
                    <a:pt x="47" y="10855"/>
                    <a:pt x="38" y="11445"/>
                    <a:pt x="38" y="12016"/>
                  </a:cubicBezTo>
                  <a:cubicBezTo>
                    <a:pt x="38" y="12296"/>
                    <a:pt x="38" y="12577"/>
                    <a:pt x="28" y="12858"/>
                  </a:cubicBezTo>
                  <a:cubicBezTo>
                    <a:pt x="28" y="13064"/>
                    <a:pt x="0" y="13279"/>
                    <a:pt x="19" y="13485"/>
                  </a:cubicBezTo>
                  <a:cubicBezTo>
                    <a:pt x="28" y="13662"/>
                    <a:pt x="141" y="13653"/>
                    <a:pt x="300" y="13662"/>
                  </a:cubicBezTo>
                  <a:cubicBezTo>
                    <a:pt x="515" y="13691"/>
                    <a:pt x="739" y="13709"/>
                    <a:pt x="973" y="13737"/>
                  </a:cubicBezTo>
                  <a:cubicBezTo>
                    <a:pt x="1497" y="13784"/>
                    <a:pt x="2021" y="13812"/>
                    <a:pt x="2555" y="13840"/>
                  </a:cubicBezTo>
                  <a:cubicBezTo>
                    <a:pt x="3837" y="13906"/>
                    <a:pt x="5138" y="13943"/>
                    <a:pt x="6429" y="13981"/>
                  </a:cubicBezTo>
                  <a:cubicBezTo>
                    <a:pt x="7870" y="14018"/>
                    <a:pt x="9339" y="14027"/>
                    <a:pt x="10790" y="14027"/>
                  </a:cubicBezTo>
                  <a:lnTo>
                    <a:pt x="15104" y="14027"/>
                  </a:lnTo>
                  <a:cubicBezTo>
                    <a:pt x="15609" y="14027"/>
                    <a:pt x="16105" y="14027"/>
                    <a:pt x="16610" y="14018"/>
                  </a:cubicBezTo>
                  <a:cubicBezTo>
                    <a:pt x="16645" y="14022"/>
                    <a:pt x="16680" y="14024"/>
                    <a:pt x="16716" y="14024"/>
                  </a:cubicBezTo>
                  <a:cubicBezTo>
                    <a:pt x="17101" y="14024"/>
                    <a:pt x="17510" y="13796"/>
                    <a:pt x="17527" y="13419"/>
                  </a:cubicBezTo>
                  <a:cubicBezTo>
                    <a:pt x="17612" y="10705"/>
                    <a:pt x="17658" y="7702"/>
                    <a:pt x="17705" y="5259"/>
                  </a:cubicBezTo>
                  <a:cubicBezTo>
                    <a:pt x="17714" y="4894"/>
                    <a:pt x="17518" y="4511"/>
                    <a:pt x="17153" y="4492"/>
                  </a:cubicBezTo>
                  <a:cubicBezTo>
                    <a:pt x="15862" y="4464"/>
                    <a:pt x="14636" y="4436"/>
                    <a:pt x="13429" y="4426"/>
                  </a:cubicBezTo>
                  <a:cubicBezTo>
                    <a:pt x="13457" y="4351"/>
                    <a:pt x="13466" y="4286"/>
                    <a:pt x="13475" y="4211"/>
                  </a:cubicBezTo>
                  <a:cubicBezTo>
                    <a:pt x="13775" y="2807"/>
                    <a:pt x="14065" y="1404"/>
                    <a:pt x="14346" y="0"/>
                  </a:cubicBezTo>
                  <a:close/>
                </a:path>
              </a:pathLst>
            </a:custGeom>
            <a:solidFill>
              <a:srgbClr val="D66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986767" y="3172034"/>
              <a:ext cx="950287" cy="460199"/>
            </a:xfrm>
            <a:custGeom>
              <a:avLst/>
              <a:gdLst/>
              <a:ahLst/>
              <a:cxnLst/>
              <a:rect l="l" t="t" r="r" b="b"/>
              <a:pathLst>
                <a:path w="13686" h="6628" extrusionOk="0">
                  <a:moveTo>
                    <a:pt x="8975" y="1"/>
                  </a:moveTo>
                  <a:cubicBezTo>
                    <a:pt x="8919" y="1"/>
                    <a:pt x="8855" y="36"/>
                    <a:pt x="8839" y="89"/>
                  </a:cubicBezTo>
                  <a:cubicBezTo>
                    <a:pt x="8484" y="1446"/>
                    <a:pt x="8128" y="2793"/>
                    <a:pt x="7782" y="4150"/>
                  </a:cubicBezTo>
                  <a:cubicBezTo>
                    <a:pt x="7501" y="3635"/>
                    <a:pt x="7276" y="3111"/>
                    <a:pt x="7099" y="2559"/>
                  </a:cubicBezTo>
                  <a:cubicBezTo>
                    <a:pt x="7089" y="2515"/>
                    <a:pt x="7038" y="2489"/>
                    <a:pt x="6986" y="2489"/>
                  </a:cubicBezTo>
                  <a:cubicBezTo>
                    <a:pt x="6939" y="2489"/>
                    <a:pt x="6892" y="2510"/>
                    <a:pt x="6874" y="2559"/>
                  </a:cubicBezTo>
                  <a:cubicBezTo>
                    <a:pt x="6715" y="3130"/>
                    <a:pt x="6490" y="3701"/>
                    <a:pt x="6219" y="4272"/>
                  </a:cubicBezTo>
                  <a:cubicBezTo>
                    <a:pt x="6144" y="3860"/>
                    <a:pt x="6069" y="3439"/>
                    <a:pt x="5985" y="3027"/>
                  </a:cubicBezTo>
                  <a:cubicBezTo>
                    <a:pt x="5976" y="2978"/>
                    <a:pt x="5938" y="2957"/>
                    <a:pt x="5895" y="2957"/>
                  </a:cubicBezTo>
                  <a:cubicBezTo>
                    <a:pt x="5847" y="2957"/>
                    <a:pt x="5794" y="2983"/>
                    <a:pt x="5770" y="3027"/>
                  </a:cubicBezTo>
                  <a:cubicBezTo>
                    <a:pt x="5489" y="3486"/>
                    <a:pt x="5255" y="3935"/>
                    <a:pt x="5068" y="4403"/>
                  </a:cubicBezTo>
                  <a:cubicBezTo>
                    <a:pt x="4974" y="3645"/>
                    <a:pt x="4862" y="2896"/>
                    <a:pt x="4769" y="2138"/>
                  </a:cubicBezTo>
                  <a:cubicBezTo>
                    <a:pt x="4765" y="2087"/>
                    <a:pt x="4728" y="2066"/>
                    <a:pt x="4684" y="2066"/>
                  </a:cubicBezTo>
                  <a:cubicBezTo>
                    <a:pt x="4624" y="2066"/>
                    <a:pt x="4551" y="2107"/>
                    <a:pt x="4535" y="2166"/>
                  </a:cubicBezTo>
                  <a:cubicBezTo>
                    <a:pt x="4291" y="3289"/>
                    <a:pt x="4048" y="4422"/>
                    <a:pt x="3786" y="5544"/>
                  </a:cubicBezTo>
                  <a:cubicBezTo>
                    <a:pt x="3524" y="3879"/>
                    <a:pt x="3253" y="2222"/>
                    <a:pt x="2991" y="547"/>
                  </a:cubicBezTo>
                  <a:cubicBezTo>
                    <a:pt x="2987" y="508"/>
                    <a:pt x="2956" y="492"/>
                    <a:pt x="2920" y="492"/>
                  </a:cubicBezTo>
                  <a:cubicBezTo>
                    <a:pt x="2871" y="492"/>
                    <a:pt x="2810" y="523"/>
                    <a:pt x="2794" y="566"/>
                  </a:cubicBezTo>
                  <a:cubicBezTo>
                    <a:pt x="2495" y="1726"/>
                    <a:pt x="2186" y="2877"/>
                    <a:pt x="1886" y="4038"/>
                  </a:cubicBezTo>
                  <a:cubicBezTo>
                    <a:pt x="1671" y="3495"/>
                    <a:pt x="1540" y="2924"/>
                    <a:pt x="1493" y="2335"/>
                  </a:cubicBezTo>
                  <a:cubicBezTo>
                    <a:pt x="1489" y="2295"/>
                    <a:pt x="1454" y="2278"/>
                    <a:pt x="1414" y="2278"/>
                  </a:cubicBezTo>
                  <a:cubicBezTo>
                    <a:pt x="1368" y="2278"/>
                    <a:pt x="1317" y="2300"/>
                    <a:pt x="1297" y="2335"/>
                  </a:cubicBezTo>
                  <a:cubicBezTo>
                    <a:pt x="1119" y="2821"/>
                    <a:pt x="969" y="3308"/>
                    <a:pt x="866" y="3785"/>
                  </a:cubicBezTo>
                  <a:cubicBezTo>
                    <a:pt x="782" y="3411"/>
                    <a:pt x="717" y="3027"/>
                    <a:pt x="632" y="2653"/>
                  </a:cubicBezTo>
                  <a:cubicBezTo>
                    <a:pt x="620" y="2611"/>
                    <a:pt x="582" y="2591"/>
                    <a:pt x="543" y="2591"/>
                  </a:cubicBezTo>
                  <a:cubicBezTo>
                    <a:pt x="496" y="2591"/>
                    <a:pt x="446" y="2620"/>
                    <a:pt x="436" y="2672"/>
                  </a:cubicBezTo>
                  <a:cubicBezTo>
                    <a:pt x="296" y="3214"/>
                    <a:pt x="155" y="3766"/>
                    <a:pt x="15" y="4300"/>
                  </a:cubicBezTo>
                  <a:cubicBezTo>
                    <a:pt x="1" y="4351"/>
                    <a:pt x="43" y="4377"/>
                    <a:pt x="92" y="4377"/>
                  </a:cubicBezTo>
                  <a:cubicBezTo>
                    <a:pt x="141" y="4377"/>
                    <a:pt x="197" y="4351"/>
                    <a:pt x="211" y="4300"/>
                  </a:cubicBezTo>
                  <a:cubicBezTo>
                    <a:pt x="314" y="3907"/>
                    <a:pt x="417" y="3504"/>
                    <a:pt x="511" y="3111"/>
                  </a:cubicBezTo>
                  <a:cubicBezTo>
                    <a:pt x="595" y="3495"/>
                    <a:pt x="679" y="3888"/>
                    <a:pt x="763" y="4281"/>
                  </a:cubicBezTo>
                  <a:cubicBezTo>
                    <a:pt x="771" y="4321"/>
                    <a:pt x="803" y="4339"/>
                    <a:pt x="839" y="4339"/>
                  </a:cubicBezTo>
                  <a:cubicBezTo>
                    <a:pt x="888" y="4339"/>
                    <a:pt x="944" y="4307"/>
                    <a:pt x="960" y="4253"/>
                  </a:cubicBezTo>
                  <a:cubicBezTo>
                    <a:pt x="1054" y="3766"/>
                    <a:pt x="1185" y="3271"/>
                    <a:pt x="1344" y="2784"/>
                  </a:cubicBezTo>
                  <a:cubicBezTo>
                    <a:pt x="1428" y="3317"/>
                    <a:pt x="1578" y="3841"/>
                    <a:pt x="1811" y="4347"/>
                  </a:cubicBezTo>
                  <a:cubicBezTo>
                    <a:pt x="1825" y="4377"/>
                    <a:pt x="1851" y="4389"/>
                    <a:pt x="1880" y="4389"/>
                  </a:cubicBezTo>
                  <a:cubicBezTo>
                    <a:pt x="1932" y="4389"/>
                    <a:pt x="1993" y="4348"/>
                    <a:pt x="1999" y="4300"/>
                  </a:cubicBezTo>
                  <a:cubicBezTo>
                    <a:pt x="2289" y="3205"/>
                    <a:pt x="2569" y="2110"/>
                    <a:pt x="2869" y="1015"/>
                  </a:cubicBezTo>
                  <a:cubicBezTo>
                    <a:pt x="3131" y="2718"/>
                    <a:pt x="3393" y="4440"/>
                    <a:pt x="3646" y="6153"/>
                  </a:cubicBezTo>
                  <a:cubicBezTo>
                    <a:pt x="3657" y="6199"/>
                    <a:pt x="3696" y="6218"/>
                    <a:pt x="3739" y="6218"/>
                  </a:cubicBezTo>
                  <a:cubicBezTo>
                    <a:pt x="3800" y="6218"/>
                    <a:pt x="3869" y="6180"/>
                    <a:pt x="3880" y="6125"/>
                  </a:cubicBezTo>
                  <a:lnTo>
                    <a:pt x="4619" y="2793"/>
                  </a:lnTo>
                  <a:cubicBezTo>
                    <a:pt x="4712" y="3486"/>
                    <a:pt x="4797" y="4169"/>
                    <a:pt x="4890" y="4852"/>
                  </a:cubicBezTo>
                  <a:cubicBezTo>
                    <a:pt x="4895" y="4899"/>
                    <a:pt x="4942" y="4922"/>
                    <a:pt x="4992" y="4922"/>
                  </a:cubicBezTo>
                  <a:cubicBezTo>
                    <a:pt x="5042" y="4922"/>
                    <a:pt x="5096" y="4899"/>
                    <a:pt x="5115" y="4852"/>
                  </a:cubicBezTo>
                  <a:cubicBezTo>
                    <a:pt x="5283" y="4328"/>
                    <a:pt x="5517" y="3813"/>
                    <a:pt x="5817" y="3317"/>
                  </a:cubicBezTo>
                  <a:cubicBezTo>
                    <a:pt x="5891" y="3738"/>
                    <a:pt x="5966" y="4169"/>
                    <a:pt x="6051" y="4590"/>
                  </a:cubicBezTo>
                  <a:cubicBezTo>
                    <a:pt x="6060" y="4636"/>
                    <a:pt x="6100" y="4657"/>
                    <a:pt x="6144" y="4657"/>
                  </a:cubicBezTo>
                  <a:cubicBezTo>
                    <a:pt x="6191" y="4657"/>
                    <a:pt x="6242" y="4633"/>
                    <a:pt x="6266" y="4590"/>
                  </a:cubicBezTo>
                  <a:cubicBezTo>
                    <a:pt x="6565" y="4047"/>
                    <a:pt x="6799" y="3486"/>
                    <a:pt x="6986" y="2906"/>
                  </a:cubicBezTo>
                  <a:cubicBezTo>
                    <a:pt x="7174" y="3448"/>
                    <a:pt x="7407" y="3963"/>
                    <a:pt x="7698" y="4450"/>
                  </a:cubicBezTo>
                  <a:cubicBezTo>
                    <a:pt x="7715" y="4484"/>
                    <a:pt x="7746" y="4498"/>
                    <a:pt x="7780" y="4498"/>
                  </a:cubicBezTo>
                  <a:cubicBezTo>
                    <a:pt x="7838" y="4498"/>
                    <a:pt x="7904" y="4456"/>
                    <a:pt x="7922" y="4403"/>
                  </a:cubicBezTo>
                  <a:cubicBezTo>
                    <a:pt x="8259" y="3111"/>
                    <a:pt x="8596" y="1820"/>
                    <a:pt x="8933" y="519"/>
                  </a:cubicBezTo>
                  <a:cubicBezTo>
                    <a:pt x="9167" y="1539"/>
                    <a:pt x="9419" y="2559"/>
                    <a:pt x="9653" y="3561"/>
                  </a:cubicBezTo>
                  <a:cubicBezTo>
                    <a:pt x="9766" y="4571"/>
                    <a:pt x="10000" y="5554"/>
                    <a:pt x="10140" y="6546"/>
                  </a:cubicBezTo>
                  <a:cubicBezTo>
                    <a:pt x="10152" y="6602"/>
                    <a:pt x="10190" y="6627"/>
                    <a:pt x="10232" y="6627"/>
                  </a:cubicBezTo>
                  <a:cubicBezTo>
                    <a:pt x="10287" y="6627"/>
                    <a:pt x="10349" y="6583"/>
                    <a:pt x="10365" y="6508"/>
                  </a:cubicBezTo>
                  <a:cubicBezTo>
                    <a:pt x="10617" y="5376"/>
                    <a:pt x="10926" y="4253"/>
                    <a:pt x="11300" y="3158"/>
                  </a:cubicBezTo>
                  <a:lnTo>
                    <a:pt x="11618" y="4590"/>
                  </a:lnTo>
                  <a:cubicBezTo>
                    <a:pt x="11628" y="4650"/>
                    <a:pt x="11668" y="4678"/>
                    <a:pt x="11713" y="4678"/>
                  </a:cubicBezTo>
                  <a:cubicBezTo>
                    <a:pt x="11759" y="4678"/>
                    <a:pt x="11810" y="4647"/>
                    <a:pt x="11834" y="4590"/>
                  </a:cubicBezTo>
                  <a:cubicBezTo>
                    <a:pt x="12068" y="4103"/>
                    <a:pt x="12283" y="3589"/>
                    <a:pt x="12442" y="3074"/>
                  </a:cubicBezTo>
                  <a:cubicBezTo>
                    <a:pt x="12573" y="3514"/>
                    <a:pt x="12713" y="3954"/>
                    <a:pt x="12844" y="4393"/>
                  </a:cubicBezTo>
                  <a:cubicBezTo>
                    <a:pt x="12864" y="4447"/>
                    <a:pt x="12911" y="4478"/>
                    <a:pt x="12959" y="4478"/>
                  </a:cubicBezTo>
                  <a:cubicBezTo>
                    <a:pt x="13003" y="4478"/>
                    <a:pt x="13047" y="4452"/>
                    <a:pt x="13069" y="4393"/>
                  </a:cubicBezTo>
                  <a:cubicBezTo>
                    <a:pt x="13265" y="3907"/>
                    <a:pt x="13462" y="3420"/>
                    <a:pt x="13658" y="2934"/>
                  </a:cubicBezTo>
                  <a:cubicBezTo>
                    <a:pt x="13685" y="2880"/>
                    <a:pt x="13629" y="2836"/>
                    <a:pt x="13566" y="2836"/>
                  </a:cubicBezTo>
                  <a:cubicBezTo>
                    <a:pt x="13519" y="2836"/>
                    <a:pt x="13467" y="2860"/>
                    <a:pt x="13443" y="2924"/>
                  </a:cubicBezTo>
                  <a:cubicBezTo>
                    <a:pt x="13284" y="3308"/>
                    <a:pt x="13125" y="3682"/>
                    <a:pt x="12975" y="4066"/>
                  </a:cubicBezTo>
                  <a:cubicBezTo>
                    <a:pt x="12835" y="3617"/>
                    <a:pt x="12704" y="3158"/>
                    <a:pt x="12564" y="2700"/>
                  </a:cubicBezTo>
                  <a:cubicBezTo>
                    <a:pt x="12548" y="2649"/>
                    <a:pt x="12495" y="2615"/>
                    <a:pt x="12443" y="2615"/>
                  </a:cubicBezTo>
                  <a:cubicBezTo>
                    <a:pt x="12399" y="2615"/>
                    <a:pt x="12356" y="2640"/>
                    <a:pt x="12339" y="2700"/>
                  </a:cubicBezTo>
                  <a:cubicBezTo>
                    <a:pt x="12189" y="3224"/>
                    <a:pt x="12002" y="3757"/>
                    <a:pt x="11768" y="4253"/>
                  </a:cubicBezTo>
                  <a:cubicBezTo>
                    <a:pt x="11647" y="3757"/>
                    <a:pt x="11544" y="3252"/>
                    <a:pt x="11431" y="2746"/>
                  </a:cubicBezTo>
                  <a:cubicBezTo>
                    <a:pt x="11417" y="2694"/>
                    <a:pt x="11371" y="2666"/>
                    <a:pt x="11323" y="2666"/>
                  </a:cubicBezTo>
                  <a:cubicBezTo>
                    <a:pt x="11277" y="2666"/>
                    <a:pt x="11230" y="2692"/>
                    <a:pt x="11207" y="2746"/>
                  </a:cubicBezTo>
                  <a:cubicBezTo>
                    <a:pt x="10842" y="3813"/>
                    <a:pt x="10524" y="4880"/>
                    <a:pt x="10271" y="5947"/>
                  </a:cubicBezTo>
                  <a:cubicBezTo>
                    <a:pt x="10234" y="5685"/>
                    <a:pt x="10187" y="5413"/>
                    <a:pt x="10140" y="5142"/>
                  </a:cubicBezTo>
                  <a:cubicBezTo>
                    <a:pt x="10121" y="5030"/>
                    <a:pt x="10093" y="4908"/>
                    <a:pt x="10056" y="4796"/>
                  </a:cubicBezTo>
                  <a:cubicBezTo>
                    <a:pt x="10028" y="4702"/>
                    <a:pt x="10037" y="4581"/>
                    <a:pt x="10000" y="4487"/>
                  </a:cubicBezTo>
                  <a:cubicBezTo>
                    <a:pt x="9943" y="4141"/>
                    <a:pt x="9915" y="3757"/>
                    <a:pt x="9840" y="3411"/>
                  </a:cubicBezTo>
                  <a:cubicBezTo>
                    <a:pt x="9756" y="3037"/>
                    <a:pt x="9663" y="2662"/>
                    <a:pt x="9578" y="2288"/>
                  </a:cubicBezTo>
                  <a:cubicBezTo>
                    <a:pt x="9401" y="1549"/>
                    <a:pt x="9232" y="800"/>
                    <a:pt x="9064" y="70"/>
                  </a:cubicBezTo>
                  <a:cubicBezTo>
                    <a:pt x="9056" y="21"/>
                    <a:pt x="9018" y="1"/>
                    <a:pt x="89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 name="Google Shape;192;p29"/>
            <p:cNvGrpSpPr/>
            <p:nvPr/>
          </p:nvGrpSpPr>
          <p:grpSpPr>
            <a:xfrm>
              <a:off x="7571207" y="2066322"/>
              <a:ext cx="660188" cy="563861"/>
              <a:chOff x="7571207" y="2066322"/>
              <a:chExt cx="660188" cy="563861"/>
            </a:xfrm>
          </p:grpSpPr>
          <p:sp>
            <p:nvSpPr>
              <p:cNvPr id="193" name="Google Shape;193;p29"/>
              <p:cNvSpPr/>
              <p:nvPr/>
            </p:nvSpPr>
            <p:spPr>
              <a:xfrm>
                <a:off x="7571207" y="2066322"/>
                <a:ext cx="660188" cy="563861"/>
              </a:xfrm>
              <a:custGeom>
                <a:avLst/>
                <a:gdLst/>
                <a:ahLst/>
                <a:cxnLst/>
                <a:rect l="l" t="t" r="r" b="b"/>
                <a:pathLst>
                  <a:path w="9508" h="8121" extrusionOk="0">
                    <a:moveTo>
                      <a:pt x="4438" y="1"/>
                    </a:moveTo>
                    <a:cubicBezTo>
                      <a:pt x="3207" y="1"/>
                      <a:pt x="1976" y="49"/>
                      <a:pt x="749" y="143"/>
                    </a:cubicBezTo>
                    <a:cubicBezTo>
                      <a:pt x="609" y="152"/>
                      <a:pt x="468" y="171"/>
                      <a:pt x="337" y="237"/>
                    </a:cubicBezTo>
                    <a:cubicBezTo>
                      <a:pt x="206" y="311"/>
                      <a:pt x="150" y="470"/>
                      <a:pt x="141" y="611"/>
                    </a:cubicBezTo>
                    <a:cubicBezTo>
                      <a:pt x="131" y="2351"/>
                      <a:pt x="113" y="4083"/>
                      <a:pt x="103" y="5833"/>
                    </a:cubicBezTo>
                    <a:cubicBezTo>
                      <a:pt x="111" y="6087"/>
                      <a:pt x="593" y="6116"/>
                      <a:pt x="1059" y="6116"/>
                    </a:cubicBezTo>
                    <a:cubicBezTo>
                      <a:pt x="1192" y="6116"/>
                      <a:pt x="1323" y="6113"/>
                      <a:pt x="1442" y="6113"/>
                    </a:cubicBezTo>
                    <a:cubicBezTo>
                      <a:pt x="1357" y="6188"/>
                      <a:pt x="1273" y="6300"/>
                      <a:pt x="1189" y="6394"/>
                    </a:cubicBezTo>
                    <a:cubicBezTo>
                      <a:pt x="1067" y="6534"/>
                      <a:pt x="0" y="8106"/>
                      <a:pt x="0" y="8106"/>
                    </a:cubicBezTo>
                    <a:cubicBezTo>
                      <a:pt x="40" y="8116"/>
                      <a:pt x="79" y="8120"/>
                      <a:pt x="118" y="8120"/>
                    </a:cubicBezTo>
                    <a:cubicBezTo>
                      <a:pt x="347" y="8120"/>
                      <a:pt x="567" y="7970"/>
                      <a:pt x="758" y="7826"/>
                    </a:cubicBezTo>
                    <a:cubicBezTo>
                      <a:pt x="1311" y="7433"/>
                      <a:pt x="1872" y="7021"/>
                      <a:pt x="2424" y="6609"/>
                    </a:cubicBezTo>
                    <a:cubicBezTo>
                      <a:pt x="2611" y="6469"/>
                      <a:pt x="2808" y="6319"/>
                      <a:pt x="2948" y="6132"/>
                    </a:cubicBezTo>
                    <a:lnTo>
                      <a:pt x="8984" y="6235"/>
                    </a:lnTo>
                    <a:cubicBezTo>
                      <a:pt x="9124" y="6235"/>
                      <a:pt x="9265" y="6235"/>
                      <a:pt x="9377" y="6160"/>
                    </a:cubicBezTo>
                    <a:cubicBezTo>
                      <a:pt x="9499" y="6085"/>
                      <a:pt x="9508" y="2539"/>
                      <a:pt x="9461" y="901"/>
                    </a:cubicBezTo>
                    <a:cubicBezTo>
                      <a:pt x="9452" y="639"/>
                      <a:pt x="9414" y="274"/>
                      <a:pt x="9162" y="237"/>
                    </a:cubicBezTo>
                    <a:cubicBezTo>
                      <a:pt x="7591" y="79"/>
                      <a:pt x="6014" y="1"/>
                      <a:pt x="4438" y="1"/>
                    </a:cubicBezTo>
                    <a:close/>
                  </a:path>
                </a:pathLst>
              </a:custGeom>
              <a:solidFill>
                <a:srgbClr val="EB99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7688136" y="2146933"/>
                <a:ext cx="149563" cy="195730"/>
              </a:xfrm>
              <a:custGeom>
                <a:avLst/>
                <a:gdLst/>
                <a:ahLst/>
                <a:cxnLst/>
                <a:rect l="l" t="t" r="r" b="b"/>
                <a:pathLst>
                  <a:path w="2154" h="2819" extrusionOk="0">
                    <a:moveTo>
                      <a:pt x="1034" y="1"/>
                    </a:moveTo>
                    <a:cubicBezTo>
                      <a:pt x="1017" y="1"/>
                      <a:pt x="1000" y="1"/>
                      <a:pt x="983" y="2"/>
                    </a:cubicBezTo>
                    <a:cubicBezTo>
                      <a:pt x="469" y="39"/>
                      <a:pt x="10" y="489"/>
                      <a:pt x="1" y="1003"/>
                    </a:cubicBezTo>
                    <a:cubicBezTo>
                      <a:pt x="94" y="999"/>
                      <a:pt x="193" y="999"/>
                      <a:pt x="291" y="999"/>
                    </a:cubicBezTo>
                    <a:cubicBezTo>
                      <a:pt x="389" y="999"/>
                      <a:pt x="487" y="999"/>
                      <a:pt x="581" y="994"/>
                    </a:cubicBezTo>
                    <a:cubicBezTo>
                      <a:pt x="600" y="816"/>
                      <a:pt x="675" y="648"/>
                      <a:pt x="843" y="563"/>
                    </a:cubicBezTo>
                    <a:cubicBezTo>
                      <a:pt x="916" y="525"/>
                      <a:pt x="1000" y="506"/>
                      <a:pt x="1082" y="506"/>
                    </a:cubicBezTo>
                    <a:cubicBezTo>
                      <a:pt x="1178" y="506"/>
                      <a:pt x="1273" y="532"/>
                      <a:pt x="1348" y="582"/>
                    </a:cubicBezTo>
                    <a:cubicBezTo>
                      <a:pt x="1498" y="694"/>
                      <a:pt x="1582" y="882"/>
                      <a:pt x="1545" y="1050"/>
                    </a:cubicBezTo>
                    <a:cubicBezTo>
                      <a:pt x="1517" y="1218"/>
                      <a:pt x="1395" y="1368"/>
                      <a:pt x="1236" y="1452"/>
                    </a:cubicBezTo>
                    <a:cubicBezTo>
                      <a:pt x="1096" y="1518"/>
                      <a:pt x="899" y="1555"/>
                      <a:pt x="721" y="1565"/>
                    </a:cubicBezTo>
                    <a:cubicBezTo>
                      <a:pt x="693" y="1976"/>
                      <a:pt x="693" y="2398"/>
                      <a:pt x="712" y="2809"/>
                    </a:cubicBezTo>
                    <a:cubicBezTo>
                      <a:pt x="862" y="2809"/>
                      <a:pt x="1021" y="2809"/>
                      <a:pt x="1171" y="2819"/>
                    </a:cubicBezTo>
                    <a:cubicBezTo>
                      <a:pt x="1189" y="2575"/>
                      <a:pt x="1255" y="2332"/>
                      <a:pt x="1273" y="2098"/>
                    </a:cubicBezTo>
                    <a:cubicBezTo>
                      <a:pt x="1779" y="1976"/>
                      <a:pt x="2153" y="1406"/>
                      <a:pt x="2078" y="891"/>
                    </a:cubicBezTo>
                    <a:cubicBezTo>
                      <a:pt x="2006" y="393"/>
                      <a:pt x="1531" y="1"/>
                      <a:pt x="10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7733616" y="2359188"/>
                <a:ext cx="45549" cy="40410"/>
              </a:xfrm>
              <a:custGeom>
                <a:avLst/>
                <a:gdLst/>
                <a:ahLst/>
                <a:cxnLst/>
                <a:rect l="l" t="t" r="r" b="b"/>
                <a:pathLst>
                  <a:path w="656" h="582" extrusionOk="0">
                    <a:moveTo>
                      <a:pt x="307" y="0"/>
                    </a:moveTo>
                    <a:cubicBezTo>
                      <a:pt x="235" y="0"/>
                      <a:pt x="160" y="12"/>
                      <a:pt x="113" y="52"/>
                    </a:cubicBezTo>
                    <a:cubicBezTo>
                      <a:pt x="66" y="89"/>
                      <a:pt x="48" y="145"/>
                      <a:pt x="38" y="192"/>
                    </a:cubicBezTo>
                    <a:cubicBezTo>
                      <a:pt x="1" y="323"/>
                      <a:pt x="57" y="464"/>
                      <a:pt x="160" y="538"/>
                    </a:cubicBezTo>
                    <a:cubicBezTo>
                      <a:pt x="209" y="567"/>
                      <a:pt x="265" y="581"/>
                      <a:pt x="322" y="581"/>
                    </a:cubicBezTo>
                    <a:cubicBezTo>
                      <a:pt x="394" y="581"/>
                      <a:pt x="467" y="558"/>
                      <a:pt x="525" y="510"/>
                    </a:cubicBezTo>
                    <a:cubicBezTo>
                      <a:pt x="618" y="426"/>
                      <a:pt x="656" y="276"/>
                      <a:pt x="609" y="164"/>
                    </a:cubicBezTo>
                    <a:cubicBezTo>
                      <a:pt x="572" y="80"/>
                      <a:pt x="487" y="24"/>
                      <a:pt x="394" y="5"/>
                    </a:cubicBezTo>
                    <a:cubicBezTo>
                      <a:pt x="367" y="2"/>
                      <a:pt x="337" y="0"/>
                      <a:pt x="3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7879221" y="2158112"/>
                <a:ext cx="232677" cy="38396"/>
              </a:xfrm>
              <a:custGeom>
                <a:avLst/>
                <a:gdLst/>
                <a:ahLst/>
                <a:cxnLst/>
                <a:rect l="l" t="t" r="r" b="b"/>
                <a:pathLst>
                  <a:path w="3351" h="553" extrusionOk="0">
                    <a:moveTo>
                      <a:pt x="0" y="0"/>
                    </a:moveTo>
                    <a:lnTo>
                      <a:pt x="0" y="421"/>
                    </a:lnTo>
                    <a:lnTo>
                      <a:pt x="0" y="487"/>
                    </a:lnTo>
                    <a:lnTo>
                      <a:pt x="0" y="543"/>
                    </a:lnTo>
                    <a:lnTo>
                      <a:pt x="9" y="543"/>
                    </a:lnTo>
                    <a:cubicBezTo>
                      <a:pt x="112" y="543"/>
                      <a:pt x="1086" y="552"/>
                      <a:pt x="1291" y="552"/>
                    </a:cubicBezTo>
                    <a:lnTo>
                      <a:pt x="3275" y="552"/>
                    </a:lnTo>
                    <a:cubicBezTo>
                      <a:pt x="3322" y="543"/>
                      <a:pt x="3331" y="543"/>
                      <a:pt x="3341" y="543"/>
                    </a:cubicBezTo>
                    <a:cubicBezTo>
                      <a:pt x="3350" y="505"/>
                      <a:pt x="3341" y="468"/>
                      <a:pt x="3341" y="440"/>
                    </a:cubicBezTo>
                    <a:lnTo>
                      <a:pt x="3341" y="328"/>
                    </a:lnTo>
                    <a:lnTo>
                      <a:pt x="3341" y="122"/>
                    </a:lnTo>
                    <a:lnTo>
                      <a:pt x="334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7879221" y="2228933"/>
                <a:ext cx="181989" cy="38396"/>
              </a:xfrm>
              <a:custGeom>
                <a:avLst/>
                <a:gdLst/>
                <a:ahLst/>
                <a:cxnLst/>
                <a:rect l="l" t="t" r="r" b="b"/>
                <a:pathLst>
                  <a:path w="2621" h="553" extrusionOk="0">
                    <a:moveTo>
                      <a:pt x="0" y="0"/>
                    </a:moveTo>
                    <a:lnTo>
                      <a:pt x="0" y="421"/>
                    </a:lnTo>
                    <a:lnTo>
                      <a:pt x="0" y="477"/>
                    </a:lnTo>
                    <a:lnTo>
                      <a:pt x="0" y="543"/>
                    </a:lnTo>
                    <a:lnTo>
                      <a:pt x="9" y="543"/>
                    </a:lnTo>
                    <a:cubicBezTo>
                      <a:pt x="94" y="543"/>
                      <a:pt x="852" y="552"/>
                      <a:pt x="1011" y="552"/>
                    </a:cubicBezTo>
                    <a:lnTo>
                      <a:pt x="2555" y="552"/>
                    </a:lnTo>
                    <a:cubicBezTo>
                      <a:pt x="2583" y="552"/>
                      <a:pt x="2592" y="552"/>
                      <a:pt x="2601" y="543"/>
                    </a:cubicBezTo>
                    <a:cubicBezTo>
                      <a:pt x="2620" y="505"/>
                      <a:pt x="2601" y="468"/>
                      <a:pt x="2601" y="431"/>
                    </a:cubicBezTo>
                    <a:lnTo>
                      <a:pt x="2601" y="328"/>
                    </a:lnTo>
                    <a:lnTo>
                      <a:pt x="2601" y="122"/>
                    </a:lnTo>
                    <a:lnTo>
                      <a:pt x="26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7879221" y="2300379"/>
                <a:ext cx="232677" cy="38396"/>
              </a:xfrm>
              <a:custGeom>
                <a:avLst/>
                <a:gdLst/>
                <a:ahLst/>
                <a:cxnLst/>
                <a:rect l="l" t="t" r="r" b="b"/>
                <a:pathLst>
                  <a:path w="3351" h="553" extrusionOk="0">
                    <a:moveTo>
                      <a:pt x="0" y="0"/>
                    </a:moveTo>
                    <a:lnTo>
                      <a:pt x="0" y="422"/>
                    </a:lnTo>
                    <a:lnTo>
                      <a:pt x="0" y="478"/>
                    </a:lnTo>
                    <a:lnTo>
                      <a:pt x="0" y="543"/>
                    </a:lnTo>
                    <a:lnTo>
                      <a:pt x="9" y="543"/>
                    </a:lnTo>
                    <a:cubicBezTo>
                      <a:pt x="112" y="543"/>
                      <a:pt x="1086" y="553"/>
                      <a:pt x="1291" y="553"/>
                    </a:cubicBezTo>
                    <a:lnTo>
                      <a:pt x="3275" y="553"/>
                    </a:lnTo>
                    <a:cubicBezTo>
                      <a:pt x="3322" y="543"/>
                      <a:pt x="3331" y="543"/>
                      <a:pt x="3341" y="543"/>
                    </a:cubicBezTo>
                    <a:cubicBezTo>
                      <a:pt x="3350" y="506"/>
                      <a:pt x="3341" y="468"/>
                      <a:pt x="3341" y="431"/>
                    </a:cubicBezTo>
                    <a:lnTo>
                      <a:pt x="3341" y="328"/>
                    </a:lnTo>
                    <a:lnTo>
                      <a:pt x="3341" y="122"/>
                    </a:lnTo>
                    <a:lnTo>
                      <a:pt x="334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7877902" y="2371200"/>
                <a:ext cx="157965" cy="38396"/>
              </a:xfrm>
              <a:custGeom>
                <a:avLst/>
                <a:gdLst/>
                <a:ahLst/>
                <a:cxnLst/>
                <a:rect l="l" t="t" r="r" b="b"/>
                <a:pathLst>
                  <a:path w="2275" h="553" extrusionOk="0">
                    <a:moveTo>
                      <a:pt x="0" y="0"/>
                    </a:moveTo>
                    <a:lnTo>
                      <a:pt x="0" y="422"/>
                    </a:lnTo>
                    <a:lnTo>
                      <a:pt x="0" y="478"/>
                    </a:lnTo>
                    <a:lnTo>
                      <a:pt x="0" y="534"/>
                    </a:lnTo>
                    <a:lnTo>
                      <a:pt x="19" y="534"/>
                    </a:lnTo>
                    <a:cubicBezTo>
                      <a:pt x="85" y="534"/>
                      <a:pt x="740" y="553"/>
                      <a:pt x="880" y="553"/>
                    </a:cubicBezTo>
                    <a:lnTo>
                      <a:pt x="2218" y="553"/>
                    </a:lnTo>
                    <a:cubicBezTo>
                      <a:pt x="2246" y="553"/>
                      <a:pt x="2265" y="553"/>
                      <a:pt x="2265" y="534"/>
                    </a:cubicBezTo>
                    <a:cubicBezTo>
                      <a:pt x="2274" y="506"/>
                      <a:pt x="2265" y="468"/>
                      <a:pt x="2265" y="431"/>
                    </a:cubicBezTo>
                    <a:lnTo>
                      <a:pt x="2265" y="328"/>
                    </a:lnTo>
                    <a:lnTo>
                      <a:pt x="2265" y="113"/>
                    </a:lnTo>
                    <a:lnTo>
                      <a:pt x="22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 name="Google Shape;200;p29"/>
            <p:cNvSpPr/>
            <p:nvPr/>
          </p:nvSpPr>
          <p:spPr>
            <a:xfrm>
              <a:off x="6629669" y="3110864"/>
              <a:ext cx="161922" cy="345566"/>
            </a:xfrm>
            <a:custGeom>
              <a:avLst/>
              <a:gdLst/>
              <a:ahLst/>
              <a:cxnLst/>
              <a:rect l="l" t="t" r="r" b="b"/>
              <a:pathLst>
                <a:path w="2332" h="4977" extrusionOk="0">
                  <a:moveTo>
                    <a:pt x="768" y="0"/>
                  </a:moveTo>
                  <a:cubicBezTo>
                    <a:pt x="710" y="0"/>
                    <a:pt x="655" y="19"/>
                    <a:pt x="609" y="71"/>
                  </a:cubicBezTo>
                  <a:cubicBezTo>
                    <a:pt x="506" y="193"/>
                    <a:pt x="516" y="642"/>
                    <a:pt x="497" y="820"/>
                  </a:cubicBezTo>
                  <a:cubicBezTo>
                    <a:pt x="338" y="1831"/>
                    <a:pt x="197" y="2832"/>
                    <a:pt x="48" y="3852"/>
                  </a:cubicBezTo>
                  <a:cubicBezTo>
                    <a:pt x="29" y="4011"/>
                    <a:pt x="1" y="4180"/>
                    <a:pt x="48" y="4339"/>
                  </a:cubicBezTo>
                  <a:cubicBezTo>
                    <a:pt x="123" y="4601"/>
                    <a:pt x="338" y="4788"/>
                    <a:pt x="591" y="4872"/>
                  </a:cubicBezTo>
                  <a:cubicBezTo>
                    <a:pt x="834" y="4966"/>
                    <a:pt x="1105" y="4966"/>
                    <a:pt x="1367" y="4975"/>
                  </a:cubicBezTo>
                  <a:cubicBezTo>
                    <a:pt x="1395" y="4976"/>
                    <a:pt x="1423" y="4976"/>
                    <a:pt x="1452" y="4976"/>
                  </a:cubicBezTo>
                  <a:cubicBezTo>
                    <a:pt x="1761" y="4976"/>
                    <a:pt x="2110" y="4923"/>
                    <a:pt x="2247" y="4666"/>
                  </a:cubicBezTo>
                  <a:cubicBezTo>
                    <a:pt x="2331" y="4526"/>
                    <a:pt x="2322" y="4357"/>
                    <a:pt x="2303" y="4198"/>
                  </a:cubicBezTo>
                  <a:cubicBezTo>
                    <a:pt x="2275" y="3337"/>
                    <a:pt x="2228" y="2467"/>
                    <a:pt x="2191" y="1597"/>
                  </a:cubicBezTo>
                  <a:cubicBezTo>
                    <a:pt x="2181" y="1297"/>
                    <a:pt x="2153" y="998"/>
                    <a:pt x="2013" y="736"/>
                  </a:cubicBezTo>
                  <a:cubicBezTo>
                    <a:pt x="1816" y="390"/>
                    <a:pt x="1433" y="203"/>
                    <a:pt x="1068" y="81"/>
                  </a:cubicBezTo>
                  <a:cubicBezTo>
                    <a:pt x="974" y="52"/>
                    <a:pt x="866" y="0"/>
                    <a:pt x="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6645292" y="2758356"/>
              <a:ext cx="267741" cy="408055"/>
            </a:xfrm>
            <a:custGeom>
              <a:avLst/>
              <a:gdLst/>
              <a:ahLst/>
              <a:cxnLst/>
              <a:rect l="l" t="t" r="r" b="b"/>
              <a:pathLst>
                <a:path w="3856" h="5877" extrusionOk="0">
                  <a:moveTo>
                    <a:pt x="3692" y="0"/>
                  </a:moveTo>
                  <a:cubicBezTo>
                    <a:pt x="3327" y="0"/>
                    <a:pt x="2971" y="156"/>
                    <a:pt x="2686" y="376"/>
                  </a:cubicBezTo>
                  <a:cubicBezTo>
                    <a:pt x="2359" y="638"/>
                    <a:pt x="2106" y="984"/>
                    <a:pt x="1872" y="1340"/>
                  </a:cubicBezTo>
                  <a:cubicBezTo>
                    <a:pt x="1123" y="2463"/>
                    <a:pt x="487" y="3661"/>
                    <a:pt x="1" y="4924"/>
                  </a:cubicBezTo>
                  <a:cubicBezTo>
                    <a:pt x="394" y="5392"/>
                    <a:pt x="946" y="5738"/>
                    <a:pt x="1554" y="5850"/>
                  </a:cubicBezTo>
                  <a:cubicBezTo>
                    <a:pt x="1631" y="5866"/>
                    <a:pt x="1710" y="5876"/>
                    <a:pt x="1787" y="5876"/>
                  </a:cubicBezTo>
                  <a:cubicBezTo>
                    <a:pt x="1898" y="5876"/>
                    <a:pt x="2007" y="5855"/>
                    <a:pt x="2106" y="5794"/>
                  </a:cubicBezTo>
                  <a:cubicBezTo>
                    <a:pt x="2265" y="5691"/>
                    <a:pt x="2340" y="5485"/>
                    <a:pt x="2396" y="5298"/>
                  </a:cubicBezTo>
                  <a:cubicBezTo>
                    <a:pt x="2911" y="3548"/>
                    <a:pt x="3126" y="1714"/>
                    <a:pt x="3856" y="11"/>
                  </a:cubicBezTo>
                  <a:cubicBezTo>
                    <a:pt x="3801" y="4"/>
                    <a:pt x="3746" y="0"/>
                    <a:pt x="3692" y="0"/>
                  </a:cubicBezTo>
                  <a:close/>
                </a:path>
              </a:pathLst>
            </a:custGeom>
            <a:solidFill>
              <a:srgbClr val="B34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6315198" y="3555996"/>
              <a:ext cx="1464662" cy="472419"/>
            </a:xfrm>
            <a:custGeom>
              <a:avLst/>
              <a:gdLst/>
              <a:ahLst/>
              <a:cxnLst/>
              <a:rect l="l" t="t" r="r" b="b"/>
              <a:pathLst>
                <a:path w="21094" h="6804" extrusionOk="0">
                  <a:moveTo>
                    <a:pt x="2245" y="0"/>
                  </a:moveTo>
                  <a:cubicBezTo>
                    <a:pt x="1880" y="0"/>
                    <a:pt x="1513" y="43"/>
                    <a:pt x="1189" y="211"/>
                  </a:cubicBezTo>
                  <a:cubicBezTo>
                    <a:pt x="749" y="426"/>
                    <a:pt x="450" y="829"/>
                    <a:pt x="263" y="1278"/>
                  </a:cubicBezTo>
                  <a:cubicBezTo>
                    <a:pt x="85" y="1690"/>
                    <a:pt x="1" y="2129"/>
                    <a:pt x="29" y="2579"/>
                  </a:cubicBezTo>
                  <a:cubicBezTo>
                    <a:pt x="693" y="2747"/>
                    <a:pt x="1358" y="3018"/>
                    <a:pt x="2031" y="3196"/>
                  </a:cubicBezTo>
                  <a:cubicBezTo>
                    <a:pt x="2939" y="3439"/>
                    <a:pt x="3856" y="3683"/>
                    <a:pt x="4745" y="4001"/>
                  </a:cubicBezTo>
                  <a:cubicBezTo>
                    <a:pt x="5980" y="4450"/>
                    <a:pt x="7131" y="5274"/>
                    <a:pt x="8348" y="5816"/>
                  </a:cubicBezTo>
                  <a:cubicBezTo>
                    <a:pt x="9469" y="6305"/>
                    <a:pt x="10631" y="6803"/>
                    <a:pt x="11852" y="6803"/>
                  </a:cubicBezTo>
                  <a:cubicBezTo>
                    <a:pt x="11916" y="6803"/>
                    <a:pt x="11980" y="6802"/>
                    <a:pt x="12044" y="6799"/>
                  </a:cubicBezTo>
                  <a:cubicBezTo>
                    <a:pt x="12999" y="6752"/>
                    <a:pt x="13916" y="6387"/>
                    <a:pt x="14786" y="5975"/>
                  </a:cubicBezTo>
                  <a:cubicBezTo>
                    <a:pt x="15928" y="5451"/>
                    <a:pt x="17023" y="4871"/>
                    <a:pt x="18127" y="4282"/>
                  </a:cubicBezTo>
                  <a:cubicBezTo>
                    <a:pt x="19044" y="3795"/>
                    <a:pt x="19998" y="3280"/>
                    <a:pt x="20719" y="2532"/>
                  </a:cubicBezTo>
                  <a:cubicBezTo>
                    <a:pt x="20906" y="2326"/>
                    <a:pt x="21093" y="2083"/>
                    <a:pt x="21075" y="1811"/>
                  </a:cubicBezTo>
                  <a:cubicBezTo>
                    <a:pt x="21037" y="1502"/>
                    <a:pt x="20747" y="1287"/>
                    <a:pt x="20448" y="1156"/>
                  </a:cubicBezTo>
                  <a:cubicBezTo>
                    <a:pt x="19898" y="913"/>
                    <a:pt x="19306" y="834"/>
                    <a:pt x="18701" y="834"/>
                  </a:cubicBezTo>
                  <a:cubicBezTo>
                    <a:pt x="18141" y="834"/>
                    <a:pt x="17571" y="902"/>
                    <a:pt x="17013" y="969"/>
                  </a:cubicBezTo>
                  <a:cubicBezTo>
                    <a:pt x="15222" y="1190"/>
                    <a:pt x="13277" y="2030"/>
                    <a:pt x="11504" y="2030"/>
                  </a:cubicBezTo>
                  <a:cubicBezTo>
                    <a:pt x="10878" y="2030"/>
                    <a:pt x="10274" y="1926"/>
                    <a:pt x="9705" y="1652"/>
                  </a:cubicBezTo>
                  <a:cubicBezTo>
                    <a:pt x="7515" y="595"/>
                    <a:pt x="5091" y="145"/>
                    <a:pt x="2668" y="14"/>
                  </a:cubicBezTo>
                  <a:cubicBezTo>
                    <a:pt x="2529" y="7"/>
                    <a:pt x="2387" y="0"/>
                    <a:pt x="2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6722642" y="2757175"/>
              <a:ext cx="690739" cy="950184"/>
            </a:xfrm>
            <a:custGeom>
              <a:avLst/>
              <a:gdLst/>
              <a:ahLst/>
              <a:cxnLst/>
              <a:rect l="l" t="t" r="r" b="b"/>
              <a:pathLst>
                <a:path w="9948" h="13685" extrusionOk="0">
                  <a:moveTo>
                    <a:pt x="2630" y="1"/>
                  </a:moveTo>
                  <a:cubicBezTo>
                    <a:pt x="2562" y="1"/>
                    <a:pt x="2496" y="9"/>
                    <a:pt x="2433" y="28"/>
                  </a:cubicBezTo>
                  <a:cubicBezTo>
                    <a:pt x="2115" y="122"/>
                    <a:pt x="1937" y="440"/>
                    <a:pt x="1787" y="730"/>
                  </a:cubicBezTo>
                  <a:cubicBezTo>
                    <a:pt x="1151" y="1928"/>
                    <a:pt x="870" y="3285"/>
                    <a:pt x="449" y="4567"/>
                  </a:cubicBezTo>
                  <a:cubicBezTo>
                    <a:pt x="215" y="5268"/>
                    <a:pt x="0" y="6008"/>
                    <a:pt x="150" y="6719"/>
                  </a:cubicBezTo>
                  <a:cubicBezTo>
                    <a:pt x="449" y="8160"/>
                    <a:pt x="767" y="9526"/>
                    <a:pt x="1189" y="10930"/>
                  </a:cubicBezTo>
                  <a:cubicBezTo>
                    <a:pt x="1376" y="11557"/>
                    <a:pt x="1554" y="12221"/>
                    <a:pt x="1993" y="12680"/>
                  </a:cubicBezTo>
                  <a:cubicBezTo>
                    <a:pt x="2396" y="13082"/>
                    <a:pt x="2929" y="13344"/>
                    <a:pt x="3481" y="13475"/>
                  </a:cubicBezTo>
                  <a:cubicBezTo>
                    <a:pt x="4043" y="13597"/>
                    <a:pt x="4604" y="13634"/>
                    <a:pt x="5175" y="13653"/>
                  </a:cubicBezTo>
                  <a:cubicBezTo>
                    <a:pt x="5505" y="13668"/>
                    <a:pt x="5838" y="13685"/>
                    <a:pt x="6169" y="13685"/>
                  </a:cubicBezTo>
                  <a:cubicBezTo>
                    <a:pt x="6476" y="13685"/>
                    <a:pt x="6782" y="13670"/>
                    <a:pt x="7084" y="13625"/>
                  </a:cubicBezTo>
                  <a:cubicBezTo>
                    <a:pt x="7720" y="13531"/>
                    <a:pt x="8338" y="13297"/>
                    <a:pt x="8806" y="12858"/>
                  </a:cubicBezTo>
                  <a:cubicBezTo>
                    <a:pt x="9283" y="12408"/>
                    <a:pt x="9564" y="11772"/>
                    <a:pt x="9695" y="11136"/>
                  </a:cubicBezTo>
                  <a:cubicBezTo>
                    <a:pt x="9826" y="10490"/>
                    <a:pt x="9826" y="9826"/>
                    <a:pt x="9826" y="9171"/>
                  </a:cubicBezTo>
                  <a:cubicBezTo>
                    <a:pt x="9807" y="6485"/>
                    <a:pt x="9891" y="3790"/>
                    <a:pt x="9947" y="1123"/>
                  </a:cubicBezTo>
                  <a:cubicBezTo>
                    <a:pt x="9947" y="908"/>
                    <a:pt x="9629" y="842"/>
                    <a:pt x="9452" y="767"/>
                  </a:cubicBezTo>
                  <a:cubicBezTo>
                    <a:pt x="8113" y="393"/>
                    <a:pt x="6719" y="515"/>
                    <a:pt x="5343" y="440"/>
                  </a:cubicBezTo>
                  <a:cubicBezTo>
                    <a:pt x="4595" y="402"/>
                    <a:pt x="3846" y="290"/>
                    <a:pt x="3116" y="94"/>
                  </a:cubicBezTo>
                  <a:cubicBezTo>
                    <a:pt x="2964" y="47"/>
                    <a:pt x="2793" y="1"/>
                    <a:pt x="2630" y="1"/>
                  </a:cubicBezTo>
                  <a:close/>
                </a:path>
              </a:pathLst>
            </a:custGeom>
            <a:solidFill>
              <a:srgbClr val="B34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7330823" y="2821470"/>
              <a:ext cx="248230" cy="431315"/>
            </a:xfrm>
            <a:custGeom>
              <a:avLst/>
              <a:gdLst/>
              <a:ahLst/>
              <a:cxnLst/>
              <a:rect l="l" t="t" r="r" b="b"/>
              <a:pathLst>
                <a:path w="3575" h="6212" extrusionOk="0">
                  <a:moveTo>
                    <a:pt x="1048" y="0"/>
                  </a:moveTo>
                  <a:cubicBezTo>
                    <a:pt x="711" y="94"/>
                    <a:pt x="440" y="393"/>
                    <a:pt x="299" y="702"/>
                  </a:cubicBezTo>
                  <a:cubicBezTo>
                    <a:pt x="159" y="1020"/>
                    <a:pt x="112" y="1385"/>
                    <a:pt x="94" y="1732"/>
                  </a:cubicBezTo>
                  <a:cubicBezTo>
                    <a:pt x="0" y="2986"/>
                    <a:pt x="56" y="4239"/>
                    <a:pt x="253" y="5475"/>
                  </a:cubicBezTo>
                  <a:cubicBezTo>
                    <a:pt x="281" y="5653"/>
                    <a:pt x="328" y="5840"/>
                    <a:pt x="440" y="5971"/>
                  </a:cubicBezTo>
                  <a:cubicBezTo>
                    <a:pt x="580" y="6120"/>
                    <a:pt x="805" y="6158"/>
                    <a:pt x="1001" y="6177"/>
                  </a:cubicBezTo>
                  <a:cubicBezTo>
                    <a:pt x="1231" y="6200"/>
                    <a:pt x="1460" y="6212"/>
                    <a:pt x="1689" y="6212"/>
                  </a:cubicBezTo>
                  <a:cubicBezTo>
                    <a:pt x="1918" y="6212"/>
                    <a:pt x="2148" y="6200"/>
                    <a:pt x="2377" y="6177"/>
                  </a:cubicBezTo>
                  <a:cubicBezTo>
                    <a:pt x="2620" y="6158"/>
                    <a:pt x="2873" y="6120"/>
                    <a:pt x="3097" y="6017"/>
                  </a:cubicBezTo>
                  <a:cubicBezTo>
                    <a:pt x="3313" y="5915"/>
                    <a:pt x="3500" y="5784"/>
                    <a:pt x="3575" y="5550"/>
                  </a:cubicBezTo>
                  <a:cubicBezTo>
                    <a:pt x="3238" y="4371"/>
                    <a:pt x="2910" y="3201"/>
                    <a:pt x="2573" y="2022"/>
                  </a:cubicBezTo>
                  <a:cubicBezTo>
                    <a:pt x="2452" y="1582"/>
                    <a:pt x="2330" y="1151"/>
                    <a:pt x="2096" y="777"/>
                  </a:cubicBezTo>
                  <a:cubicBezTo>
                    <a:pt x="1862" y="403"/>
                    <a:pt x="1488" y="75"/>
                    <a:pt x="1048" y="0"/>
                  </a:cubicBezTo>
                  <a:close/>
                </a:path>
              </a:pathLst>
            </a:custGeom>
            <a:solidFill>
              <a:srgbClr val="B34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6976705" y="2778560"/>
              <a:ext cx="291141" cy="158931"/>
            </a:xfrm>
            <a:custGeom>
              <a:avLst/>
              <a:gdLst/>
              <a:ahLst/>
              <a:cxnLst/>
              <a:rect l="l" t="t" r="r" b="b"/>
              <a:pathLst>
                <a:path w="4193" h="2289" extrusionOk="0">
                  <a:moveTo>
                    <a:pt x="430" y="1"/>
                  </a:moveTo>
                  <a:cubicBezTo>
                    <a:pt x="271" y="319"/>
                    <a:pt x="112" y="637"/>
                    <a:pt x="56" y="983"/>
                  </a:cubicBezTo>
                  <a:cubicBezTo>
                    <a:pt x="0" y="1386"/>
                    <a:pt x="103" y="1826"/>
                    <a:pt x="430" y="2069"/>
                  </a:cubicBezTo>
                  <a:cubicBezTo>
                    <a:pt x="650" y="2241"/>
                    <a:pt x="928" y="2289"/>
                    <a:pt x="1205" y="2289"/>
                  </a:cubicBezTo>
                  <a:cubicBezTo>
                    <a:pt x="1259" y="2289"/>
                    <a:pt x="1313" y="2287"/>
                    <a:pt x="1366" y="2284"/>
                  </a:cubicBezTo>
                  <a:cubicBezTo>
                    <a:pt x="2040" y="2237"/>
                    <a:pt x="2695" y="1975"/>
                    <a:pt x="3210" y="1545"/>
                  </a:cubicBezTo>
                  <a:cubicBezTo>
                    <a:pt x="3650" y="1199"/>
                    <a:pt x="3986" y="731"/>
                    <a:pt x="4192" y="216"/>
                  </a:cubicBezTo>
                  <a:cubicBezTo>
                    <a:pt x="3359" y="169"/>
                    <a:pt x="2517" y="188"/>
                    <a:pt x="1675" y="141"/>
                  </a:cubicBezTo>
                  <a:cubicBezTo>
                    <a:pt x="1254" y="122"/>
                    <a:pt x="842" y="76"/>
                    <a:pt x="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6734307" y="2778491"/>
              <a:ext cx="130329" cy="352023"/>
            </a:xfrm>
            <a:custGeom>
              <a:avLst/>
              <a:gdLst/>
              <a:ahLst/>
              <a:cxnLst/>
              <a:rect l="l" t="t" r="r" b="b"/>
              <a:pathLst>
                <a:path w="1877" h="5070" extrusionOk="0">
                  <a:moveTo>
                    <a:pt x="1825" y="1"/>
                  </a:moveTo>
                  <a:cubicBezTo>
                    <a:pt x="1814" y="1"/>
                    <a:pt x="1803" y="6"/>
                    <a:pt x="1797" y="20"/>
                  </a:cubicBezTo>
                  <a:cubicBezTo>
                    <a:pt x="1386" y="816"/>
                    <a:pt x="1030" y="1639"/>
                    <a:pt x="730" y="2482"/>
                  </a:cubicBezTo>
                  <a:cubicBezTo>
                    <a:pt x="581" y="2921"/>
                    <a:pt x="440" y="3352"/>
                    <a:pt x="309" y="3782"/>
                  </a:cubicBezTo>
                  <a:cubicBezTo>
                    <a:pt x="253" y="4007"/>
                    <a:pt x="188" y="4232"/>
                    <a:pt x="132" y="4437"/>
                  </a:cubicBezTo>
                  <a:cubicBezTo>
                    <a:pt x="85" y="4634"/>
                    <a:pt x="19" y="4858"/>
                    <a:pt x="1" y="5055"/>
                  </a:cubicBezTo>
                  <a:cubicBezTo>
                    <a:pt x="1" y="5064"/>
                    <a:pt x="8" y="5069"/>
                    <a:pt x="15" y="5069"/>
                  </a:cubicBezTo>
                  <a:cubicBezTo>
                    <a:pt x="22" y="5069"/>
                    <a:pt x="29" y="5064"/>
                    <a:pt x="29" y="5055"/>
                  </a:cubicBezTo>
                  <a:cubicBezTo>
                    <a:pt x="113" y="4849"/>
                    <a:pt x="160" y="4615"/>
                    <a:pt x="206" y="4400"/>
                  </a:cubicBezTo>
                  <a:cubicBezTo>
                    <a:pt x="263" y="4203"/>
                    <a:pt x="309" y="3998"/>
                    <a:pt x="366" y="3792"/>
                  </a:cubicBezTo>
                  <a:cubicBezTo>
                    <a:pt x="497" y="3361"/>
                    <a:pt x="628" y="2940"/>
                    <a:pt x="777" y="2519"/>
                  </a:cubicBezTo>
                  <a:cubicBezTo>
                    <a:pt x="1077" y="1677"/>
                    <a:pt x="1432" y="844"/>
                    <a:pt x="1844" y="49"/>
                  </a:cubicBezTo>
                  <a:cubicBezTo>
                    <a:pt x="1877" y="29"/>
                    <a:pt x="1850" y="1"/>
                    <a:pt x="1825" y="1"/>
                  </a:cubicBezTo>
                  <a:close/>
                </a:path>
              </a:pathLst>
            </a:custGeom>
            <a:solidFill>
              <a:srgbClr val="D66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6629044" y="3369153"/>
              <a:ext cx="299612" cy="388336"/>
            </a:xfrm>
            <a:custGeom>
              <a:avLst/>
              <a:gdLst/>
              <a:ahLst/>
              <a:cxnLst/>
              <a:rect l="l" t="t" r="r" b="b"/>
              <a:pathLst>
                <a:path w="4315" h="5593" extrusionOk="0">
                  <a:moveTo>
                    <a:pt x="623" y="1"/>
                  </a:moveTo>
                  <a:cubicBezTo>
                    <a:pt x="457" y="1"/>
                    <a:pt x="294" y="28"/>
                    <a:pt x="150" y="85"/>
                  </a:cubicBezTo>
                  <a:cubicBezTo>
                    <a:pt x="1" y="338"/>
                    <a:pt x="1" y="665"/>
                    <a:pt x="85" y="965"/>
                  </a:cubicBezTo>
                  <a:cubicBezTo>
                    <a:pt x="160" y="1255"/>
                    <a:pt x="319" y="1508"/>
                    <a:pt x="478" y="1770"/>
                  </a:cubicBezTo>
                  <a:cubicBezTo>
                    <a:pt x="721" y="2181"/>
                    <a:pt x="974" y="2584"/>
                    <a:pt x="1226" y="2996"/>
                  </a:cubicBezTo>
                  <a:cubicBezTo>
                    <a:pt x="1535" y="3501"/>
                    <a:pt x="1844" y="4016"/>
                    <a:pt x="2218" y="4474"/>
                  </a:cubicBezTo>
                  <a:cubicBezTo>
                    <a:pt x="2602" y="4923"/>
                    <a:pt x="3061" y="5326"/>
                    <a:pt x="3603" y="5569"/>
                  </a:cubicBezTo>
                  <a:cubicBezTo>
                    <a:pt x="3642" y="5585"/>
                    <a:pt x="3681" y="5593"/>
                    <a:pt x="3720" y="5593"/>
                  </a:cubicBezTo>
                  <a:cubicBezTo>
                    <a:pt x="3930" y="5593"/>
                    <a:pt x="4142" y="5381"/>
                    <a:pt x="4221" y="5176"/>
                  </a:cubicBezTo>
                  <a:cubicBezTo>
                    <a:pt x="4315" y="4923"/>
                    <a:pt x="4268" y="4643"/>
                    <a:pt x="4165" y="4409"/>
                  </a:cubicBezTo>
                  <a:cubicBezTo>
                    <a:pt x="4053" y="4165"/>
                    <a:pt x="3893" y="3959"/>
                    <a:pt x="3744" y="3744"/>
                  </a:cubicBezTo>
                  <a:cubicBezTo>
                    <a:pt x="3388" y="3258"/>
                    <a:pt x="3070" y="2724"/>
                    <a:pt x="2789" y="2181"/>
                  </a:cubicBezTo>
                  <a:cubicBezTo>
                    <a:pt x="2602" y="1816"/>
                    <a:pt x="2443" y="1433"/>
                    <a:pt x="2228" y="1077"/>
                  </a:cubicBezTo>
                  <a:cubicBezTo>
                    <a:pt x="2013" y="731"/>
                    <a:pt x="1741" y="413"/>
                    <a:pt x="1376" y="198"/>
                  </a:cubicBezTo>
                  <a:cubicBezTo>
                    <a:pt x="1163" y="71"/>
                    <a:pt x="889" y="1"/>
                    <a:pt x="6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7326866" y="2922633"/>
              <a:ext cx="11804" cy="192883"/>
            </a:xfrm>
            <a:custGeom>
              <a:avLst/>
              <a:gdLst/>
              <a:ahLst/>
              <a:cxnLst/>
              <a:rect l="l" t="t" r="r" b="b"/>
              <a:pathLst>
                <a:path w="170" h="2778" extrusionOk="0">
                  <a:moveTo>
                    <a:pt x="131" y="1"/>
                  </a:moveTo>
                  <a:cubicBezTo>
                    <a:pt x="119" y="1"/>
                    <a:pt x="108" y="7"/>
                    <a:pt x="104" y="22"/>
                  </a:cubicBezTo>
                  <a:cubicBezTo>
                    <a:pt x="48" y="247"/>
                    <a:pt x="48" y="490"/>
                    <a:pt x="20" y="714"/>
                  </a:cubicBezTo>
                  <a:cubicBezTo>
                    <a:pt x="10" y="948"/>
                    <a:pt x="1" y="1173"/>
                    <a:pt x="1" y="1407"/>
                  </a:cubicBezTo>
                  <a:cubicBezTo>
                    <a:pt x="1" y="1847"/>
                    <a:pt x="1" y="2343"/>
                    <a:pt x="113" y="2773"/>
                  </a:cubicBezTo>
                  <a:cubicBezTo>
                    <a:pt x="113" y="2776"/>
                    <a:pt x="114" y="2777"/>
                    <a:pt x="116" y="2777"/>
                  </a:cubicBezTo>
                  <a:cubicBezTo>
                    <a:pt x="118" y="2777"/>
                    <a:pt x="123" y="2773"/>
                    <a:pt x="123" y="2773"/>
                  </a:cubicBezTo>
                  <a:cubicBezTo>
                    <a:pt x="123" y="2549"/>
                    <a:pt x="104" y="2315"/>
                    <a:pt x="94" y="2090"/>
                  </a:cubicBezTo>
                  <a:lnTo>
                    <a:pt x="94" y="1407"/>
                  </a:lnTo>
                  <a:cubicBezTo>
                    <a:pt x="94" y="1173"/>
                    <a:pt x="104" y="948"/>
                    <a:pt x="113" y="714"/>
                  </a:cubicBezTo>
                  <a:cubicBezTo>
                    <a:pt x="123" y="490"/>
                    <a:pt x="169" y="256"/>
                    <a:pt x="169" y="31"/>
                  </a:cubicBezTo>
                  <a:cubicBezTo>
                    <a:pt x="169" y="14"/>
                    <a:pt x="149" y="1"/>
                    <a:pt x="131" y="1"/>
                  </a:cubicBezTo>
                  <a:close/>
                </a:path>
              </a:pathLst>
            </a:custGeom>
            <a:solidFill>
              <a:srgbClr val="D66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7831727" y="3476218"/>
              <a:ext cx="28677" cy="45617"/>
            </a:xfrm>
            <a:custGeom>
              <a:avLst/>
              <a:gdLst/>
              <a:ahLst/>
              <a:cxnLst/>
              <a:rect l="l" t="t" r="r" b="b"/>
              <a:pathLst>
                <a:path w="413" h="657" extrusionOk="0">
                  <a:moveTo>
                    <a:pt x="158" y="0"/>
                  </a:moveTo>
                  <a:cubicBezTo>
                    <a:pt x="145" y="0"/>
                    <a:pt x="128" y="10"/>
                    <a:pt x="104" y="31"/>
                  </a:cubicBezTo>
                  <a:cubicBezTo>
                    <a:pt x="57" y="59"/>
                    <a:pt x="38" y="190"/>
                    <a:pt x="29" y="237"/>
                  </a:cubicBezTo>
                  <a:cubicBezTo>
                    <a:pt x="1" y="340"/>
                    <a:pt x="1" y="452"/>
                    <a:pt x="57" y="546"/>
                  </a:cubicBezTo>
                  <a:cubicBezTo>
                    <a:pt x="111" y="607"/>
                    <a:pt x="190" y="656"/>
                    <a:pt x="273" y="656"/>
                  </a:cubicBezTo>
                  <a:cubicBezTo>
                    <a:pt x="292" y="656"/>
                    <a:pt x="310" y="654"/>
                    <a:pt x="328" y="649"/>
                  </a:cubicBezTo>
                  <a:cubicBezTo>
                    <a:pt x="366" y="649"/>
                    <a:pt x="385" y="621"/>
                    <a:pt x="403" y="602"/>
                  </a:cubicBezTo>
                  <a:cubicBezTo>
                    <a:pt x="413" y="574"/>
                    <a:pt x="413" y="546"/>
                    <a:pt x="403" y="508"/>
                  </a:cubicBezTo>
                  <a:cubicBezTo>
                    <a:pt x="357" y="359"/>
                    <a:pt x="291" y="218"/>
                    <a:pt x="225" y="97"/>
                  </a:cubicBezTo>
                  <a:cubicBezTo>
                    <a:pt x="194" y="40"/>
                    <a:pt x="184" y="0"/>
                    <a:pt x="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6831100" y="3150857"/>
              <a:ext cx="1110543" cy="665441"/>
            </a:xfrm>
            <a:custGeom>
              <a:avLst/>
              <a:gdLst/>
              <a:ahLst/>
              <a:cxnLst/>
              <a:rect l="l" t="t" r="r" b="b"/>
              <a:pathLst>
                <a:path w="15994" h="9584" extrusionOk="0">
                  <a:moveTo>
                    <a:pt x="15778" y="1"/>
                  </a:moveTo>
                  <a:cubicBezTo>
                    <a:pt x="12737" y="61"/>
                    <a:pt x="9787" y="155"/>
                    <a:pt x="6722" y="155"/>
                  </a:cubicBezTo>
                  <a:cubicBezTo>
                    <a:pt x="5514" y="155"/>
                    <a:pt x="4289" y="141"/>
                    <a:pt x="3033" y="104"/>
                  </a:cubicBezTo>
                  <a:cubicBezTo>
                    <a:pt x="2930" y="104"/>
                    <a:pt x="2818" y="141"/>
                    <a:pt x="2799" y="244"/>
                  </a:cubicBezTo>
                  <a:cubicBezTo>
                    <a:pt x="1919" y="3370"/>
                    <a:pt x="983" y="6476"/>
                    <a:pt x="1" y="9583"/>
                  </a:cubicBezTo>
                  <a:cubicBezTo>
                    <a:pt x="4558" y="9583"/>
                    <a:pt x="8844" y="9331"/>
                    <a:pt x="13345" y="8984"/>
                  </a:cubicBezTo>
                  <a:cubicBezTo>
                    <a:pt x="14318" y="6093"/>
                    <a:pt x="14964" y="3136"/>
                    <a:pt x="15956" y="253"/>
                  </a:cubicBezTo>
                  <a:cubicBezTo>
                    <a:pt x="15993" y="141"/>
                    <a:pt x="15909" y="1"/>
                    <a:pt x="15778" y="1"/>
                  </a:cubicBezTo>
                  <a:close/>
                </a:path>
              </a:pathLst>
            </a:custGeom>
            <a:solidFill>
              <a:srgbClr val="A1B0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6831100" y="3150857"/>
              <a:ext cx="1108530" cy="665441"/>
            </a:xfrm>
            <a:custGeom>
              <a:avLst/>
              <a:gdLst/>
              <a:ahLst/>
              <a:cxnLst/>
              <a:rect l="l" t="t" r="r" b="b"/>
              <a:pathLst>
                <a:path w="15965" h="9584" extrusionOk="0">
                  <a:moveTo>
                    <a:pt x="15790" y="0"/>
                  </a:moveTo>
                  <a:cubicBezTo>
                    <a:pt x="15786" y="0"/>
                    <a:pt x="15782" y="0"/>
                    <a:pt x="15778" y="1"/>
                  </a:cubicBezTo>
                  <a:cubicBezTo>
                    <a:pt x="12737" y="61"/>
                    <a:pt x="9787" y="155"/>
                    <a:pt x="6722" y="155"/>
                  </a:cubicBezTo>
                  <a:cubicBezTo>
                    <a:pt x="5514" y="155"/>
                    <a:pt x="4289" y="141"/>
                    <a:pt x="3033" y="104"/>
                  </a:cubicBezTo>
                  <a:cubicBezTo>
                    <a:pt x="2930" y="104"/>
                    <a:pt x="2818" y="141"/>
                    <a:pt x="2799" y="244"/>
                  </a:cubicBezTo>
                  <a:cubicBezTo>
                    <a:pt x="1919" y="3370"/>
                    <a:pt x="983" y="6476"/>
                    <a:pt x="1" y="9583"/>
                  </a:cubicBezTo>
                  <a:lnTo>
                    <a:pt x="197" y="9583"/>
                  </a:lnTo>
                  <a:cubicBezTo>
                    <a:pt x="1161" y="6542"/>
                    <a:pt x="2069" y="3510"/>
                    <a:pt x="2930" y="459"/>
                  </a:cubicBezTo>
                  <a:cubicBezTo>
                    <a:pt x="2958" y="347"/>
                    <a:pt x="3052" y="319"/>
                    <a:pt x="3164" y="319"/>
                  </a:cubicBezTo>
                  <a:cubicBezTo>
                    <a:pt x="4357" y="352"/>
                    <a:pt x="5524" y="365"/>
                    <a:pt x="6674" y="365"/>
                  </a:cubicBezTo>
                  <a:cubicBezTo>
                    <a:pt x="9799" y="365"/>
                    <a:pt x="12804" y="268"/>
                    <a:pt x="15909" y="207"/>
                  </a:cubicBezTo>
                  <a:cubicBezTo>
                    <a:pt x="15919" y="207"/>
                    <a:pt x="15947" y="207"/>
                    <a:pt x="15956" y="225"/>
                  </a:cubicBezTo>
                  <a:cubicBezTo>
                    <a:pt x="15965" y="117"/>
                    <a:pt x="15896" y="0"/>
                    <a:pt x="15790" y="0"/>
                  </a:cubicBezTo>
                  <a:close/>
                </a:path>
              </a:pathLst>
            </a:custGeom>
            <a:solidFill>
              <a:srgbClr val="A1B0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7360055" y="3398662"/>
              <a:ext cx="136509" cy="135879"/>
            </a:xfrm>
            <a:custGeom>
              <a:avLst/>
              <a:gdLst/>
              <a:ahLst/>
              <a:cxnLst/>
              <a:rect l="l" t="t" r="r" b="b"/>
              <a:pathLst>
                <a:path w="1966" h="1957" extrusionOk="0">
                  <a:moveTo>
                    <a:pt x="1225" y="0"/>
                  </a:moveTo>
                  <a:cubicBezTo>
                    <a:pt x="809" y="0"/>
                    <a:pt x="342" y="360"/>
                    <a:pt x="159" y="708"/>
                  </a:cubicBezTo>
                  <a:cubicBezTo>
                    <a:pt x="0" y="1027"/>
                    <a:pt x="0" y="1438"/>
                    <a:pt x="234" y="1710"/>
                  </a:cubicBezTo>
                  <a:cubicBezTo>
                    <a:pt x="373" y="1875"/>
                    <a:pt x="588" y="1957"/>
                    <a:pt x="807" y="1957"/>
                  </a:cubicBezTo>
                  <a:cubicBezTo>
                    <a:pt x="898" y="1957"/>
                    <a:pt x="989" y="1943"/>
                    <a:pt x="1076" y="1916"/>
                  </a:cubicBezTo>
                  <a:cubicBezTo>
                    <a:pt x="1366" y="1822"/>
                    <a:pt x="1610" y="1597"/>
                    <a:pt x="1750" y="1335"/>
                  </a:cubicBezTo>
                  <a:cubicBezTo>
                    <a:pt x="1900" y="1027"/>
                    <a:pt x="1965" y="652"/>
                    <a:pt x="1797" y="362"/>
                  </a:cubicBezTo>
                  <a:cubicBezTo>
                    <a:pt x="1654" y="102"/>
                    <a:pt x="1446" y="0"/>
                    <a:pt x="12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7779790" y="3493576"/>
              <a:ext cx="81933" cy="103732"/>
            </a:xfrm>
            <a:custGeom>
              <a:avLst/>
              <a:gdLst/>
              <a:ahLst/>
              <a:cxnLst/>
              <a:rect l="l" t="t" r="r" b="b"/>
              <a:pathLst>
                <a:path w="1180" h="1494" extrusionOk="0">
                  <a:moveTo>
                    <a:pt x="828" y="1"/>
                  </a:moveTo>
                  <a:cubicBezTo>
                    <a:pt x="785" y="1"/>
                    <a:pt x="743" y="6"/>
                    <a:pt x="702" y="15"/>
                  </a:cubicBezTo>
                  <a:cubicBezTo>
                    <a:pt x="562" y="34"/>
                    <a:pt x="431" y="71"/>
                    <a:pt x="328" y="155"/>
                  </a:cubicBezTo>
                  <a:cubicBezTo>
                    <a:pt x="225" y="221"/>
                    <a:pt x="122" y="352"/>
                    <a:pt x="94" y="483"/>
                  </a:cubicBezTo>
                  <a:cubicBezTo>
                    <a:pt x="38" y="764"/>
                    <a:pt x="0" y="1044"/>
                    <a:pt x="0" y="1325"/>
                  </a:cubicBezTo>
                  <a:cubicBezTo>
                    <a:pt x="0" y="1419"/>
                    <a:pt x="10" y="1438"/>
                    <a:pt x="75" y="1494"/>
                  </a:cubicBezTo>
                  <a:cubicBezTo>
                    <a:pt x="225" y="1409"/>
                    <a:pt x="403" y="1381"/>
                    <a:pt x="562" y="1316"/>
                  </a:cubicBezTo>
                  <a:cubicBezTo>
                    <a:pt x="730" y="1260"/>
                    <a:pt x="889" y="1185"/>
                    <a:pt x="992" y="1044"/>
                  </a:cubicBezTo>
                  <a:cubicBezTo>
                    <a:pt x="1086" y="913"/>
                    <a:pt x="1123" y="745"/>
                    <a:pt x="1151" y="586"/>
                  </a:cubicBezTo>
                  <a:cubicBezTo>
                    <a:pt x="1161" y="502"/>
                    <a:pt x="1179" y="408"/>
                    <a:pt x="1170" y="315"/>
                  </a:cubicBezTo>
                  <a:cubicBezTo>
                    <a:pt x="1161" y="221"/>
                    <a:pt x="1123" y="127"/>
                    <a:pt x="1058" y="71"/>
                  </a:cubicBezTo>
                  <a:cubicBezTo>
                    <a:pt x="995" y="21"/>
                    <a:pt x="912" y="1"/>
                    <a:pt x="8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7054611" y="3944401"/>
              <a:ext cx="382170" cy="311752"/>
            </a:xfrm>
            <a:custGeom>
              <a:avLst/>
              <a:gdLst/>
              <a:ahLst/>
              <a:cxnLst/>
              <a:rect l="l" t="t" r="r" b="b"/>
              <a:pathLst>
                <a:path w="5504" h="4490" extrusionOk="0">
                  <a:moveTo>
                    <a:pt x="1508" y="1"/>
                  </a:moveTo>
                  <a:cubicBezTo>
                    <a:pt x="1396" y="1"/>
                    <a:pt x="1287" y="28"/>
                    <a:pt x="1189" y="91"/>
                  </a:cubicBezTo>
                  <a:cubicBezTo>
                    <a:pt x="890" y="278"/>
                    <a:pt x="534" y="400"/>
                    <a:pt x="169" y="419"/>
                  </a:cubicBezTo>
                  <a:cubicBezTo>
                    <a:pt x="95" y="1083"/>
                    <a:pt x="1" y="1813"/>
                    <a:pt x="48" y="2487"/>
                  </a:cubicBezTo>
                  <a:cubicBezTo>
                    <a:pt x="768" y="2646"/>
                    <a:pt x="1498" y="2880"/>
                    <a:pt x="2088" y="3320"/>
                  </a:cubicBezTo>
                  <a:cubicBezTo>
                    <a:pt x="2556" y="3657"/>
                    <a:pt x="2949" y="4115"/>
                    <a:pt x="3473" y="4330"/>
                  </a:cubicBezTo>
                  <a:cubicBezTo>
                    <a:pt x="3714" y="4431"/>
                    <a:pt x="4016" y="4490"/>
                    <a:pt x="4311" y="4490"/>
                  </a:cubicBezTo>
                  <a:cubicBezTo>
                    <a:pt x="4839" y="4490"/>
                    <a:pt x="5345" y="4303"/>
                    <a:pt x="5447" y="3834"/>
                  </a:cubicBezTo>
                  <a:cubicBezTo>
                    <a:pt x="5503" y="3544"/>
                    <a:pt x="5391" y="3226"/>
                    <a:pt x="5195" y="2992"/>
                  </a:cubicBezTo>
                  <a:cubicBezTo>
                    <a:pt x="4989" y="2758"/>
                    <a:pt x="4736" y="2581"/>
                    <a:pt x="4493" y="2412"/>
                  </a:cubicBezTo>
                  <a:cubicBezTo>
                    <a:pt x="3632" y="1804"/>
                    <a:pt x="2864" y="1149"/>
                    <a:pt x="2200" y="353"/>
                  </a:cubicBezTo>
                  <a:cubicBezTo>
                    <a:pt x="2031" y="145"/>
                    <a:pt x="1763" y="1"/>
                    <a:pt x="1508" y="1"/>
                  </a:cubicBezTo>
                  <a:close/>
                </a:path>
              </a:pathLst>
            </a:custGeom>
            <a:solidFill>
              <a:srgbClr val="EB99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7137169" y="3944679"/>
              <a:ext cx="298918" cy="312169"/>
            </a:xfrm>
            <a:custGeom>
              <a:avLst/>
              <a:gdLst/>
              <a:ahLst/>
              <a:cxnLst/>
              <a:rect l="l" t="t" r="r" b="b"/>
              <a:pathLst>
                <a:path w="4305" h="4496" extrusionOk="0">
                  <a:moveTo>
                    <a:pt x="318" y="1"/>
                  </a:moveTo>
                  <a:cubicBezTo>
                    <a:pt x="206" y="1"/>
                    <a:pt x="97" y="28"/>
                    <a:pt x="0" y="87"/>
                  </a:cubicBezTo>
                  <a:cubicBezTo>
                    <a:pt x="281" y="181"/>
                    <a:pt x="534" y="321"/>
                    <a:pt x="749" y="565"/>
                  </a:cubicBezTo>
                  <a:cubicBezTo>
                    <a:pt x="1048" y="883"/>
                    <a:pt x="1254" y="1266"/>
                    <a:pt x="1535" y="1585"/>
                  </a:cubicBezTo>
                  <a:cubicBezTo>
                    <a:pt x="1863" y="1950"/>
                    <a:pt x="2284" y="2230"/>
                    <a:pt x="2695" y="2502"/>
                  </a:cubicBezTo>
                  <a:cubicBezTo>
                    <a:pt x="2855" y="2614"/>
                    <a:pt x="3023" y="2717"/>
                    <a:pt x="3182" y="2848"/>
                  </a:cubicBezTo>
                  <a:cubicBezTo>
                    <a:pt x="2752" y="3110"/>
                    <a:pt x="2424" y="3550"/>
                    <a:pt x="2321" y="4046"/>
                  </a:cubicBezTo>
                  <a:cubicBezTo>
                    <a:pt x="2293" y="4139"/>
                    <a:pt x="2284" y="4242"/>
                    <a:pt x="2284" y="4345"/>
                  </a:cubicBezTo>
                  <a:cubicBezTo>
                    <a:pt x="2527" y="4440"/>
                    <a:pt x="2819" y="4495"/>
                    <a:pt x="3104" y="4495"/>
                  </a:cubicBezTo>
                  <a:cubicBezTo>
                    <a:pt x="3631" y="4495"/>
                    <a:pt x="4130" y="4307"/>
                    <a:pt x="4239" y="3840"/>
                  </a:cubicBezTo>
                  <a:cubicBezTo>
                    <a:pt x="4305" y="3550"/>
                    <a:pt x="4183" y="3232"/>
                    <a:pt x="3977" y="2998"/>
                  </a:cubicBezTo>
                  <a:cubicBezTo>
                    <a:pt x="3790" y="2745"/>
                    <a:pt x="3538" y="2577"/>
                    <a:pt x="3294" y="2408"/>
                  </a:cubicBezTo>
                  <a:cubicBezTo>
                    <a:pt x="2452" y="1800"/>
                    <a:pt x="1666" y="1145"/>
                    <a:pt x="1002" y="349"/>
                  </a:cubicBezTo>
                  <a:cubicBezTo>
                    <a:pt x="839" y="141"/>
                    <a:pt x="572" y="1"/>
                    <a:pt x="318" y="1"/>
                  </a:cubicBezTo>
                  <a:close/>
                </a:path>
              </a:pathLst>
            </a:custGeom>
            <a:solidFill>
              <a:srgbClr val="FFD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6308046" y="3574049"/>
              <a:ext cx="786282" cy="544490"/>
            </a:xfrm>
            <a:custGeom>
              <a:avLst/>
              <a:gdLst/>
              <a:ahLst/>
              <a:cxnLst/>
              <a:rect l="l" t="t" r="r" b="b"/>
              <a:pathLst>
                <a:path w="11324" h="7842" extrusionOk="0">
                  <a:moveTo>
                    <a:pt x="1577" y="1"/>
                  </a:moveTo>
                  <a:cubicBezTo>
                    <a:pt x="1481" y="1"/>
                    <a:pt x="1386" y="11"/>
                    <a:pt x="1292" y="35"/>
                  </a:cubicBezTo>
                  <a:cubicBezTo>
                    <a:pt x="909" y="129"/>
                    <a:pt x="618" y="419"/>
                    <a:pt x="422" y="746"/>
                  </a:cubicBezTo>
                  <a:cubicBezTo>
                    <a:pt x="94" y="1280"/>
                    <a:pt x="1" y="1963"/>
                    <a:pt x="151" y="2571"/>
                  </a:cubicBezTo>
                  <a:cubicBezTo>
                    <a:pt x="600" y="4293"/>
                    <a:pt x="2808" y="5014"/>
                    <a:pt x="4408" y="5762"/>
                  </a:cubicBezTo>
                  <a:cubicBezTo>
                    <a:pt x="6018" y="6520"/>
                    <a:pt x="7543" y="7063"/>
                    <a:pt x="9246" y="7578"/>
                  </a:cubicBezTo>
                  <a:cubicBezTo>
                    <a:pt x="9593" y="7681"/>
                    <a:pt x="9958" y="7802"/>
                    <a:pt x="10332" y="7821"/>
                  </a:cubicBezTo>
                  <a:cubicBezTo>
                    <a:pt x="10411" y="7835"/>
                    <a:pt x="10493" y="7842"/>
                    <a:pt x="10574" y="7842"/>
                  </a:cubicBezTo>
                  <a:cubicBezTo>
                    <a:pt x="10655" y="7842"/>
                    <a:pt x="10734" y="7835"/>
                    <a:pt x="10809" y="7821"/>
                  </a:cubicBezTo>
                  <a:cubicBezTo>
                    <a:pt x="11212" y="7344"/>
                    <a:pt x="11324" y="6417"/>
                    <a:pt x="11183" y="5790"/>
                  </a:cubicBezTo>
                  <a:cubicBezTo>
                    <a:pt x="9948" y="4695"/>
                    <a:pt x="8732" y="4078"/>
                    <a:pt x="7384" y="3095"/>
                  </a:cubicBezTo>
                  <a:cubicBezTo>
                    <a:pt x="5812" y="1925"/>
                    <a:pt x="4165" y="709"/>
                    <a:pt x="2294" y="138"/>
                  </a:cubicBezTo>
                  <a:cubicBezTo>
                    <a:pt x="2060" y="65"/>
                    <a:pt x="1817" y="1"/>
                    <a:pt x="15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7220977" y="4144714"/>
              <a:ext cx="33884" cy="57490"/>
            </a:xfrm>
            <a:custGeom>
              <a:avLst/>
              <a:gdLst/>
              <a:ahLst/>
              <a:cxnLst/>
              <a:rect l="l" t="t" r="r" b="b"/>
              <a:pathLst>
                <a:path w="488" h="828" extrusionOk="0">
                  <a:moveTo>
                    <a:pt x="437" y="0"/>
                  </a:moveTo>
                  <a:cubicBezTo>
                    <a:pt x="426" y="0"/>
                    <a:pt x="415" y="4"/>
                    <a:pt x="403" y="14"/>
                  </a:cubicBezTo>
                  <a:cubicBezTo>
                    <a:pt x="281" y="107"/>
                    <a:pt x="188" y="248"/>
                    <a:pt x="132" y="379"/>
                  </a:cubicBezTo>
                  <a:cubicBezTo>
                    <a:pt x="94" y="444"/>
                    <a:pt x="75" y="519"/>
                    <a:pt x="47" y="584"/>
                  </a:cubicBezTo>
                  <a:cubicBezTo>
                    <a:pt x="38" y="622"/>
                    <a:pt x="29" y="659"/>
                    <a:pt x="29" y="706"/>
                  </a:cubicBezTo>
                  <a:cubicBezTo>
                    <a:pt x="10" y="734"/>
                    <a:pt x="1" y="781"/>
                    <a:pt x="38" y="818"/>
                  </a:cubicBezTo>
                  <a:cubicBezTo>
                    <a:pt x="47" y="828"/>
                    <a:pt x="66" y="828"/>
                    <a:pt x="94" y="828"/>
                  </a:cubicBezTo>
                  <a:cubicBezTo>
                    <a:pt x="132" y="809"/>
                    <a:pt x="132" y="772"/>
                    <a:pt x="132" y="734"/>
                  </a:cubicBezTo>
                  <a:cubicBezTo>
                    <a:pt x="132" y="706"/>
                    <a:pt x="141" y="669"/>
                    <a:pt x="150" y="631"/>
                  </a:cubicBezTo>
                  <a:cubicBezTo>
                    <a:pt x="178" y="566"/>
                    <a:pt x="197" y="491"/>
                    <a:pt x="225" y="435"/>
                  </a:cubicBezTo>
                  <a:cubicBezTo>
                    <a:pt x="281" y="304"/>
                    <a:pt x="366" y="191"/>
                    <a:pt x="459" y="79"/>
                  </a:cubicBezTo>
                  <a:cubicBezTo>
                    <a:pt x="487" y="37"/>
                    <a:pt x="468" y="0"/>
                    <a:pt x="4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7193064" y="4123537"/>
              <a:ext cx="23469" cy="52908"/>
            </a:xfrm>
            <a:custGeom>
              <a:avLst/>
              <a:gdLst/>
              <a:ahLst/>
              <a:cxnLst/>
              <a:rect l="l" t="t" r="r" b="b"/>
              <a:pathLst>
                <a:path w="338" h="762" extrusionOk="0">
                  <a:moveTo>
                    <a:pt x="300" y="1"/>
                  </a:moveTo>
                  <a:cubicBezTo>
                    <a:pt x="272" y="19"/>
                    <a:pt x="253" y="38"/>
                    <a:pt x="243" y="66"/>
                  </a:cubicBezTo>
                  <a:cubicBezTo>
                    <a:pt x="215" y="85"/>
                    <a:pt x="206" y="122"/>
                    <a:pt x="197" y="141"/>
                  </a:cubicBezTo>
                  <a:cubicBezTo>
                    <a:pt x="159" y="206"/>
                    <a:pt x="131" y="263"/>
                    <a:pt x="112" y="328"/>
                  </a:cubicBezTo>
                  <a:cubicBezTo>
                    <a:pt x="84" y="394"/>
                    <a:pt x="66" y="459"/>
                    <a:pt x="47" y="515"/>
                  </a:cubicBezTo>
                  <a:cubicBezTo>
                    <a:pt x="38" y="553"/>
                    <a:pt x="38" y="590"/>
                    <a:pt x="28" y="609"/>
                  </a:cubicBezTo>
                  <a:cubicBezTo>
                    <a:pt x="19" y="646"/>
                    <a:pt x="0" y="684"/>
                    <a:pt x="19" y="721"/>
                  </a:cubicBezTo>
                  <a:cubicBezTo>
                    <a:pt x="19" y="739"/>
                    <a:pt x="43" y="762"/>
                    <a:pt x="68" y="762"/>
                  </a:cubicBezTo>
                  <a:cubicBezTo>
                    <a:pt x="81" y="762"/>
                    <a:pt x="93" y="756"/>
                    <a:pt x="103" y="740"/>
                  </a:cubicBezTo>
                  <a:cubicBezTo>
                    <a:pt x="112" y="702"/>
                    <a:pt x="112" y="684"/>
                    <a:pt x="122" y="646"/>
                  </a:cubicBezTo>
                  <a:cubicBezTo>
                    <a:pt x="131" y="609"/>
                    <a:pt x="131" y="581"/>
                    <a:pt x="150" y="553"/>
                  </a:cubicBezTo>
                  <a:cubicBezTo>
                    <a:pt x="159" y="496"/>
                    <a:pt x="178" y="422"/>
                    <a:pt x="206" y="365"/>
                  </a:cubicBezTo>
                  <a:lnTo>
                    <a:pt x="272" y="188"/>
                  </a:lnTo>
                  <a:cubicBezTo>
                    <a:pt x="281" y="160"/>
                    <a:pt x="309" y="132"/>
                    <a:pt x="318" y="94"/>
                  </a:cubicBezTo>
                  <a:cubicBezTo>
                    <a:pt x="309" y="66"/>
                    <a:pt x="337" y="38"/>
                    <a:pt x="318" y="19"/>
                  </a:cubicBezTo>
                  <a:cubicBezTo>
                    <a:pt x="318" y="1"/>
                    <a:pt x="309" y="1"/>
                    <a:pt x="3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7162513" y="4108957"/>
              <a:ext cx="24094" cy="51033"/>
            </a:xfrm>
            <a:custGeom>
              <a:avLst/>
              <a:gdLst/>
              <a:ahLst/>
              <a:cxnLst/>
              <a:rect l="l" t="t" r="r" b="b"/>
              <a:pathLst>
                <a:path w="347" h="735" extrusionOk="0">
                  <a:moveTo>
                    <a:pt x="327" y="1"/>
                  </a:moveTo>
                  <a:cubicBezTo>
                    <a:pt x="324" y="1"/>
                    <a:pt x="321" y="2"/>
                    <a:pt x="319" y="5"/>
                  </a:cubicBezTo>
                  <a:cubicBezTo>
                    <a:pt x="253" y="23"/>
                    <a:pt x="225" y="89"/>
                    <a:pt x="188" y="126"/>
                  </a:cubicBezTo>
                  <a:cubicBezTo>
                    <a:pt x="141" y="192"/>
                    <a:pt x="122" y="248"/>
                    <a:pt x="94" y="304"/>
                  </a:cubicBezTo>
                  <a:cubicBezTo>
                    <a:pt x="75" y="360"/>
                    <a:pt x="47" y="435"/>
                    <a:pt x="38" y="491"/>
                  </a:cubicBezTo>
                  <a:cubicBezTo>
                    <a:pt x="28" y="547"/>
                    <a:pt x="0" y="632"/>
                    <a:pt x="10" y="706"/>
                  </a:cubicBezTo>
                  <a:cubicBezTo>
                    <a:pt x="14" y="727"/>
                    <a:pt x="29" y="735"/>
                    <a:pt x="46" y="735"/>
                  </a:cubicBezTo>
                  <a:cubicBezTo>
                    <a:pt x="68" y="735"/>
                    <a:pt x="93" y="722"/>
                    <a:pt x="103" y="706"/>
                  </a:cubicBezTo>
                  <a:cubicBezTo>
                    <a:pt x="113" y="678"/>
                    <a:pt x="113" y="641"/>
                    <a:pt x="113" y="613"/>
                  </a:cubicBezTo>
                  <a:cubicBezTo>
                    <a:pt x="113" y="575"/>
                    <a:pt x="131" y="547"/>
                    <a:pt x="131" y="519"/>
                  </a:cubicBezTo>
                  <a:cubicBezTo>
                    <a:pt x="141" y="454"/>
                    <a:pt x="159" y="398"/>
                    <a:pt x="188" y="342"/>
                  </a:cubicBezTo>
                  <a:cubicBezTo>
                    <a:pt x="206" y="285"/>
                    <a:pt x="234" y="239"/>
                    <a:pt x="272" y="173"/>
                  </a:cubicBezTo>
                  <a:cubicBezTo>
                    <a:pt x="281" y="154"/>
                    <a:pt x="290" y="117"/>
                    <a:pt x="319" y="98"/>
                  </a:cubicBezTo>
                  <a:cubicBezTo>
                    <a:pt x="328" y="70"/>
                    <a:pt x="347" y="51"/>
                    <a:pt x="347" y="14"/>
                  </a:cubicBezTo>
                  <a:cubicBezTo>
                    <a:pt x="340" y="7"/>
                    <a:pt x="333" y="1"/>
                    <a:pt x="3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6470246" y="3582033"/>
              <a:ext cx="346133" cy="205520"/>
            </a:xfrm>
            <a:custGeom>
              <a:avLst/>
              <a:gdLst/>
              <a:ahLst/>
              <a:cxnLst/>
              <a:rect l="l" t="t" r="r" b="b"/>
              <a:pathLst>
                <a:path w="4985" h="2960" extrusionOk="0">
                  <a:moveTo>
                    <a:pt x="35" y="0"/>
                  </a:moveTo>
                  <a:cubicBezTo>
                    <a:pt x="9" y="0"/>
                    <a:pt x="1" y="37"/>
                    <a:pt x="32" y="61"/>
                  </a:cubicBezTo>
                  <a:cubicBezTo>
                    <a:pt x="893" y="444"/>
                    <a:pt x="1735" y="847"/>
                    <a:pt x="2540" y="1324"/>
                  </a:cubicBezTo>
                  <a:cubicBezTo>
                    <a:pt x="3364" y="1810"/>
                    <a:pt x="4150" y="2353"/>
                    <a:pt x="4898" y="2952"/>
                  </a:cubicBezTo>
                  <a:cubicBezTo>
                    <a:pt x="4904" y="2957"/>
                    <a:pt x="4910" y="2960"/>
                    <a:pt x="4917" y="2960"/>
                  </a:cubicBezTo>
                  <a:cubicBezTo>
                    <a:pt x="4948" y="2960"/>
                    <a:pt x="4985" y="2917"/>
                    <a:pt x="4955" y="2887"/>
                  </a:cubicBezTo>
                  <a:cubicBezTo>
                    <a:pt x="3476" y="1698"/>
                    <a:pt x="1820" y="678"/>
                    <a:pt x="51" y="4"/>
                  </a:cubicBezTo>
                  <a:cubicBezTo>
                    <a:pt x="45" y="1"/>
                    <a:pt x="40" y="0"/>
                    <a:pt x="35" y="0"/>
                  </a:cubicBezTo>
                  <a:close/>
                </a:path>
              </a:pathLst>
            </a:custGeom>
            <a:solidFill>
              <a:srgbClr val="799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6861026" y="3820742"/>
              <a:ext cx="213721" cy="145183"/>
            </a:xfrm>
            <a:custGeom>
              <a:avLst/>
              <a:gdLst/>
              <a:ahLst/>
              <a:cxnLst/>
              <a:rect l="l" t="t" r="r" b="b"/>
              <a:pathLst>
                <a:path w="3078" h="2091" extrusionOk="0">
                  <a:moveTo>
                    <a:pt x="28" y="1"/>
                  </a:moveTo>
                  <a:cubicBezTo>
                    <a:pt x="10" y="1"/>
                    <a:pt x="0" y="10"/>
                    <a:pt x="10" y="29"/>
                  </a:cubicBezTo>
                  <a:cubicBezTo>
                    <a:pt x="225" y="197"/>
                    <a:pt x="496" y="338"/>
                    <a:pt x="730" y="497"/>
                  </a:cubicBezTo>
                  <a:cubicBezTo>
                    <a:pt x="983" y="656"/>
                    <a:pt x="1226" y="815"/>
                    <a:pt x="1488" y="993"/>
                  </a:cubicBezTo>
                  <a:cubicBezTo>
                    <a:pt x="2003" y="1348"/>
                    <a:pt x="2508" y="1704"/>
                    <a:pt x="2985" y="2078"/>
                  </a:cubicBezTo>
                  <a:cubicBezTo>
                    <a:pt x="2996" y="2087"/>
                    <a:pt x="3008" y="2091"/>
                    <a:pt x="3018" y="2091"/>
                  </a:cubicBezTo>
                  <a:cubicBezTo>
                    <a:pt x="3053" y="2091"/>
                    <a:pt x="3078" y="2051"/>
                    <a:pt x="3042" y="2022"/>
                  </a:cubicBezTo>
                  <a:cubicBezTo>
                    <a:pt x="2564" y="1648"/>
                    <a:pt x="2078" y="1292"/>
                    <a:pt x="1572" y="946"/>
                  </a:cubicBezTo>
                  <a:cubicBezTo>
                    <a:pt x="1320" y="777"/>
                    <a:pt x="1067" y="609"/>
                    <a:pt x="814" y="459"/>
                  </a:cubicBezTo>
                  <a:cubicBezTo>
                    <a:pt x="562" y="291"/>
                    <a:pt x="300" y="104"/>
                    <a:pt x="28" y="1"/>
                  </a:cubicBezTo>
                  <a:close/>
                </a:path>
              </a:pathLst>
            </a:custGeom>
            <a:solidFill>
              <a:srgbClr val="799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6795410" y="4002169"/>
              <a:ext cx="378837" cy="235723"/>
            </a:xfrm>
            <a:custGeom>
              <a:avLst/>
              <a:gdLst/>
              <a:ahLst/>
              <a:cxnLst/>
              <a:rect l="l" t="t" r="r" b="b"/>
              <a:pathLst>
                <a:path w="5456" h="3395" extrusionOk="0">
                  <a:moveTo>
                    <a:pt x="3686" y="1"/>
                  </a:moveTo>
                  <a:cubicBezTo>
                    <a:pt x="3563" y="1"/>
                    <a:pt x="3442" y="20"/>
                    <a:pt x="3332" y="64"/>
                  </a:cubicBezTo>
                  <a:cubicBezTo>
                    <a:pt x="3098" y="176"/>
                    <a:pt x="2901" y="335"/>
                    <a:pt x="2714" y="513"/>
                  </a:cubicBezTo>
                  <a:cubicBezTo>
                    <a:pt x="2527" y="691"/>
                    <a:pt x="2358" y="888"/>
                    <a:pt x="2153" y="1037"/>
                  </a:cubicBezTo>
                  <a:cubicBezTo>
                    <a:pt x="1890" y="1234"/>
                    <a:pt x="1591" y="1365"/>
                    <a:pt x="1301" y="1505"/>
                  </a:cubicBezTo>
                  <a:cubicBezTo>
                    <a:pt x="1011" y="1646"/>
                    <a:pt x="702" y="1786"/>
                    <a:pt x="459" y="2001"/>
                  </a:cubicBezTo>
                  <a:cubicBezTo>
                    <a:pt x="206" y="2207"/>
                    <a:pt x="19" y="2497"/>
                    <a:pt x="0" y="2825"/>
                  </a:cubicBezTo>
                  <a:cubicBezTo>
                    <a:pt x="0" y="2918"/>
                    <a:pt x="38" y="3002"/>
                    <a:pt x="84" y="3087"/>
                  </a:cubicBezTo>
                  <a:cubicBezTo>
                    <a:pt x="246" y="3332"/>
                    <a:pt x="563" y="3395"/>
                    <a:pt x="885" y="3395"/>
                  </a:cubicBezTo>
                  <a:cubicBezTo>
                    <a:pt x="1030" y="3395"/>
                    <a:pt x="1177" y="3382"/>
                    <a:pt x="1310" y="3367"/>
                  </a:cubicBezTo>
                  <a:cubicBezTo>
                    <a:pt x="1741" y="3321"/>
                    <a:pt x="2153" y="3171"/>
                    <a:pt x="2536" y="2965"/>
                  </a:cubicBezTo>
                  <a:cubicBezTo>
                    <a:pt x="2929" y="2769"/>
                    <a:pt x="3285" y="2535"/>
                    <a:pt x="3678" y="2347"/>
                  </a:cubicBezTo>
                  <a:cubicBezTo>
                    <a:pt x="4221" y="2067"/>
                    <a:pt x="4810" y="1870"/>
                    <a:pt x="5418" y="1767"/>
                  </a:cubicBezTo>
                  <a:cubicBezTo>
                    <a:pt x="5409" y="1299"/>
                    <a:pt x="5456" y="766"/>
                    <a:pt x="5428" y="289"/>
                  </a:cubicBezTo>
                  <a:cubicBezTo>
                    <a:pt x="4969" y="289"/>
                    <a:pt x="4520" y="223"/>
                    <a:pt x="4090" y="64"/>
                  </a:cubicBezTo>
                  <a:cubicBezTo>
                    <a:pt x="3961" y="25"/>
                    <a:pt x="3822" y="1"/>
                    <a:pt x="3686" y="1"/>
                  </a:cubicBezTo>
                  <a:close/>
                </a:path>
              </a:pathLst>
            </a:custGeom>
            <a:solidFill>
              <a:srgbClr val="EB99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7153417" y="3514614"/>
              <a:ext cx="898003" cy="616213"/>
            </a:xfrm>
            <a:custGeom>
              <a:avLst/>
              <a:gdLst/>
              <a:ahLst/>
              <a:cxnLst/>
              <a:rect l="l" t="t" r="r" b="b"/>
              <a:pathLst>
                <a:path w="12933" h="8875" extrusionOk="0">
                  <a:moveTo>
                    <a:pt x="11104" y="0"/>
                  </a:moveTo>
                  <a:cubicBezTo>
                    <a:pt x="10968" y="0"/>
                    <a:pt x="10834" y="23"/>
                    <a:pt x="10706" y="77"/>
                  </a:cubicBezTo>
                  <a:cubicBezTo>
                    <a:pt x="8750" y="919"/>
                    <a:pt x="7112" y="2360"/>
                    <a:pt x="5512" y="3764"/>
                  </a:cubicBezTo>
                  <a:cubicBezTo>
                    <a:pt x="3893" y="5158"/>
                    <a:pt x="2228" y="6562"/>
                    <a:pt x="225" y="7301"/>
                  </a:cubicBezTo>
                  <a:cubicBezTo>
                    <a:pt x="0" y="7685"/>
                    <a:pt x="47" y="8415"/>
                    <a:pt x="244" y="8808"/>
                  </a:cubicBezTo>
                  <a:cubicBezTo>
                    <a:pt x="485" y="8858"/>
                    <a:pt x="726" y="8875"/>
                    <a:pt x="968" y="8875"/>
                  </a:cubicBezTo>
                  <a:cubicBezTo>
                    <a:pt x="1317" y="8875"/>
                    <a:pt x="1668" y="8839"/>
                    <a:pt x="2022" y="8817"/>
                  </a:cubicBezTo>
                  <a:cubicBezTo>
                    <a:pt x="3453" y="8752"/>
                    <a:pt x="4745" y="8265"/>
                    <a:pt x="6064" y="7722"/>
                  </a:cubicBezTo>
                  <a:cubicBezTo>
                    <a:pt x="7374" y="7170"/>
                    <a:pt x="8628" y="6468"/>
                    <a:pt x="9826" y="5720"/>
                  </a:cubicBezTo>
                  <a:cubicBezTo>
                    <a:pt x="10519" y="5299"/>
                    <a:pt x="11211" y="4850"/>
                    <a:pt x="11698" y="4213"/>
                  </a:cubicBezTo>
                  <a:cubicBezTo>
                    <a:pt x="12100" y="3699"/>
                    <a:pt x="12474" y="3137"/>
                    <a:pt x="12755" y="2548"/>
                  </a:cubicBezTo>
                  <a:cubicBezTo>
                    <a:pt x="12933" y="2173"/>
                    <a:pt x="12895" y="1733"/>
                    <a:pt x="12755" y="1340"/>
                  </a:cubicBezTo>
                  <a:cubicBezTo>
                    <a:pt x="12615" y="957"/>
                    <a:pt x="12521" y="517"/>
                    <a:pt x="12156" y="330"/>
                  </a:cubicBezTo>
                  <a:cubicBezTo>
                    <a:pt x="11837" y="160"/>
                    <a:pt x="11464" y="0"/>
                    <a:pt x="111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7244863" y="3560231"/>
              <a:ext cx="572561" cy="426663"/>
            </a:xfrm>
            <a:custGeom>
              <a:avLst/>
              <a:gdLst/>
              <a:ahLst/>
              <a:cxnLst/>
              <a:rect l="l" t="t" r="r" b="b"/>
              <a:pathLst>
                <a:path w="8246" h="6145" extrusionOk="0">
                  <a:moveTo>
                    <a:pt x="8162" y="1"/>
                  </a:moveTo>
                  <a:cubicBezTo>
                    <a:pt x="8153" y="1"/>
                    <a:pt x="8144" y="4"/>
                    <a:pt x="8135" y="10"/>
                  </a:cubicBezTo>
                  <a:cubicBezTo>
                    <a:pt x="5842" y="1366"/>
                    <a:pt x="4045" y="3360"/>
                    <a:pt x="1912" y="4913"/>
                  </a:cubicBezTo>
                  <a:cubicBezTo>
                    <a:pt x="1322" y="5344"/>
                    <a:pt x="686" y="5737"/>
                    <a:pt x="31" y="6092"/>
                  </a:cubicBezTo>
                  <a:cubicBezTo>
                    <a:pt x="0" y="6115"/>
                    <a:pt x="19" y="6144"/>
                    <a:pt x="48" y="6144"/>
                  </a:cubicBezTo>
                  <a:cubicBezTo>
                    <a:pt x="54" y="6144"/>
                    <a:pt x="61" y="6142"/>
                    <a:pt x="68" y="6139"/>
                  </a:cubicBezTo>
                  <a:cubicBezTo>
                    <a:pt x="2436" y="4979"/>
                    <a:pt x="4270" y="2985"/>
                    <a:pt x="6319" y="1376"/>
                  </a:cubicBezTo>
                  <a:cubicBezTo>
                    <a:pt x="6918" y="908"/>
                    <a:pt x="7545" y="478"/>
                    <a:pt x="8191" y="94"/>
                  </a:cubicBezTo>
                  <a:cubicBezTo>
                    <a:pt x="8246" y="70"/>
                    <a:pt x="8209" y="1"/>
                    <a:pt x="8162" y="1"/>
                  </a:cubicBezTo>
                  <a:close/>
                </a:path>
              </a:pathLst>
            </a:custGeom>
            <a:solidFill>
              <a:srgbClr val="799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6794716" y="4003211"/>
              <a:ext cx="270380" cy="236140"/>
            </a:xfrm>
            <a:custGeom>
              <a:avLst/>
              <a:gdLst/>
              <a:ahLst/>
              <a:cxnLst/>
              <a:rect l="l" t="t" r="r" b="b"/>
              <a:pathLst>
                <a:path w="3894" h="3401" extrusionOk="0">
                  <a:moveTo>
                    <a:pt x="3689" y="0"/>
                  </a:moveTo>
                  <a:cubicBezTo>
                    <a:pt x="3567" y="0"/>
                    <a:pt x="3446" y="23"/>
                    <a:pt x="3332" y="77"/>
                  </a:cubicBezTo>
                  <a:cubicBezTo>
                    <a:pt x="3098" y="180"/>
                    <a:pt x="2902" y="349"/>
                    <a:pt x="2715" y="517"/>
                  </a:cubicBezTo>
                  <a:cubicBezTo>
                    <a:pt x="2527" y="695"/>
                    <a:pt x="2359" y="891"/>
                    <a:pt x="2153" y="1050"/>
                  </a:cubicBezTo>
                  <a:cubicBezTo>
                    <a:pt x="1891" y="1247"/>
                    <a:pt x="1592" y="1378"/>
                    <a:pt x="1302" y="1518"/>
                  </a:cubicBezTo>
                  <a:cubicBezTo>
                    <a:pt x="1002" y="1659"/>
                    <a:pt x="703" y="1799"/>
                    <a:pt x="459" y="2005"/>
                  </a:cubicBezTo>
                  <a:cubicBezTo>
                    <a:pt x="207" y="2220"/>
                    <a:pt x="20" y="2510"/>
                    <a:pt x="1" y="2838"/>
                  </a:cubicBezTo>
                  <a:cubicBezTo>
                    <a:pt x="1" y="2931"/>
                    <a:pt x="38" y="3016"/>
                    <a:pt x="85" y="3090"/>
                  </a:cubicBezTo>
                  <a:cubicBezTo>
                    <a:pt x="244" y="3338"/>
                    <a:pt x="553" y="3400"/>
                    <a:pt x="870" y="3400"/>
                  </a:cubicBezTo>
                  <a:cubicBezTo>
                    <a:pt x="1020" y="3400"/>
                    <a:pt x="1172" y="3386"/>
                    <a:pt x="1311" y="3371"/>
                  </a:cubicBezTo>
                  <a:lnTo>
                    <a:pt x="1320" y="3371"/>
                  </a:lnTo>
                  <a:cubicBezTo>
                    <a:pt x="1367" y="2978"/>
                    <a:pt x="1283" y="2566"/>
                    <a:pt x="1030" y="2276"/>
                  </a:cubicBezTo>
                  <a:cubicBezTo>
                    <a:pt x="983" y="2220"/>
                    <a:pt x="927" y="2164"/>
                    <a:pt x="880" y="2127"/>
                  </a:cubicBezTo>
                  <a:cubicBezTo>
                    <a:pt x="983" y="2052"/>
                    <a:pt x="1086" y="1996"/>
                    <a:pt x="1189" y="1939"/>
                  </a:cubicBezTo>
                  <a:cubicBezTo>
                    <a:pt x="1545" y="1734"/>
                    <a:pt x="1882" y="1584"/>
                    <a:pt x="2191" y="1387"/>
                  </a:cubicBezTo>
                  <a:cubicBezTo>
                    <a:pt x="2621" y="1107"/>
                    <a:pt x="2967" y="723"/>
                    <a:pt x="3379" y="405"/>
                  </a:cubicBezTo>
                  <a:cubicBezTo>
                    <a:pt x="3454" y="349"/>
                    <a:pt x="3744" y="180"/>
                    <a:pt x="3894" y="21"/>
                  </a:cubicBezTo>
                  <a:cubicBezTo>
                    <a:pt x="3826" y="8"/>
                    <a:pt x="3757" y="0"/>
                    <a:pt x="3689" y="0"/>
                  </a:cubicBezTo>
                  <a:close/>
                </a:path>
              </a:pathLst>
            </a:custGeom>
            <a:solidFill>
              <a:srgbClr val="FFD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6952611" y="4148602"/>
              <a:ext cx="22150" cy="68044"/>
            </a:xfrm>
            <a:custGeom>
              <a:avLst/>
              <a:gdLst/>
              <a:ahLst/>
              <a:cxnLst/>
              <a:rect l="l" t="t" r="r" b="b"/>
              <a:pathLst>
                <a:path w="319" h="980" extrusionOk="0">
                  <a:moveTo>
                    <a:pt x="32" y="1"/>
                  </a:moveTo>
                  <a:cubicBezTo>
                    <a:pt x="17" y="1"/>
                    <a:pt x="1" y="11"/>
                    <a:pt x="1" y="33"/>
                  </a:cubicBezTo>
                  <a:cubicBezTo>
                    <a:pt x="1" y="98"/>
                    <a:pt x="66" y="173"/>
                    <a:pt x="85" y="238"/>
                  </a:cubicBezTo>
                  <a:cubicBezTo>
                    <a:pt x="113" y="304"/>
                    <a:pt x="132" y="388"/>
                    <a:pt x="160" y="463"/>
                  </a:cubicBezTo>
                  <a:cubicBezTo>
                    <a:pt x="197" y="613"/>
                    <a:pt x="216" y="781"/>
                    <a:pt x="207" y="931"/>
                  </a:cubicBezTo>
                  <a:cubicBezTo>
                    <a:pt x="207" y="964"/>
                    <a:pt x="230" y="980"/>
                    <a:pt x="255" y="980"/>
                  </a:cubicBezTo>
                  <a:cubicBezTo>
                    <a:pt x="279" y="980"/>
                    <a:pt x="305" y="964"/>
                    <a:pt x="310" y="931"/>
                  </a:cubicBezTo>
                  <a:cubicBezTo>
                    <a:pt x="319" y="772"/>
                    <a:pt x="300" y="603"/>
                    <a:pt x="263" y="435"/>
                  </a:cubicBezTo>
                  <a:cubicBezTo>
                    <a:pt x="235" y="360"/>
                    <a:pt x="216" y="285"/>
                    <a:pt x="179" y="201"/>
                  </a:cubicBezTo>
                  <a:cubicBezTo>
                    <a:pt x="151" y="135"/>
                    <a:pt x="122" y="51"/>
                    <a:pt x="48" y="4"/>
                  </a:cubicBezTo>
                  <a:cubicBezTo>
                    <a:pt x="43" y="2"/>
                    <a:pt x="38" y="1"/>
                    <a:pt x="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6992467" y="4137632"/>
              <a:ext cx="20692" cy="59087"/>
            </a:xfrm>
            <a:custGeom>
              <a:avLst/>
              <a:gdLst/>
              <a:ahLst/>
              <a:cxnLst/>
              <a:rect l="l" t="t" r="r" b="b"/>
              <a:pathLst>
                <a:path w="298" h="851" extrusionOk="0">
                  <a:moveTo>
                    <a:pt x="22" y="1"/>
                  </a:moveTo>
                  <a:cubicBezTo>
                    <a:pt x="8" y="1"/>
                    <a:pt x="0" y="18"/>
                    <a:pt x="7" y="31"/>
                  </a:cubicBezTo>
                  <a:cubicBezTo>
                    <a:pt x="63" y="153"/>
                    <a:pt x="119" y="284"/>
                    <a:pt x="157" y="406"/>
                  </a:cubicBezTo>
                  <a:cubicBezTo>
                    <a:pt x="194" y="537"/>
                    <a:pt x="203" y="677"/>
                    <a:pt x="194" y="808"/>
                  </a:cubicBezTo>
                  <a:cubicBezTo>
                    <a:pt x="194" y="836"/>
                    <a:pt x="215" y="850"/>
                    <a:pt x="236" y="850"/>
                  </a:cubicBezTo>
                  <a:cubicBezTo>
                    <a:pt x="257" y="850"/>
                    <a:pt x="278" y="836"/>
                    <a:pt x="278" y="808"/>
                  </a:cubicBezTo>
                  <a:cubicBezTo>
                    <a:pt x="297" y="677"/>
                    <a:pt x="288" y="527"/>
                    <a:pt x="241" y="387"/>
                  </a:cubicBezTo>
                  <a:cubicBezTo>
                    <a:pt x="203" y="247"/>
                    <a:pt x="147" y="116"/>
                    <a:pt x="44" y="13"/>
                  </a:cubicBezTo>
                  <a:cubicBezTo>
                    <a:pt x="36" y="4"/>
                    <a:pt x="28" y="1"/>
                    <a:pt x="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7035794" y="4126106"/>
              <a:ext cx="18261" cy="48533"/>
            </a:xfrm>
            <a:custGeom>
              <a:avLst/>
              <a:gdLst/>
              <a:ahLst/>
              <a:cxnLst/>
              <a:rect l="l" t="t" r="r" b="b"/>
              <a:pathLst>
                <a:path w="263" h="699" extrusionOk="0">
                  <a:moveTo>
                    <a:pt x="29" y="1"/>
                  </a:moveTo>
                  <a:cubicBezTo>
                    <a:pt x="10" y="1"/>
                    <a:pt x="1" y="1"/>
                    <a:pt x="1" y="10"/>
                  </a:cubicBezTo>
                  <a:cubicBezTo>
                    <a:pt x="1" y="38"/>
                    <a:pt x="10" y="66"/>
                    <a:pt x="29" y="85"/>
                  </a:cubicBezTo>
                  <a:cubicBezTo>
                    <a:pt x="38" y="104"/>
                    <a:pt x="47" y="132"/>
                    <a:pt x="75" y="151"/>
                  </a:cubicBezTo>
                  <a:cubicBezTo>
                    <a:pt x="94" y="207"/>
                    <a:pt x="122" y="272"/>
                    <a:pt x="132" y="328"/>
                  </a:cubicBezTo>
                  <a:cubicBezTo>
                    <a:pt x="141" y="385"/>
                    <a:pt x="150" y="441"/>
                    <a:pt x="150" y="506"/>
                  </a:cubicBezTo>
                  <a:lnTo>
                    <a:pt x="150" y="581"/>
                  </a:lnTo>
                  <a:cubicBezTo>
                    <a:pt x="150" y="619"/>
                    <a:pt x="141" y="647"/>
                    <a:pt x="169" y="675"/>
                  </a:cubicBezTo>
                  <a:cubicBezTo>
                    <a:pt x="175" y="692"/>
                    <a:pt x="192" y="699"/>
                    <a:pt x="206" y="699"/>
                  </a:cubicBezTo>
                  <a:cubicBezTo>
                    <a:pt x="215" y="699"/>
                    <a:pt x="222" y="697"/>
                    <a:pt x="225" y="693"/>
                  </a:cubicBezTo>
                  <a:cubicBezTo>
                    <a:pt x="244" y="665"/>
                    <a:pt x="244" y="628"/>
                    <a:pt x="244" y="600"/>
                  </a:cubicBezTo>
                  <a:cubicBezTo>
                    <a:pt x="263" y="572"/>
                    <a:pt x="263" y="553"/>
                    <a:pt x="244" y="516"/>
                  </a:cubicBezTo>
                  <a:cubicBezTo>
                    <a:pt x="244" y="450"/>
                    <a:pt x="235" y="385"/>
                    <a:pt x="216" y="319"/>
                  </a:cubicBezTo>
                  <a:lnTo>
                    <a:pt x="141" y="141"/>
                  </a:lnTo>
                  <a:cubicBezTo>
                    <a:pt x="132" y="113"/>
                    <a:pt x="104" y="85"/>
                    <a:pt x="94" y="57"/>
                  </a:cubicBezTo>
                  <a:cubicBezTo>
                    <a:pt x="85" y="38"/>
                    <a:pt x="57" y="10"/>
                    <a:pt x="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7035794" y="2696699"/>
              <a:ext cx="189141" cy="136227"/>
            </a:xfrm>
            <a:custGeom>
              <a:avLst/>
              <a:gdLst/>
              <a:ahLst/>
              <a:cxnLst/>
              <a:rect l="l" t="t" r="r" b="b"/>
              <a:pathLst>
                <a:path w="2724" h="1962" extrusionOk="0">
                  <a:moveTo>
                    <a:pt x="2518" y="1"/>
                  </a:moveTo>
                  <a:cubicBezTo>
                    <a:pt x="1779" y="244"/>
                    <a:pt x="1011" y="375"/>
                    <a:pt x="244" y="412"/>
                  </a:cubicBezTo>
                  <a:cubicBezTo>
                    <a:pt x="235" y="843"/>
                    <a:pt x="150" y="1264"/>
                    <a:pt x="1" y="1676"/>
                  </a:cubicBezTo>
                  <a:cubicBezTo>
                    <a:pt x="370" y="1884"/>
                    <a:pt x="796" y="1962"/>
                    <a:pt x="1225" y="1962"/>
                  </a:cubicBezTo>
                  <a:cubicBezTo>
                    <a:pt x="1395" y="1962"/>
                    <a:pt x="1565" y="1950"/>
                    <a:pt x="1732" y="1928"/>
                  </a:cubicBezTo>
                  <a:cubicBezTo>
                    <a:pt x="1919" y="1910"/>
                    <a:pt x="2106" y="1872"/>
                    <a:pt x="2293" y="1807"/>
                  </a:cubicBezTo>
                  <a:cubicBezTo>
                    <a:pt x="2471" y="1732"/>
                    <a:pt x="2630" y="1601"/>
                    <a:pt x="2724" y="1442"/>
                  </a:cubicBezTo>
                  <a:cubicBezTo>
                    <a:pt x="2574" y="983"/>
                    <a:pt x="2518" y="478"/>
                    <a:pt x="2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7185912" y="2151932"/>
              <a:ext cx="285933" cy="607604"/>
            </a:xfrm>
            <a:custGeom>
              <a:avLst/>
              <a:gdLst/>
              <a:ahLst/>
              <a:cxnLst/>
              <a:rect l="l" t="t" r="r" b="b"/>
              <a:pathLst>
                <a:path w="4118" h="8751" extrusionOk="0">
                  <a:moveTo>
                    <a:pt x="1786" y="0"/>
                  </a:moveTo>
                  <a:cubicBezTo>
                    <a:pt x="1315" y="0"/>
                    <a:pt x="846" y="183"/>
                    <a:pt x="506" y="510"/>
                  </a:cubicBezTo>
                  <a:cubicBezTo>
                    <a:pt x="0" y="1044"/>
                    <a:pt x="169" y="1848"/>
                    <a:pt x="403" y="2466"/>
                  </a:cubicBezTo>
                  <a:cubicBezTo>
                    <a:pt x="599" y="3009"/>
                    <a:pt x="889" y="3533"/>
                    <a:pt x="1002" y="4104"/>
                  </a:cubicBezTo>
                  <a:cubicBezTo>
                    <a:pt x="1123" y="4749"/>
                    <a:pt x="1020" y="5414"/>
                    <a:pt x="983" y="6069"/>
                  </a:cubicBezTo>
                  <a:cubicBezTo>
                    <a:pt x="955" y="6724"/>
                    <a:pt x="1002" y="7416"/>
                    <a:pt x="1357" y="7968"/>
                  </a:cubicBezTo>
                  <a:cubicBezTo>
                    <a:pt x="1687" y="8463"/>
                    <a:pt x="2283" y="8750"/>
                    <a:pt x="2873" y="8750"/>
                  </a:cubicBezTo>
                  <a:cubicBezTo>
                    <a:pt x="3087" y="8750"/>
                    <a:pt x="3301" y="8713"/>
                    <a:pt x="3500" y="8633"/>
                  </a:cubicBezTo>
                  <a:cubicBezTo>
                    <a:pt x="3622" y="8586"/>
                    <a:pt x="3743" y="8511"/>
                    <a:pt x="3809" y="8399"/>
                  </a:cubicBezTo>
                  <a:cubicBezTo>
                    <a:pt x="3874" y="8249"/>
                    <a:pt x="3818" y="8071"/>
                    <a:pt x="3725" y="7931"/>
                  </a:cubicBezTo>
                  <a:cubicBezTo>
                    <a:pt x="3631" y="7791"/>
                    <a:pt x="3509" y="7669"/>
                    <a:pt x="3444" y="7519"/>
                  </a:cubicBezTo>
                  <a:cubicBezTo>
                    <a:pt x="3275" y="7135"/>
                    <a:pt x="3491" y="6686"/>
                    <a:pt x="3697" y="6331"/>
                  </a:cubicBezTo>
                  <a:cubicBezTo>
                    <a:pt x="3912" y="5956"/>
                    <a:pt x="4118" y="5507"/>
                    <a:pt x="3931" y="5133"/>
                  </a:cubicBezTo>
                  <a:cubicBezTo>
                    <a:pt x="3818" y="4908"/>
                    <a:pt x="3584" y="4759"/>
                    <a:pt x="3509" y="4515"/>
                  </a:cubicBezTo>
                  <a:cubicBezTo>
                    <a:pt x="3435" y="4272"/>
                    <a:pt x="3547" y="4019"/>
                    <a:pt x="3631" y="3785"/>
                  </a:cubicBezTo>
                  <a:cubicBezTo>
                    <a:pt x="3884" y="3102"/>
                    <a:pt x="3968" y="2326"/>
                    <a:pt x="3762" y="1624"/>
                  </a:cubicBezTo>
                  <a:cubicBezTo>
                    <a:pt x="3547" y="922"/>
                    <a:pt x="3013" y="304"/>
                    <a:pt x="2312" y="80"/>
                  </a:cubicBezTo>
                  <a:cubicBezTo>
                    <a:pt x="2141" y="26"/>
                    <a:pt x="1963" y="0"/>
                    <a:pt x="17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6872691" y="2500830"/>
              <a:ext cx="158659" cy="182955"/>
            </a:xfrm>
            <a:custGeom>
              <a:avLst/>
              <a:gdLst/>
              <a:ahLst/>
              <a:cxnLst/>
              <a:rect l="l" t="t" r="r" b="b"/>
              <a:pathLst>
                <a:path w="2285" h="2635" extrusionOk="0">
                  <a:moveTo>
                    <a:pt x="1920" y="1"/>
                  </a:moveTo>
                  <a:cubicBezTo>
                    <a:pt x="1863" y="1"/>
                    <a:pt x="1804" y="11"/>
                    <a:pt x="1751" y="24"/>
                  </a:cubicBezTo>
                  <a:cubicBezTo>
                    <a:pt x="1629" y="538"/>
                    <a:pt x="1367" y="1006"/>
                    <a:pt x="1049" y="1446"/>
                  </a:cubicBezTo>
                  <a:cubicBezTo>
                    <a:pt x="740" y="1867"/>
                    <a:pt x="375" y="2251"/>
                    <a:pt x="1" y="2635"/>
                  </a:cubicBezTo>
                  <a:cubicBezTo>
                    <a:pt x="188" y="2625"/>
                    <a:pt x="347" y="2522"/>
                    <a:pt x="506" y="2410"/>
                  </a:cubicBezTo>
                  <a:cubicBezTo>
                    <a:pt x="1227" y="1895"/>
                    <a:pt x="1826" y="1212"/>
                    <a:pt x="2219" y="426"/>
                  </a:cubicBezTo>
                  <a:cubicBezTo>
                    <a:pt x="2284" y="323"/>
                    <a:pt x="2200" y="145"/>
                    <a:pt x="2116" y="70"/>
                  </a:cubicBezTo>
                  <a:cubicBezTo>
                    <a:pt x="2063" y="18"/>
                    <a:pt x="1993" y="1"/>
                    <a:pt x="19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6932475" y="2328499"/>
              <a:ext cx="362659" cy="426107"/>
            </a:xfrm>
            <a:custGeom>
              <a:avLst/>
              <a:gdLst/>
              <a:ahLst/>
              <a:cxnLst/>
              <a:rect l="l" t="t" r="r" b="b"/>
              <a:pathLst>
                <a:path w="5223" h="6137" extrusionOk="0">
                  <a:moveTo>
                    <a:pt x="3031" y="0"/>
                  </a:moveTo>
                  <a:cubicBezTo>
                    <a:pt x="2812" y="0"/>
                    <a:pt x="2591" y="26"/>
                    <a:pt x="2378" y="73"/>
                  </a:cubicBezTo>
                  <a:cubicBezTo>
                    <a:pt x="1919" y="166"/>
                    <a:pt x="1489" y="353"/>
                    <a:pt x="1114" y="634"/>
                  </a:cubicBezTo>
                  <a:cubicBezTo>
                    <a:pt x="740" y="915"/>
                    <a:pt x="291" y="1280"/>
                    <a:pt x="310" y="1748"/>
                  </a:cubicBezTo>
                  <a:cubicBezTo>
                    <a:pt x="319" y="2253"/>
                    <a:pt x="263" y="2768"/>
                    <a:pt x="132" y="3254"/>
                  </a:cubicBezTo>
                  <a:cubicBezTo>
                    <a:pt x="1" y="3750"/>
                    <a:pt x="113" y="4274"/>
                    <a:pt x="328" y="4733"/>
                  </a:cubicBezTo>
                  <a:cubicBezTo>
                    <a:pt x="553" y="5182"/>
                    <a:pt x="918" y="5594"/>
                    <a:pt x="1208" y="6006"/>
                  </a:cubicBezTo>
                  <a:cubicBezTo>
                    <a:pt x="1245" y="6062"/>
                    <a:pt x="1311" y="6108"/>
                    <a:pt x="1376" y="6137"/>
                  </a:cubicBezTo>
                  <a:cubicBezTo>
                    <a:pt x="2247" y="6108"/>
                    <a:pt x="3126" y="5912"/>
                    <a:pt x="3950" y="5575"/>
                  </a:cubicBezTo>
                  <a:cubicBezTo>
                    <a:pt x="4071" y="5528"/>
                    <a:pt x="4165" y="5463"/>
                    <a:pt x="4259" y="5360"/>
                  </a:cubicBezTo>
                  <a:cubicBezTo>
                    <a:pt x="4717" y="4826"/>
                    <a:pt x="5026" y="4143"/>
                    <a:pt x="5129" y="3441"/>
                  </a:cubicBezTo>
                  <a:cubicBezTo>
                    <a:pt x="5222" y="2899"/>
                    <a:pt x="5166" y="2337"/>
                    <a:pt x="5063" y="1785"/>
                  </a:cubicBezTo>
                  <a:cubicBezTo>
                    <a:pt x="4960" y="1233"/>
                    <a:pt x="4708" y="690"/>
                    <a:pt x="4259" y="363"/>
                  </a:cubicBezTo>
                  <a:cubicBezTo>
                    <a:pt x="3908" y="106"/>
                    <a:pt x="3474" y="0"/>
                    <a:pt x="30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7035169" y="2719473"/>
              <a:ext cx="154076" cy="35758"/>
            </a:xfrm>
            <a:custGeom>
              <a:avLst/>
              <a:gdLst/>
              <a:ahLst/>
              <a:cxnLst/>
              <a:rect l="l" t="t" r="r" b="b"/>
              <a:pathLst>
                <a:path w="2219" h="515" extrusionOk="0">
                  <a:moveTo>
                    <a:pt x="2190" y="0"/>
                  </a:moveTo>
                  <a:cubicBezTo>
                    <a:pt x="1834" y="38"/>
                    <a:pt x="1488" y="187"/>
                    <a:pt x="1142" y="272"/>
                  </a:cubicBezTo>
                  <a:cubicBezTo>
                    <a:pt x="768" y="356"/>
                    <a:pt x="384" y="431"/>
                    <a:pt x="0" y="506"/>
                  </a:cubicBezTo>
                  <a:lnTo>
                    <a:pt x="0" y="515"/>
                  </a:lnTo>
                  <a:cubicBezTo>
                    <a:pt x="375" y="515"/>
                    <a:pt x="749" y="468"/>
                    <a:pt x="1123" y="403"/>
                  </a:cubicBezTo>
                  <a:cubicBezTo>
                    <a:pt x="1469" y="318"/>
                    <a:pt x="1891" y="262"/>
                    <a:pt x="2199" y="56"/>
                  </a:cubicBezTo>
                  <a:cubicBezTo>
                    <a:pt x="2218" y="47"/>
                    <a:pt x="2209" y="0"/>
                    <a:pt x="2190" y="0"/>
                  </a:cubicBezTo>
                  <a:close/>
                </a:path>
              </a:pathLst>
            </a:custGeom>
            <a:solidFill>
              <a:srgbClr val="A1B0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7088426" y="2484444"/>
              <a:ext cx="75476" cy="23885"/>
            </a:xfrm>
            <a:custGeom>
              <a:avLst/>
              <a:gdLst/>
              <a:ahLst/>
              <a:cxnLst/>
              <a:rect l="l" t="t" r="r" b="b"/>
              <a:pathLst>
                <a:path w="1087" h="344" extrusionOk="0">
                  <a:moveTo>
                    <a:pt x="301" y="1"/>
                  </a:moveTo>
                  <a:cubicBezTo>
                    <a:pt x="212" y="1"/>
                    <a:pt x="124" y="9"/>
                    <a:pt x="38" y="26"/>
                  </a:cubicBezTo>
                  <a:cubicBezTo>
                    <a:pt x="29" y="54"/>
                    <a:pt x="10" y="63"/>
                    <a:pt x="1" y="91"/>
                  </a:cubicBezTo>
                  <a:cubicBezTo>
                    <a:pt x="101" y="65"/>
                    <a:pt x="203" y="52"/>
                    <a:pt x="304" y="52"/>
                  </a:cubicBezTo>
                  <a:cubicBezTo>
                    <a:pt x="561" y="52"/>
                    <a:pt x="812" y="136"/>
                    <a:pt x="1021" y="297"/>
                  </a:cubicBezTo>
                  <a:cubicBezTo>
                    <a:pt x="1049" y="306"/>
                    <a:pt x="1067" y="325"/>
                    <a:pt x="1086" y="344"/>
                  </a:cubicBezTo>
                  <a:cubicBezTo>
                    <a:pt x="1077" y="250"/>
                    <a:pt x="1002" y="194"/>
                    <a:pt x="918" y="147"/>
                  </a:cubicBezTo>
                  <a:cubicBezTo>
                    <a:pt x="726" y="49"/>
                    <a:pt x="512" y="1"/>
                    <a:pt x="301" y="1"/>
                  </a:cubicBezTo>
                  <a:close/>
                </a:path>
              </a:pathLst>
            </a:custGeom>
            <a:solidFill>
              <a:srgbClr val="4C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6986426" y="2451394"/>
              <a:ext cx="52701" cy="27079"/>
            </a:xfrm>
            <a:custGeom>
              <a:avLst/>
              <a:gdLst/>
              <a:ahLst/>
              <a:cxnLst/>
              <a:rect l="l" t="t" r="r" b="b"/>
              <a:pathLst>
                <a:path w="759" h="390" extrusionOk="0">
                  <a:moveTo>
                    <a:pt x="200" y="0"/>
                  </a:moveTo>
                  <a:cubicBezTo>
                    <a:pt x="152" y="0"/>
                    <a:pt x="104" y="5"/>
                    <a:pt x="57" y="15"/>
                  </a:cubicBezTo>
                  <a:cubicBezTo>
                    <a:pt x="28" y="25"/>
                    <a:pt x="19" y="34"/>
                    <a:pt x="0" y="62"/>
                  </a:cubicBezTo>
                  <a:cubicBezTo>
                    <a:pt x="54" y="48"/>
                    <a:pt x="111" y="40"/>
                    <a:pt x="168" y="40"/>
                  </a:cubicBezTo>
                  <a:cubicBezTo>
                    <a:pt x="259" y="40"/>
                    <a:pt x="350" y="59"/>
                    <a:pt x="431" y="99"/>
                  </a:cubicBezTo>
                  <a:cubicBezTo>
                    <a:pt x="562" y="156"/>
                    <a:pt x="674" y="258"/>
                    <a:pt x="749" y="389"/>
                  </a:cubicBezTo>
                  <a:cubicBezTo>
                    <a:pt x="749" y="352"/>
                    <a:pt x="758" y="305"/>
                    <a:pt x="749" y="287"/>
                  </a:cubicBezTo>
                  <a:cubicBezTo>
                    <a:pt x="634" y="102"/>
                    <a:pt x="418" y="0"/>
                    <a:pt x="200" y="0"/>
                  </a:cubicBezTo>
                  <a:close/>
                </a:path>
              </a:pathLst>
            </a:custGeom>
            <a:solidFill>
              <a:srgbClr val="4C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6950042" y="2178664"/>
              <a:ext cx="428900" cy="442077"/>
            </a:xfrm>
            <a:custGeom>
              <a:avLst/>
              <a:gdLst/>
              <a:ahLst/>
              <a:cxnLst/>
              <a:rect l="l" t="t" r="r" b="b"/>
              <a:pathLst>
                <a:path w="6177" h="6367" extrusionOk="0">
                  <a:moveTo>
                    <a:pt x="3099" y="0"/>
                  </a:moveTo>
                  <a:cubicBezTo>
                    <a:pt x="2792" y="0"/>
                    <a:pt x="2492" y="41"/>
                    <a:pt x="2228" y="125"/>
                  </a:cubicBezTo>
                  <a:cubicBezTo>
                    <a:pt x="1460" y="387"/>
                    <a:pt x="824" y="986"/>
                    <a:pt x="450" y="1707"/>
                  </a:cubicBezTo>
                  <a:cubicBezTo>
                    <a:pt x="75" y="2418"/>
                    <a:pt x="0" y="3279"/>
                    <a:pt x="47" y="4084"/>
                  </a:cubicBezTo>
                  <a:cubicBezTo>
                    <a:pt x="562" y="3981"/>
                    <a:pt x="1048" y="3709"/>
                    <a:pt x="1432" y="3372"/>
                  </a:cubicBezTo>
                  <a:cubicBezTo>
                    <a:pt x="2199" y="4467"/>
                    <a:pt x="3341" y="5319"/>
                    <a:pt x="4604" y="5768"/>
                  </a:cubicBezTo>
                  <a:cubicBezTo>
                    <a:pt x="4717" y="5946"/>
                    <a:pt x="4763" y="6152"/>
                    <a:pt x="4754" y="6367"/>
                  </a:cubicBezTo>
                  <a:cubicBezTo>
                    <a:pt x="5765" y="5459"/>
                    <a:pt x="6177" y="4046"/>
                    <a:pt x="6092" y="2699"/>
                  </a:cubicBezTo>
                  <a:cubicBezTo>
                    <a:pt x="6046" y="1838"/>
                    <a:pt x="5596" y="1014"/>
                    <a:pt x="4894" y="518"/>
                  </a:cubicBezTo>
                  <a:cubicBezTo>
                    <a:pt x="4431" y="182"/>
                    <a:pt x="3748" y="0"/>
                    <a:pt x="30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7241808" y="2579845"/>
              <a:ext cx="87071" cy="105885"/>
            </a:xfrm>
            <a:custGeom>
              <a:avLst/>
              <a:gdLst/>
              <a:ahLst/>
              <a:cxnLst/>
              <a:rect l="l" t="t" r="r" b="b"/>
              <a:pathLst>
                <a:path w="1254" h="1525" extrusionOk="0">
                  <a:moveTo>
                    <a:pt x="903" y="1"/>
                  </a:moveTo>
                  <a:cubicBezTo>
                    <a:pt x="872" y="1"/>
                    <a:pt x="842" y="4"/>
                    <a:pt x="814" y="9"/>
                  </a:cubicBezTo>
                  <a:cubicBezTo>
                    <a:pt x="711" y="37"/>
                    <a:pt x="599" y="84"/>
                    <a:pt x="505" y="140"/>
                  </a:cubicBezTo>
                  <a:cubicBezTo>
                    <a:pt x="309" y="598"/>
                    <a:pt x="159" y="1057"/>
                    <a:pt x="0" y="1525"/>
                  </a:cubicBezTo>
                  <a:cubicBezTo>
                    <a:pt x="262" y="1440"/>
                    <a:pt x="533" y="1337"/>
                    <a:pt x="749" y="1169"/>
                  </a:cubicBezTo>
                  <a:cubicBezTo>
                    <a:pt x="983" y="991"/>
                    <a:pt x="1160" y="757"/>
                    <a:pt x="1217" y="495"/>
                  </a:cubicBezTo>
                  <a:cubicBezTo>
                    <a:pt x="1254" y="355"/>
                    <a:pt x="1235" y="177"/>
                    <a:pt x="1132" y="84"/>
                  </a:cubicBezTo>
                  <a:cubicBezTo>
                    <a:pt x="1071" y="22"/>
                    <a:pt x="985" y="1"/>
                    <a:pt x="9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7175497" y="2552210"/>
              <a:ext cx="122206" cy="208228"/>
            </a:xfrm>
            <a:custGeom>
              <a:avLst/>
              <a:gdLst/>
              <a:ahLst/>
              <a:cxnLst/>
              <a:rect l="l" t="t" r="r" b="b"/>
              <a:pathLst>
                <a:path w="1760" h="2999" extrusionOk="0">
                  <a:moveTo>
                    <a:pt x="1426" y="0"/>
                  </a:moveTo>
                  <a:cubicBezTo>
                    <a:pt x="1347" y="0"/>
                    <a:pt x="1259" y="33"/>
                    <a:pt x="1180" y="70"/>
                  </a:cubicBezTo>
                  <a:cubicBezTo>
                    <a:pt x="1161" y="594"/>
                    <a:pt x="1011" y="1108"/>
                    <a:pt x="787" y="1604"/>
                  </a:cubicBezTo>
                  <a:cubicBezTo>
                    <a:pt x="562" y="2091"/>
                    <a:pt x="281" y="2540"/>
                    <a:pt x="1" y="2999"/>
                  </a:cubicBezTo>
                  <a:cubicBezTo>
                    <a:pt x="178" y="2952"/>
                    <a:pt x="319" y="2821"/>
                    <a:pt x="450" y="2681"/>
                  </a:cubicBezTo>
                  <a:cubicBezTo>
                    <a:pt x="1039" y="2035"/>
                    <a:pt x="1488" y="1239"/>
                    <a:pt x="1722" y="388"/>
                  </a:cubicBezTo>
                  <a:cubicBezTo>
                    <a:pt x="1760" y="266"/>
                    <a:pt x="1647" y="107"/>
                    <a:pt x="1545" y="32"/>
                  </a:cubicBezTo>
                  <a:cubicBezTo>
                    <a:pt x="1509" y="10"/>
                    <a:pt x="1469" y="0"/>
                    <a:pt x="14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7236600" y="2187343"/>
              <a:ext cx="132065" cy="148308"/>
            </a:xfrm>
            <a:custGeom>
              <a:avLst/>
              <a:gdLst/>
              <a:ahLst/>
              <a:cxnLst/>
              <a:rect l="l" t="t" r="r" b="b"/>
              <a:pathLst>
                <a:path w="1902" h="2136" extrusionOk="0">
                  <a:moveTo>
                    <a:pt x="19" y="0"/>
                  </a:moveTo>
                  <a:cubicBezTo>
                    <a:pt x="10" y="0"/>
                    <a:pt x="0" y="28"/>
                    <a:pt x="10" y="28"/>
                  </a:cubicBezTo>
                  <a:cubicBezTo>
                    <a:pt x="206" y="141"/>
                    <a:pt x="431" y="234"/>
                    <a:pt x="618" y="365"/>
                  </a:cubicBezTo>
                  <a:cubicBezTo>
                    <a:pt x="814" y="505"/>
                    <a:pt x="1001" y="655"/>
                    <a:pt x="1161" y="842"/>
                  </a:cubicBezTo>
                  <a:cubicBezTo>
                    <a:pt x="1488" y="1217"/>
                    <a:pt x="1685" y="1638"/>
                    <a:pt x="1816" y="2106"/>
                  </a:cubicBezTo>
                  <a:cubicBezTo>
                    <a:pt x="1820" y="2126"/>
                    <a:pt x="1838" y="2136"/>
                    <a:pt x="1855" y="2136"/>
                  </a:cubicBezTo>
                  <a:cubicBezTo>
                    <a:pt x="1879" y="2136"/>
                    <a:pt x="1901" y="2119"/>
                    <a:pt x="1890" y="2087"/>
                  </a:cubicBezTo>
                  <a:cubicBezTo>
                    <a:pt x="1816" y="1619"/>
                    <a:pt x="1544" y="1161"/>
                    <a:pt x="1226" y="796"/>
                  </a:cubicBezTo>
                  <a:cubicBezTo>
                    <a:pt x="1058" y="608"/>
                    <a:pt x="889" y="459"/>
                    <a:pt x="693" y="318"/>
                  </a:cubicBezTo>
                  <a:cubicBezTo>
                    <a:pt x="487" y="178"/>
                    <a:pt x="272" y="47"/>
                    <a:pt x="19" y="0"/>
                  </a:cubicBezTo>
                  <a:close/>
                </a:path>
              </a:pathLst>
            </a:custGeom>
            <a:solidFill>
              <a:srgbClr val="4C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7323672" y="2352106"/>
              <a:ext cx="55895" cy="220865"/>
            </a:xfrm>
            <a:custGeom>
              <a:avLst/>
              <a:gdLst/>
              <a:ahLst/>
              <a:cxnLst/>
              <a:rect l="l" t="t" r="r" b="b"/>
              <a:pathLst>
                <a:path w="805" h="3181" extrusionOk="0">
                  <a:moveTo>
                    <a:pt x="705" y="0"/>
                  </a:moveTo>
                  <a:cubicBezTo>
                    <a:pt x="691" y="0"/>
                    <a:pt x="679" y="10"/>
                    <a:pt x="683" y="32"/>
                  </a:cubicBezTo>
                  <a:cubicBezTo>
                    <a:pt x="711" y="575"/>
                    <a:pt x="674" y="1127"/>
                    <a:pt x="562" y="1670"/>
                  </a:cubicBezTo>
                  <a:cubicBezTo>
                    <a:pt x="496" y="1922"/>
                    <a:pt x="421" y="2184"/>
                    <a:pt x="328" y="2428"/>
                  </a:cubicBezTo>
                  <a:cubicBezTo>
                    <a:pt x="271" y="2568"/>
                    <a:pt x="215" y="2699"/>
                    <a:pt x="150" y="2821"/>
                  </a:cubicBezTo>
                  <a:cubicBezTo>
                    <a:pt x="94" y="2942"/>
                    <a:pt x="19" y="3045"/>
                    <a:pt x="0" y="3167"/>
                  </a:cubicBezTo>
                  <a:cubicBezTo>
                    <a:pt x="0" y="3174"/>
                    <a:pt x="5" y="3180"/>
                    <a:pt x="11" y="3180"/>
                  </a:cubicBezTo>
                  <a:cubicBezTo>
                    <a:pt x="13" y="3180"/>
                    <a:pt x="16" y="3179"/>
                    <a:pt x="19" y="3176"/>
                  </a:cubicBezTo>
                  <a:cubicBezTo>
                    <a:pt x="197" y="3027"/>
                    <a:pt x="290" y="2718"/>
                    <a:pt x="384" y="2512"/>
                  </a:cubicBezTo>
                  <a:cubicBezTo>
                    <a:pt x="487" y="2241"/>
                    <a:pt x="580" y="1960"/>
                    <a:pt x="636" y="1679"/>
                  </a:cubicBezTo>
                  <a:cubicBezTo>
                    <a:pt x="739" y="1155"/>
                    <a:pt x="805" y="575"/>
                    <a:pt x="739" y="32"/>
                  </a:cubicBezTo>
                  <a:cubicBezTo>
                    <a:pt x="739" y="12"/>
                    <a:pt x="721" y="0"/>
                    <a:pt x="705" y="0"/>
                  </a:cubicBezTo>
                  <a:close/>
                </a:path>
              </a:pathLst>
            </a:custGeom>
            <a:solidFill>
              <a:srgbClr val="4C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7094953" y="2414595"/>
              <a:ext cx="133871" cy="102205"/>
            </a:xfrm>
            <a:custGeom>
              <a:avLst/>
              <a:gdLst/>
              <a:ahLst/>
              <a:cxnLst/>
              <a:rect l="l" t="t" r="r" b="b"/>
              <a:pathLst>
                <a:path w="1928" h="1472" extrusionOk="0">
                  <a:moveTo>
                    <a:pt x="24" y="1"/>
                  </a:moveTo>
                  <a:cubicBezTo>
                    <a:pt x="14" y="1"/>
                    <a:pt x="0" y="22"/>
                    <a:pt x="0" y="30"/>
                  </a:cubicBezTo>
                  <a:cubicBezTo>
                    <a:pt x="38" y="115"/>
                    <a:pt x="112" y="180"/>
                    <a:pt x="178" y="264"/>
                  </a:cubicBezTo>
                  <a:cubicBezTo>
                    <a:pt x="243" y="349"/>
                    <a:pt x="318" y="414"/>
                    <a:pt x="384" y="489"/>
                  </a:cubicBezTo>
                  <a:cubicBezTo>
                    <a:pt x="524" y="629"/>
                    <a:pt x="693" y="770"/>
                    <a:pt x="852" y="882"/>
                  </a:cubicBezTo>
                  <a:cubicBezTo>
                    <a:pt x="1020" y="1013"/>
                    <a:pt x="1198" y="1116"/>
                    <a:pt x="1376" y="1219"/>
                  </a:cubicBezTo>
                  <a:cubicBezTo>
                    <a:pt x="1535" y="1312"/>
                    <a:pt x="1722" y="1443"/>
                    <a:pt x="1909" y="1472"/>
                  </a:cubicBezTo>
                  <a:cubicBezTo>
                    <a:pt x="1919" y="1472"/>
                    <a:pt x="1928" y="1443"/>
                    <a:pt x="1919" y="1434"/>
                  </a:cubicBezTo>
                  <a:cubicBezTo>
                    <a:pt x="1853" y="1378"/>
                    <a:pt x="1759" y="1341"/>
                    <a:pt x="1675" y="1294"/>
                  </a:cubicBezTo>
                  <a:cubicBezTo>
                    <a:pt x="1582" y="1247"/>
                    <a:pt x="1497" y="1200"/>
                    <a:pt x="1423" y="1153"/>
                  </a:cubicBezTo>
                  <a:cubicBezTo>
                    <a:pt x="1245" y="1050"/>
                    <a:pt x="1076" y="938"/>
                    <a:pt x="917" y="826"/>
                  </a:cubicBezTo>
                  <a:cubicBezTo>
                    <a:pt x="749" y="704"/>
                    <a:pt x="599" y="564"/>
                    <a:pt x="449" y="423"/>
                  </a:cubicBezTo>
                  <a:cubicBezTo>
                    <a:pt x="374" y="358"/>
                    <a:pt x="300" y="283"/>
                    <a:pt x="225" y="208"/>
                  </a:cubicBezTo>
                  <a:cubicBezTo>
                    <a:pt x="169" y="133"/>
                    <a:pt x="112" y="49"/>
                    <a:pt x="28" y="2"/>
                  </a:cubicBezTo>
                  <a:cubicBezTo>
                    <a:pt x="27" y="1"/>
                    <a:pt x="25" y="1"/>
                    <a:pt x="24" y="1"/>
                  </a:cubicBezTo>
                  <a:close/>
                </a:path>
              </a:pathLst>
            </a:custGeom>
            <a:solidFill>
              <a:srgbClr val="4C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7150362" y="2430842"/>
              <a:ext cx="35412" cy="28676"/>
            </a:xfrm>
            <a:custGeom>
              <a:avLst/>
              <a:gdLst/>
              <a:ahLst/>
              <a:cxnLst/>
              <a:rect l="l" t="t" r="r" b="b"/>
              <a:pathLst>
                <a:path w="510" h="413" extrusionOk="0">
                  <a:moveTo>
                    <a:pt x="30" y="0"/>
                  </a:moveTo>
                  <a:cubicBezTo>
                    <a:pt x="19" y="0"/>
                    <a:pt x="0" y="22"/>
                    <a:pt x="16" y="30"/>
                  </a:cubicBezTo>
                  <a:lnTo>
                    <a:pt x="119" y="133"/>
                  </a:lnTo>
                  <a:cubicBezTo>
                    <a:pt x="157" y="171"/>
                    <a:pt x="203" y="208"/>
                    <a:pt x="232" y="227"/>
                  </a:cubicBezTo>
                  <a:cubicBezTo>
                    <a:pt x="269" y="264"/>
                    <a:pt x="316" y="283"/>
                    <a:pt x="353" y="321"/>
                  </a:cubicBezTo>
                  <a:cubicBezTo>
                    <a:pt x="372" y="330"/>
                    <a:pt x="391" y="358"/>
                    <a:pt x="409" y="367"/>
                  </a:cubicBezTo>
                  <a:cubicBezTo>
                    <a:pt x="437" y="395"/>
                    <a:pt x="447" y="405"/>
                    <a:pt x="484" y="405"/>
                  </a:cubicBezTo>
                  <a:cubicBezTo>
                    <a:pt x="487" y="410"/>
                    <a:pt x="490" y="412"/>
                    <a:pt x="493" y="412"/>
                  </a:cubicBezTo>
                  <a:cubicBezTo>
                    <a:pt x="502" y="412"/>
                    <a:pt x="510" y="397"/>
                    <a:pt x="503" y="377"/>
                  </a:cubicBezTo>
                  <a:cubicBezTo>
                    <a:pt x="494" y="358"/>
                    <a:pt x="465" y="349"/>
                    <a:pt x="456" y="321"/>
                  </a:cubicBezTo>
                  <a:cubicBezTo>
                    <a:pt x="428" y="311"/>
                    <a:pt x="419" y="302"/>
                    <a:pt x="400" y="274"/>
                  </a:cubicBezTo>
                  <a:cubicBezTo>
                    <a:pt x="363" y="236"/>
                    <a:pt x="316" y="218"/>
                    <a:pt x="278" y="180"/>
                  </a:cubicBezTo>
                  <a:cubicBezTo>
                    <a:pt x="250" y="143"/>
                    <a:pt x="194" y="124"/>
                    <a:pt x="166" y="87"/>
                  </a:cubicBezTo>
                  <a:cubicBezTo>
                    <a:pt x="119" y="68"/>
                    <a:pt x="82" y="30"/>
                    <a:pt x="35" y="2"/>
                  </a:cubicBezTo>
                  <a:cubicBezTo>
                    <a:pt x="34" y="1"/>
                    <a:pt x="32" y="0"/>
                    <a:pt x="30" y="0"/>
                  </a:cubicBezTo>
                  <a:close/>
                </a:path>
              </a:pathLst>
            </a:custGeom>
            <a:solidFill>
              <a:srgbClr val="4C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7007881" y="2661636"/>
              <a:ext cx="72143" cy="34508"/>
            </a:xfrm>
            <a:custGeom>
              <a:avLst/>
              <a:gdLst/>
              <a:ahLst/>
              <a:cxnLst/>
              <a:rect l="l" t="t" r="r" b="b"/>
              <a:pathLst>
                <a:path w="1039" h="497" extrusionOk="0">
                  <a:moveTo>
                    <a:pt x="47" y="0"/>
                  </a:moveTo>
                  <a:cubicBezTo>
                    <a:pt x="19" y="0"/>
                    <a:pt x="0" y="38"/>
                    <a:pt x="19" y="75"/>
                  </a:cubicBezTo>
                  <a:cubicBezTo>
                    <a:pt x="75" y="216"/>
                    <a:pt x="169" y="347"/>
                    <a:pt x="300" y="421"/>
                  </a:cubicBezTo>
                  <a:cubicBezTo>
                    <a:pt x="374" y="473"/>
                    <a:pt x="465" y="496"/>
                    <a:pt x="559" y="496"/>
                  </a:cubicBezTo>
                  <a:cubicBezTo>
                    <a:pt x="619" y="496"/>
                    <a:pt x="681" y="487"/>
                    <a:pt x="739" y="468"/>
                  </a:cubicBezTo>
                  <a:cubicBezTo>
                    <a:pt x="1020" y="393"/>
                    <a:pt x="1039" y="234"/>
                    <a:pt x="1020" y="122"/>
                  </a:cubicBezTo>
                  <a:cubicBezTo>
                    <a:pt x="1020" y="98"/>
                    <a:pt x="1006" y="73"/>
                    <a:pt x="984" y="73"/>
                  </a:cubicBezTo>
                  <a:cubicBezTo>
                    <a:pt x="981" y="73"/>
                    <a:pt x="977" y="74"/>
                    <a:pt x="973" y="75"/>
                  </a:cubicBezTo>
                  <a:cubicBezTo>
                    <a:pt x="853" y="122"/>
                    <a:pt x="721" y="146"/>
                    <a:pt x="587" y="146"/>
                  </a:cubicBezTo>
                  <a:cubicBezTo>
                    <a:pt x="400" y="146"/>
                    <a:pt x="211" y="99"/>
                    <a:pt x="47" y="0"/>
                  </a:cubicBezTo>
                  <a:close/>
                </a:path>
              </a:pathLst>
            </a:custGeom>
            <a:solidFill>
              <a:srgbClr val="4C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7022185" y="2614005"/>
              <a:ext cx="24094" cy="7915"/>
            </a:xfrm>
            <a:custGeom>
              <a:avLst/>
              <a:gdLst/>
              <a:ahLst/>
              <a:cxnLst/>
              <a:rect l="l" t="t" r="r" b="b"/>
              <a:pathLst>
                <a:path w="347" h="114" extrusionOk="0">
                  <a:moveTo>
                    <a:pt x="130" y="0"/>
                  </a:moveTo>
                  <a:cubicBezTo>
                    <a:pt x="121" y="0"/>
                    <a:pt x="112" y="1"/>
                    <a:pt x="103" y="3"/>
                  </a:cubicBezTo>
                  <a:cubicBezTo>
                    <a:pt x="84" y="13"/>
                    <a:pt x="56" y="13"/>
                    <a:pt x="38" y="22"/>
                  </a:cubicBezTo>
                  <a:cubicBezTo>
                    <a:pt x="9" y="31"/>
                    <a:pt x="0" y="59"/>
                    <a:pt x="0" y="78"/>
                  </a:cubicBezTo>
                  <a:cubicBezTo>
                    <a:pt x="0" y="98"/>
                    <a:pt x="131" y="114"/>
                    <a:pt x="240" y="114"/>
                  </a:cubicBezTo>
                  <a:cubicBezTo>
                    <a:pt x="282" y="114"/>
                    <a:pt x="320" y="111"/>
                    <a:pt x="346" y="106"/>
                  </a:cubicBezTo>
                  <a:cubicBezTo>
                    <a:pt x="288" y="64"/>
                    <a:pt x="207" y="0"/>
                    <a:pt x="130" y="0"/>
                  </a:cubicBezTo>
                  <a:close/>
                </a:path>
              </a:pathLst>
            </a:custGeom>
            <a:solidFill>
              <a:srgbClr val="4C5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7088426" y="2519369"/>
              <a:ext cx="25413" cy="42284"/>
            </a:xfrm>
            <a:custGeom>
              <a:avLst/>
              <a:gdLst/>
              <a:ahLst/>
              <a:cxnLst/>
              <a:rect l="l" t="t" r="r" b="b"/>
              <a:pathLst>
                <a:path w="366" h="609" extrusionOk="0">
                  <a:moveTo>
                    <a:pt x="210" y="1"/>
                  </a:moveTo>
                  <a:cubicBezTo>
                    <a:pt x="196" y="1"/>
                    <a:pt x="183" y="4"/>
                    <a:pt x="169" y="9"/>
                  </a:cubicBezTo>
                  <a:cubicBezTo>
                    <a:pt x="94" y="28"/>
                    <a:pt x="75" y="103"/>
                    <a:pt x="66" y="168"/>
                  </a:cubicBezTo>
                  <a:cubicBezTo>
                    <a:pt x="47" y="225"/>
                    <a:pt x="38" y="271"/>
                    <a:pt x="29" y="337"/>
                  </a:cubicBezTo>
                  <a:cubicBezTo>
                    <a:pt x="19" y="393"/>
                    <a:pt x="1" y="449"/>
                    <a:pt x="19" y="505"/>
                  </a:cubicBezTo>
                  <a:cubicBezTo>
                    <a:pt x="26" y="564"/>
                    <a:pt x="82" y="609"/>
                    <a:pt x="141" y="609"/>
                  </a:cubicBezTo>
                  <a:cubicBezTo>
                    <a:pt x="167" y="609"/>
                    <a:pt x="193" y="600"/>
                    <a:pt x="216" y="580"/>
                  </a:cubicBezTo>
                  <a:cubicBezTo>
                    <a:pt x="235" y="552"/>
                    <a:pt x="253" y="533"/>
                    <a:pt x="263" y="505"/>
                  </a:cubicBezTo>
                  <a:cubicBezTo>
                    <a:pt x="300" y="449"/>
                    <a:pt x="319" y="365"/>
                    <a:pt x="347" y="299"/>
                  </a:cubicBezTo>
                  <a:cubicBezTo>
                    <a:pt x="366" y="225"/>
                    <a:pt x="366" y="159"/>
                    <a:pt x="347" y="84"/>
                  </a:cubicBezTo>
                  <a:cubicBezTo>
                    <a:pt x="317" y="40"/>
                    <a:pt x="264" y="1"/>
                    <a:pt x="21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6996841" y="2496664"/>
              <a:ext cx="25413" cy="42146"/>
            </a:xfrm>
            <a:custGeom>
              <a:avLst/>
              <a:gdLst/>
              <a:ahLst/>
              <a:cxnLst/>
              <a:rect l="l" t="t" r="r" b="b"/>
              <a:pathLst>
                <a:path w="366" h="607" extrusionOk="0">
                  <a:moveTo>
                    <a:pt x="210" y="0"/>
                  </a:moveTo>
                  <a:cubicBezTo>
                    <a:pt x="196" y="0"/>
                    <a:pt x="182" y="3"/>
                    <a:pt x="169" y="9"/>
                  </a:cubicBezTo>
                  <a:cubicBezTo>
                    <a:pt x="94" y="28"/>
                    <a:pt x="75" y="102"/>
                    <a:pt x="56" y="168"/>
                  </a:cubicBezTo>
                  <a:cubicBezTo>
                    <a:pt x="47" y="224"/>
                    <a:pt x="38" y="271"/>
                    <a:pt x="28" y="336"/>
                  </a:cubicBezTo>
                  <a:cubicBezTo>
                    <a:pt x="9" y="393"/>
                    <a:pt x="0" y="449"/>
                    <a:pt x="9" y="505"/>
                  </a:cubicBezTo>
                  <a:cubicBezTo>
                    <a:pt x="29" y="558"/>
                    <a:pt x="87" y="607"/>
                    <a:pt x="146" y="607"/>
                  </a:cubicBezTo>
                  <a:cubicBezTo>
                    <a:pt x="170" y="607"/>
                    <a:pt x="194" y="599"/>
                    <a:pt x="215" y="580"/>
                  </a:cubicBezTo>
                  <a:cubicBezTo>
                    <a:pt x="234" y="552"/>
                    <a:pt x="243" y="533"/>
                    <a:pt x="262" y="505"/>
                  </a:cubicBezTo>
                  <a:cubicBezTo>
                    <a:pt x="290" y="449"/>
                    <a:pt x="318" y="364"/>
                    <a:pt x="337" y="299"/>
                  </a:cubicBezTo>
                  <a:cubicBezTo>
                    <a:pt x="365" y="224"/>
                    <a:pt x="365" y="159"/>
                    <a:pt x="337" y="84"/>
                  </a:cubicBezTo>
                  <a:cubicBezTo>
                    <a:pt x="315" y="39"/>
                    <a:pt x="263" y="0"/>
                    <a:pt x="2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7091064" y="2516175"/>
              <a:ext cx="40342" cy="17844"/>
            </a:xfrm>
            <a:custGeom>
              <a:avLst/>
              <a:gdLst/>
              <a:ahLst/>
              <a:cxnLst/>
              <a:rect l="l" t="t" r="r" b="b"/>
              <a:pathLst>
                <a:path w="581" h="257" extrusionOk="0">
                  <a:moveTo>
                    <a:pt x="186" y="1"/>
                  </a:moveTo>
                  <a:cubicBezTo>
                    <a:pt x="170" y="1"/>
                    <a:pt x="155" y="3"/>
                    <a:pt x="140" y="9"/>
                  </a:cubicBezTo>
                  <a:cubicBezTo>
                    <a:pt x="122" y="9"/>
                    <a:pt x="94" y="18"/>
                    <a:pt x="56" y="27"/>
                  </a:cubicBezTo>
                  <a:cubicBezTo>
                    <a:pt x="37" y="37"/>
                    <a:pt x="9" y="65"/>
                    <a:pt x="0" y="74"/>
                  </a:cubicBezTo>
                  <a:lnTo>
                    <a:pt x="0" y="83"/>
                  </a:lnTo>
                  <a:cubicBezTo>
                    <a:pt x="28" y="83"/>
                    <a:pt x="47" y="83"/>
                    <a:pt x="75" y="74"/>
                  </a:cubicBezTo>
                  <a:cubicBezTo>
                    <a:pt x="94" y="65"/>
                    <a:pt x="103" y="65"/>
                    <a:pt x="131" y="65"/>
                  </a:cubicBezTo>
                  <a:cubicBezTo>
                    <a:pt x="145" y="62"/>
                    <a:pt x="158" y="61"/>
                    <a:pt x="172" y="61"/>
                  </a:cubicBezTo>
                  <a:cubicBezTo>
                    <a:pt x="205" y="61"/>
                    <a:pt x="238" y="67"/>
                    <a:pt x="271" y="74"/>
                  </a:cubicBezTo>
                  <a:cubicBezTo>
                    <a:pt x="356" y="102"/>
                    <a:pt x="412" y="158"/>
                    <a:pt x="459" y="243"/>
                  </a:cubicBezTo>
                  <a:lnTo>
                    <a:pt x="468" y="252"/>
                  </a:lnTo>
                  <a:cubicBezTo>
                    <a:pt x="474" y="252"/>
                    <a:pt x="476" y="256"/>
                    <a:pt x="482" y="256"/>
                  </a:cubicBezTo>
                  <a:cubicBezTo>
                    <a:pt x="486" y="256"/>
                    <a:pt x="490" y="255"/>
                    <a:pt x="496" y="252"/>
                  </a:cubicBezTo>
                  <a:cubicBezTo>
                    <a:pt x="505" y="252"/>
                    <a:pt x="505" y="252"/>
                    <a:pt x="515" y="243"/>
                  </a:cubicBezTo>
                  <a:cubicBezTo>
                    <a:pt x="515" y="243"/>
                    <a:pt x="524" y="243"/>
                    <a:pt x="524" y="224"/>
                  </a:cubicBezTo>
                  <a:lnTo>
                    <a:pt x="533" y="214"/>
                  </a:lnTo>
                  <a:cubicBezTo>
                    <a:pt x="552" y="214"/>
                    <a:pt x="552" y="205"/>
                    <a:pt x="561" y="205"/>
                  </a:cubicBezTo>
                  <a:cubicBezTo>
                    <a:pt x="561" y="205"/>
                    <a:pt x="571" y="186"/>
                    <a:pt x="571" y="177"/>
                  </a:cubicBezTo>
                  <a:cubicBezTo>
                    <a:pt x="580" y="168"/>
                    <a:pt x="580" y="168"/>
                    <a:pt x="571" y="158"/>
                  </a:cubicBezTo>
                  <a:lnTo>
                    <a:pt x="561" y="149"/>
                  </a:lnTo>
                  <a:lnTo>
                    <a:pt x="543" y="149"/>
                  </a:lnTo>
                  <a:cubicBezTo>
                    <a:pt x="524" y="149"/>
                    <a:pt x="524" y="158"/>
                    <a:pt x="515" y="158"/>
                  </a:cubicBezTo>
                  <a:lnTo>
                    <a:pt x="505" y="168"/>
                  </a:lnTo>
                  <a:cubicBezTo>
                    <a:pt x="505" y="168"/>
                    <a:pt x="505" y="177"/>
                    <a:pt x="496" y="177"/>
                  </a:cubicBezTo>
                  <a:cubicBezTo>
                    <a:pt x="459" y="102"/>
                    <a:pt x="374" y="37"/>
                    <a:pt x="290" y="18"/>
                  </a:cubicBezTo>
                  <a:cubicBezTo>
                    <a:pt x="258" y="11"/>
                    <a:pt x="221" y="1"/>
                    <a:pt x="1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6999410" y="2490832"/>
              <a:ext cx="33884" cy="22080"/>
            </a:xfrm>
            <a:custGeom>
              <a:avLst/>
              <a:gdLst/>
              <a:ahLst/>
              <a:cxnLst/>
              <a:rect l="l" t="t" r="r" b="b"/>
              <a:pathLst>
                <a:path w="488" h="318" extrusionOk="0">
                  <a:moveTo>
                    <a:pt x="18" y="1"/>
                  </a:moveTo>
                  <a:cubicBezTo>
                    <a:pt x="9" y="1"/>
                    <a:pt x="1" y="12"/>
                    <a:pt x="1" y="18"/>
                  </a:cubicBezTo>
                  <a:lnTo>
                    <a:pt x="1" y="55"/>
                  </a:lnTo>
                  <a:lnTo>
                    <a:pt x="1" y="74"/>
                  </a:lnTo>
                  <a:cubicBezTo>
                    <a:pt x="1" y="74"/>
                    <a:pt x="1" y="83"/>
                    <a:pt x="10" y="83"/>
                  </a:cubicBezTo>
                  <a:cubicBezTo>
                    <a:pt x="19" y="112"/>
                    <a:pt x="38" y="121"/>
                    <a:pt x="47" y="130"/>
                  </a:cubicBezTo>
                  <a:cubicBezTo>
                    <a:pt x="47" y="130"/>
                    <a:pt x="57" y="130"/>
                    <a:pt x="57" y="149"/>
                  </a:cubicBezTo>
                  <a:lnTo>
                    <a:pt x="66" y="149"/>
                  </a:lnTo>
                  <a:cubicBezTo>
                    <a:pt x="103" y="130"/>
                    <a:pt x="150" y="121"/>
                    <a:pt x="197" y="121"/>
                  </a:cubicBezTo>
                  <a:cubicBezTo>
                    <a:pt x="244" y="121"/>
                    <a:pt x="281" y="130"/>
                    <a:pt x="328" y="158"/>
                  </a:cubicBezTo>
                  <a:cubicBezTo>
                    <a:pt x="366" y="177"/>
                    <a:pt x="384" y="205"/>
                    <a:pt x="412" y="224"/>
                  </a:cubicBezTo>
                  <a:cubicBezTo>
                    <a:pt x="422" y="243"/>
                    <a:pt x="431" y="261"/>
                    <a:pt x="440" y="271"/>
                  </a:cubicBezTo>
                  <a:cubicBezTo>
                    <a:pt x="459" y="299"/>
                    <a:pt x="468" y="308"/>
                    <a:pt x="478" y="317"/>
                  </a:cubicBezTo>
                  <a:lnTo>
                    <a:pt x="487" y="317"/>
                  </a:lnTo>
                  <a:cubicBezTo>
                    <a:pt x="478" y="299"/>
                    <a:pt x="478" y="280"/>
                    <a:pt x="468" y="261"/>
                  </a:cubicBezTo>
                  <a:cubicBezTo>
                    <a:pt x="459" y="243"/>
                    <a:pt x="440" y="233"/>
                    <a:pt x="431" y="205"/>
                  </a:cubicBezTo>
                  <a:cubicBezTo>
                    <a:pt x="412" y="168"/>
                    <a:pt x="375" y="140"/>
                    <a:pt x="337" y="121"/>
                  </a:cubicBezTo>
                  <a:cubicBezTo>
                    <a:pt x="291" y="102"/>
                    <a:pt x="244" y="93"/>
                    <a:pt x="197" y="74"/>
                  </a:cubicBezTo>
                  <a:lnTo>
                    <a:pt x="132" y="74"/>
                  </a:lnTo>
                  <a:cubicBezTo>
                    <a:pt x="103" y="74"/>
                    <a:pt x="94" y="93"/>
                    <a:pt x="66" y="93"/>
                  </a:cubicBezTo>
                  <a:cubicBezTo>
                    <a:pt x="66" y="93"/>
                    <a:pt x="66" y="74"/>
                    <a:pt x="57" y="74"/>
                  </a:cubicBezTo>
                  <a:lnTo>
                    <a:pt x="57" y="65"/>
                  </a:lnTo>
                  <a:lnTo>
                    <a:pt x="57" y="55"/>
                  </a:lnTo>
                  <a:lnTo>
                    <a:pt x="57" y="46"/>
                  </a:lnTo>
                  <a:cubicBezTo>
                    <a:pt x="57" y="27"/>
                    <a:pt x="47" y="27"/>
                    <a:pt x="47" y="27"/>
                  </a:cubicBezTo>
                  <a:cubicBezTo>
                    <a:pt x="47" y="18"/>
                    <a:pt x="29" y="9"/>
                    <a:pt x="29" y="9"/>
                  </a:cubicBezTo>
                  <a:cubicBezTo>
                    <a:pt x="26" y="3"/>
                    <a:pt x="22" y="1"/>
                    <a:pt x="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grpSp>
        <p:nvGrpSpPr>
          <p:cNvPr id="17" name="Group 16">
            <a:extLst>
              <a:ext uri="{FF2B5EF4-FFF2-40B4-BE49-F238E27FC236}">
                <a16:creationId xmlns:a16="http://schemas.microsoft.com/office/drawing/2014/main" id="{FCC694C9-1506-E986-7837-EF433CC243B5}"/>
              </a:ext>
            </a:extLst>
          </p:cNvPr>
          <p:cNvGrpSpPr/>
          <p:nvPr/>
        </p:nvGrpSpPr>
        <p:grpSpPr>
          <a:xfrm>
            <a:off x="358877" y="870154"/>
            <a:ext cx="8128819" cy="737420"/>
            <a:chOff x="801329" y="855406"/>
            <a:chExt cx="8128819" cy="737420"/>
          </a:xfrm>
        </p:grpSpPr>
        <p:sp>
          <p:nvSpPr>
            <p:cNvPr id="8" name="Rectangle: Rounded Corners 7">
              <a:extLst>
                <a:ext uri="{FF2B5EF4-FFF2-40B4-BE49-F238E27FC236}">
                  <a16:creationId xmlns:a16="http://schemas.microsoft.com/office/drawing/2014/main" id="{DC65B295-FB6F-F4B8-76A7-31857034EC36}"/>
                </a:ext>
              </a:extLst>
            </p:cNvPr>
            <p:cNvSpPr/>
            <p:nvPr/>
          </p:nvSpPr>
          <p:spPr>
            <a:xfrm>
              <a:off x="1342103" y="855406"/>
              <a:ext cx="7588045" cy="73742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2060"/>
                  </a:solidFill>
                  <a:effectLst/>
                  <a:latin typeface="+mj-lt"/>
                  <a:ea typeface="Calibri" panose="020F0502020204030204" pitchFamily="34" charset="0"/>
                  <a:cs typeface="Times New Roman" panose="02020603050405020304" pitchFamily="18" charset="0"/>
                </a:rPr>
                <a:t>Lực do người tác dụng lên xe kéo: không có diện tích bị ép.</a:t>
              </a:r>
            </a:p>
          </p:txBody>
        </p:sp>
        <p:sp>
          <p:nvSpPr>
            <p:cNvPr id="14" name="Oval 13">
              <a:extLst>
                <a:ext uri="{FF2B5EF4-FFF2-40B4-BE49-F238E27FC236}">
                  <a16:creationId xmlns:a16="http://schemas.microsoft.com/office/drawing/2014/main" id="{26B94070-ADAE-D358-FA04-46E54D8E5362}"/>
                </a:ext>
              </a:extLst>
            </p:cNvPr>
            <p:cNvSpPr/>
            <p:nvPr/>
          </p:nvSpPr>
          <p:spPr>
            <a:xfrm>
              <a:off x="801329" y="961103"/>
              <a:ext cx="648929" cy="56043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a:solidFill>
                    <a:srgbClr val="FF0000"/>
                  </a:solidFill>
                </a:rPr>
                <a:t>a)</a:t>
              </a:r>
            </a:p>
          </p:txBody>
        </p:sp>
      </p:grpSp>
      <p:grpSp>
        <p:nvGrpSpPr>
          <p:cNvPr id="18" name="Group 17">
            <a:extLst>
              <a:ext uri="{FF2B5EF4-FFF2-40B4-BE49-F238E27FC236}">
                <a16:creationId xmlns:a16="http://schemas.microsoft.com/office/drawing/2014/main" id="{841A4FFD-A514-F5AF-4262-02F560362A8A}"/>
              </a:ext>
            </a:extLst>
          </p:cNvPr>
          <p:cNvGrpSpPr/>
          <p:nvPr/>
        </p:nvGrpSpPr>
        <p:grpSpPr>
          <a:xfrm>
            <a:off x="358877" y="1793772"/>
            <a:ext cx="8128819" cy="1451488"/>
            <a:chOff x="801329" y="1779024"/>
            <a:chExt cx="8128819" cy="1451488"/>
          </a:xfrm>
        </p:grpSpPr>
        <p:sp>
          <p:nvSpPr>
            <p:cNvPr id="10" name="Rectangle: Rounded Corners 9">
              <a:extLst>
                <a:ext uri="{FF2B5EF4-FFF2-40B4-BE49-F238E27FC236}">
                  <a16:creationId xmlns:a16="http://schemas.microsoft.com/office/drawing/2014/main" id="{6E9A5CAB-B915-3A6C-33AA-5A8BC5569D7C}"/>
                </a:ext>
              </a:extLst>
            </p:cNvPr>
            <p:cNvSpPr/>
            <p:nvPr/>
          </p:nvSpPr>
          <p:spPr>
            <a:xfrm>
              <a:off x="1342103" y="1779024"/>
              <a:ext cx="7588045" cy="145148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2060"/>
                  </a:solidFill>
                  <a:effectLst/>
                  <a:latin typeface="+mj-lt"/>
                  <a:ea typeface="Calibri" panose="020F0502020204030204" pitchFamily="34" charset="0"/>
                  <a:cs typeface="Times New Roman" panose="02020603050405020304" pitchFamily="18" charset="0"/>
                </a:rPr>
                <a:t>Lực do xe kéo tác dụng lên mặt đất: diện tích bị ép là mặt đất và lực do xe tác dụng lên mặt đất có phương vuông góc với mặt đất. Do vậy, lực này là áp lực.</a:t>
              </a:r>
            </a:p>
          </p:txBody>
        </p:sp>
        <p:sp>
          <p:nvSpPr>
            <p:cNvPr id="15" name="Oval 14">
              <a:extLst>
                <a:ext uri="{FF2B5EF4-FFF2-40B4-BE49-F238E27FC236}">
                  <a16:creationId xmlns:a16="http://schemas.microsoft.com/office/drawing/2014/main" id="{1B71DD5C-D1C1-0EB5-82E7-0D1CD99CC4B5}"/>
                </a:ext>
              </a:extLst>
            </p:cNvPr>
            <p:cNvSpPr/>
            <p:nvPr/>
          </p:nvSpPr>
          <p:spPr>
            <a:xfrm>
              <a:off x="801329" y="2224548"/>
              <a:ext cx="648929" cy="56043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a:solidFill>
                    <a:srgbClr val="FF0000"/>
                  </a:solidFill>
                </a:rPr>
                <a:t>b)</a:t>
              </a:r>
            </a:p>
          </p:txBody>
        </p:sp>
      </p:grpSp>
      <p:grpSp>
        <p:nvGrpSpPr>
          <p:cNvPr id="19" name="Group 18">
            <a:extLst>
              <a:ext uri="{FF2B5EF4-FFF2-40B4-BE49-F238E27FC236}">
                <a16:creationId xmlns:a16="http://schemas.microsoft.com/office/drawing/2014/main" id="{03D6A44B-CC6A-BAA6-6870-279FD206E844}"/>
              </a:ext>
            </a:extLst>
          </p:cNvPr>
          <p:cNvGrpSpPr/>
          <p:nvPr/>
        </p:nvGrpSpPr>
        <p:grpSpPr>
          <a:xfrm>
            <a:off x="358876" y="3424085"/>
            <a:ext cx="8128820" cy="1451488"/>
            <a:chOff x="801328" y="3409337"/>
            <a:chExt cx="8128820" cy="1451488"/>
          </a:xfrm>
        </p:grpSpPr>
        <p:sp>
          <p:nvSpPr>
            <p:cNvPr id="12" name="Rectangle: Rounded Corners 11">
              <a:extLst>
                <a:ext uri="{FF2B5EF4-FFF2-40B4-BE49-F238E27FC236}">
                  <a16:creationId xmlns:a16="http://schemas.microsoft.com/office/drawing/2014/main" id="{1668EB4C-6693-8699-3CF6-1C3FEE6AFAF0}"/>
                </a:ext>
              </a:extLst>
            </p:cNvPr>
            <p:cNvSpPr/>
            <p:nvPr/>
          </p:nvSpPr>
          <p:spPr>
            <a:xfrm>
              <a:off x="1342103" y="3409337"/>
              <a:ext cx="7588045" cy="145148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2060"/>
                  </a:solidFill>
                  <a:effectLst/>
                  <a:latin typeface="+mj-lt"/>
                  <a:ea typeface="Calibri" panose="020F0502020204030204" pitchFamily="34" charset="0"/>
                  <a:cs typeface="Times New Roman" panose="02020603050405020304" pitchFamily="18" charset="0"/>
                </a:rPr>
                <a:t>Lực do các thùng hàng tác dụng lên xe kéo: diện tích bị ép là sàn xe và lực do thùng hàng tác dụng lên xe kéo có phương vuông góc với sàn xe. Do vậy, lực này là áp lực.</a:t>
              </a:r>
            </a:p>
          </p:txBody>
        </p:sp>
        <p:sp>
          <p:nvSpPr>
            <p:cNvPr id="16" name="Oval 15">
              <a:extLst>
                <a:ext uri="{FF2B5EF4-FFF2-40B4-BE49-F238E27FC236}">
                  <a16:creationId xmlns:a16="http://schemas.microsoft.com/office/drawing/2014/main" id="{3DC7C195-00F5-8206-6335-DEEF5A257AFB}"/>
                </a:ext>
              </a:extLst>
            </p:cNvPr>
            <p:cNvSpPr/>
            <p:nvPr/>
          </p:nvSpPr>
          <p:spPr>
            <a:xfrm>
              <a:off x="801328" y="3902177"/>
              <a:ext cx="648929" cy="56043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a:solidFill>
                    <a:srgbClr val="FF0000"/>
                  </a:solidFill>
                </a:rPr>
                <a:t>c)</a:t>
              </a:r>
            </a:p>
          </p:txBody>
        </p:sp>
      </p:grpSp>
      <p:sp>
        <p:nvSpPr>
          <p:cNvPr id="20" name="TextBox 19">
            <a:extLst>
              <a:ext uri="{FF2B5EF4-FFF2-40B4-BE49-F238E27FC236}">
                <a16:creationId xmlns:a16="http://schemas.microsoft.com/office/drawing/2014/main" id="{926DB3C4-EB8D-3F55-DCBB-AD842693DF6D}"/>
              </a:ext>
            </a:extLst>
          </p:cNvPr>
          <p:cNvSpPr txBox="1"/>
          <p:nvPr/>
        </p:nvSpPr>
        <p:spPr>
          <a:xfrm>
            <a:off x="2437170" y="213852"/>
            <a:ext cx="2698955" cy="477054"/>
          </a:xfrm>
          <a:prstGeom prst="rect">
            <a:avLst/>
          </a:prstGeom>
          <a:noFill/>
        </p:spPr>
        <p:txBody>
          <a:bodyPr wrap="square" rtlCol="0">
            <a:spAutoFit/>
          </a:bodyPr>
          <a:lstStyle/>
          <a:p>
            <a:pPr algn="r"/>
            <a:r>
              <a:rPr lang="en-US" sz="2500" b="1"/>
              <a:t>Trả lời</a:t>
            </a: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4" name="Rectangle 3">
            <a:extLst>
              <a:ext uri="{FF2B5EF4-FFF2-40B4-BE49-F238E27FC236}">
                <a16:creationId xmlns:a16="http://schemas.microsoft.com/office/drawing/2014/main" id="{91E4638F-E0C3-6BEA-9CAE-4E0B7481CB58}"/>
              </a:ext>
            </a:extLst>
          </p:cNvPr>
          <p:cNvSpPr/>
          <p:nvPr/>
        </p:nvSpPr>
        <p:spPr>
          <a:xfrm>
            <a:off x="3311013" y="272845"/>
            <a:ext cx="2883309" cy="575187"/>
          </a:xfrm>
          <a:prstGeom prst="rect">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KẾT LUẬN</a:t>
            </a:r>
          </a:p>
        </p:txBody>
      </p:sp>
      <p:sp>
        <p:nvSpPr>
          <p:cNvPr id="7" name="TextBox 6">
            <a:extLst>
              <a:ext uri="{FF2B5EF4-FFF2-40B4-BE49-F238E27FC236}">
                <a16:creationId xmlns:a16="http://schemas.microsoft.com/office/drawing/2014/main" id="{DC371986-297E-1FFE-380F-72F381316DF4}"/>
              </a:ext>
            </a:extLst>
          </p:cNvPr>
          <p:cNvSpPr txBox="1"/>
          <p:nvPr/>
        </p:nvSpPr>
        <p:spPr>
          <a:xfrm>
            <a:off x="742950" y="1156897"/>
            <a:ext cx="7766870" cy="3314818"/>
          </a:xfrm>
          <a:prstGeom prst="rect">
            <a:avLst/>
          </a:prstGeom>
          <a:noFill/>
        </p:spPr>
        <p:txBody>
          <a:bodyPr wrap="square">
            <a:spAutoFit/>
          </a:bodyPr>
          <a:lstStyle/>
          <a:p>
            <a:pPr marL="342900" marR="0" indent="-342900" algn="just">
              <a:lnSpc>
                <a:spcPct val="150000"/>
              </a:lnSpc>
              <a:spcBef>
                <a:spcPts val="0"/>
              </a:spcBef>
              <a:spcAft>
                <a:spcPts val="800"/>
              </a:spcAft>
              <a:buFont typeface="Wingdings" panose="05000000000000000000" pitchFamily="2" charset="2"/>
              <a:buChar char="Ø"/>
            </a:pPr>
            <a:r>
              <a:rPr lang="en-US" sz="2300">
                <a:effectLst/>
                <a:latin typeface="+mj-lt"/>
                <a:ea typeface="Calibri" panose="020F0502020204030204" pitchFamily="34" charset="0"/>
                <a:cs typeface="Times New Roman" panose="02020603050405020304" pitchFamily="18" charset="0"/>
              </a:rPr>
              <a:t>Khi đứng, chân ta tác dụng lên mặt đất một lực ép theo phương vuông góc với mặt đất. Do có trọng lượng nên các vật như tủ, bàn ghế,… tác dụng lực ép lên sàn, có phương vuông góc với mặt sàn. Các lực ép đó được gọi là </a:t>
            </a:r>
            <a:r>
              <a:rPr lang="en-US" sz="2300" b="1" i="1">
                <a:solidFill>
                  <a:srgbClr val="FF0000"/>
                </a:solidFill>
                <a:effectLst/>
                <a:latin typeface="+mj-lt"/>
                <a:ea typeface="Calibri" panose="020F0502020204030204" pitchFamily="34" charset="0"/>
                <a:cs typeface="Times New Roman" panose="02020603050405020304" pitchFamily="18" charset="0"/>
              </a:rPr>
              <a:t>áp lực</a:t>
            </a:r>
            <a:r>
              <a:rPr lang="en-US" sz="2300" b="1">
                <a:solidFill>
                  <a:srgbClr val="FF0000"/>
                </a:solidFill>
                <a:effectLst/>
                <a:latin typeface="+mj-lt"/>
                <a:ea typeface="Calibri" panose="020F0502020204030204" pitchFamily="34" charset="0"/>
                <a:cs typeface="Times New Roman" panose="02020603050405020304" pitchFamily="18" charset="0"/>
              </a:rPr>
              <a:t>.</a:t>
            </a:r>
          </a:p>
          <a:p>
            <a:pPr marL="342900" marR="0" indent="-342900" algn="just">
              <a:lnSpc>
                <a:spcPct val="150000"/>
              </a:lnSpc>
              <a:spcBef>
                <a:spcPts val="0"/>
              </a:spcBef>
              <a:spcAft>
                <a:spcPts val="800"/>
              </a:spcAft>
              <a:buFont typeface="Wingdings" panose="05000000000000000000" pitchFamily="2" charset="2"/>
              <a:buChar char="Ø"/>
            </a:pPr>
            <a:r>
              <a:rPr lang="en-US" sz="2300">
                <a:effectLst/>
                <a:latin typeface="+mj-lt"/>
                <a:ea typeface="Calibri" panose="020F0502020204030204" pitchFamily="34" charset="0"/>
              </a:rPr>
              <a:t>Áp lực là lực có </a:t>
            </a:r>
            <a:r>
              <a:rPr lang="en-US" sz="2300" b="1">
                <a:solidFill>
                  <a:srgbClr val="FF0000"/>
                </a:solidFill>
                <a:effectLst/>
                <a:latin typeface="+mj-lt"/>
                <a:ea typeface="Calibri" panose="020F0502020204030204" pitchFamily="34" charset="0"/>
              </a:rPr>
              <a:t>phương vuông góc </a:t>
            </a:r>
            <a:r>
              <a:rPr lang="en-US" sz="2300">
                <a:effectLst/>
                <a:latin typeface="+mj-lt"/>
                <a:ea typeface="Calibri" panose="020F0502020204030204" pitchFamily="34" charset="0"/>
              </a:rPr>
              <a:t>với mặt bị ép.</a:t>
            </a:r>
            <a:endParaRPr lang="en-US" sz="230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2" name="Rectangle 1">
            <a:extLst>
              <a:ext uri="{FF2B5EF4-FFF2-40B4-BE49-F238E27FC236}">
                <a16:creationId xmlns:a16="http://schemas.microsoft.com/office/drawing/2014/main" id="{AD7BA4AA-CF9B-2DD9-17BF-C4BD6F3580D6}"/>
              </a:ext>
            </a:extLst>
          </p:cNvPr>
          <p:cNvSpPr/>
          <p:nvPr/>
        </p:nvSpPr>
        <p:spPr>
          <a:xfrm>
            <a:off x="4236424" y="1576597"/>
            <a:ext cx="671052" cy="855407"/>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FCFD"/>
              </a:solidFill>
              <a:effectLst/>
              <a:uLnTx/>
              <a:uFillTx/>
              <a:latin typeface="Arial"/>
              <a:ea typeface="+mn-ea"/>
              <a:cs typeface="+mn-cs"/>
              <a:sym typeface="Arial"/>
            </a:endParaRPr>
          </a:p>
        </p:txBody>
      </p:sp>
      <p:sp>
        <p:nvSpPr>
          <p:cNvPr id="523" name="Google Shape;523;p34"/>
          <p:cNvSpPr txBox="1">
            <a:spLocks noGrp="1"/>
          </p:cNvSpPr>
          <p:nvPr>
            <p:ph type="title"/>
          </p:nvPr>
        </p:nvSpPr>
        <p:spPr>
          <a:xfrm>
            <a:off x="1795200" y="2816357"/>
            <a:ext cx="5553600" cy="79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3000">
                <a:latin typeface="Arial"/>
                <a:ea typeface="Arial"/>
                <a:cs typeface="Arial"/>
                <a:sym typeface="Arial"/>
              </a:rPr>
              <a:t>ÁP SUẤT</a:t>
            </a:r>
            <a:endParaRPr sz="3000">
              <a:latin typeface="Arial"/>
              <a:ea typeface="Arial"/>
              <a:cs typeface="Arial"/>
              <a:sym typeface="Arial"/>
            </a:endParaRPr>
          </a:p>
        </p:txBody>
      </p:sp>
      <p:sp>
        <p:nvSpPr>
          <p:cNvPr id="524" name="Google Shape;524;p34"/>
          <p:cNvSpPr txBox="1">
            <a:spLocks noGrp="1"/>
          </p:cNvSpPr>
          <p:nvPr>
            <p:ph type="title" idx="2"/>
          </p:nvPr>
        </p:nvSpPr>
        <p:spPr>
          <a:xfrm>
            <a:off x="4332085" y="1436850"/>
            <a:ext cx="479729" cy="113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a:latin typeface="+mj-lt"/>
              </a:rPr>
              <a:t>II</a:t>
            </a:r>
            <a:endParaRPr sz="4000">
              <a:latin typeface="+mj-lt"/>
            </a:endParaRPr>
          </a:p>
        </p:txBody>
      </p:sp>
    </p:spTree>
    <p:extLst>
      <p:ext uri="{BB962C8B-B14F-4D97-AF65-F5344CB8AC3E}">
        <p14:creationId xmlns:p14="http://schemas.microsoft.com/office/powerpoint/2010/main" val="2108208132"/>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grpSp>
        <p:nvGrpSpPr>
          <p:cNvPr id="10" name="Group 9">
            <a:extLst>
              <a:ext uri="{FF2B5EF4-FFF2-40B4-BE49-F238E27FC236}">
                <a16:creationId xmlns:a16="http://schemas.microsoft.com/office/drawing/2014/main" id="{FC09B862-E49D-492A-E641-74C4091B6008}"/>
              </a:ext>
            </a:extLst>
          </p:cNvPr>
          <p:cNvGrpSpPr/>
          <p:nvPr/>
        </p:nvGrpSpPr>
        <p:grpSpPr>
          <a:xfrm>
            <a:off x="4011560" y="833284"/>
            <a:ext cx="4704736" cy="3152173"/>
            <a:chOff x="3760838" y="862781"/>
            <a:chExt cx="4704736" cy="3152173"/>
          </a:xfrm>
        </p:grpSpPr>
        <p:sp>
          <p:nvSpPr>
            <p:cNvPr id="6" name="Thought Bubble: Cloud 5">
              <a:extLst>
                <a:ext uri="{FF2B5EF4-FFF2-40B4-BE49-F238E27FC236}">
                  <a16:creationId xmlns:a16="http://schemas.microsoft.com/office/drawing/2014/main" id="{4028DFFF-5F16-0021-4C0F-43AC026E275E}"/>
                </a:ext>
              </a:extLst>
            </p:cNvPr>
            <p:cNvSpPr/>
            <p:nvPr/>
          </p:nvSpPr>
          <p:spPr>
            <a:xfrm>
              <a:off x="3760838" y="862781"/>
              <a:ext cx="4704736" cy="3152173"/>
            </a:xfrm>
            <a:prstGeom prst="cloudCallout">
              <a:avLst>
                <a:gd name="adj1" fmla="val -78043"/>
                <a:gd name="adj2" fmla="val 2612"/>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9791330-2C83-3B3E-1EDF-0EF70255C4A6}"/>
                </a:ext>
              </a:extLst>
            </p:cNvPr>
            <p:cNvSpPr txBox="1"/>
            <p:nvPr/>
          </p:nvSpPr>
          <p:spPr>
            <a:xfrm>
              <a:off x="4475213" y="1662340"/>
              <a:ext cx="3496290" cy="1553054"/>
            </a:xfrm>
            <a:prstGeom prst="rect">
              <a:avLst/>
            </a:prstGeom>
            <a:noFill/>
          </p:spPr>
          <p:txBody>
            <a:bodyPr wrap="square">
              <a:spAutoFit/>
            </a:bodyPr>
            <a:lstStyle/>
            <a:p>
              <a:pPr marL="0" marR="0" algn="just">
                <a:lnSpc>
                  <a:spcPct val="150000"/>
                </a:lnSpc>
                <a:spcBef>
                  <a:spcPts val="0"/>
                </a:spcBef>
                <a:spcAft>
                  <a:spcPts val="800"/>
                </a:spcAft>
              </a:pPr>
              <a:r>
                <a:rPr lang="en-US" sz="2200">
                  <a:effectLst/>
                  <a:latin typeface="+mj-lt"/>
                  <a:ea typeface="Times New Roman" panose="02020603050405020304" pitchFamily="18" charset="0"/>
                  <a:cs typeface="Times New Roman" panose="02020603050405020304" pitchFamily="18" charset="0"/>
                </a:rPr>
                <a:t>Hãy dự đoán xem tác dụng của áp lực phụ thuộc vào các yếu tố nào.</a:t>
              </a:r>
              <a:endParaRPr lang="en-US" sz="2200">
                <a:effectLst/>
                <a:latin typeface="+mj-lt"/>
                <a:ea typeface="Calibri" panose="020F0502020204030204" pitchFamily="34" charset="0"/>
                <a:cs typeface="Times New Roman" panose="02020603050405020304" pitchFamily="18" charset="0"/>
              </a:endParaRPr>
            </a:p>
          </p:txBody>
        </p:sp>
      </p:grpSp>
      <p:pic>
        <p:nvPicPr>
          <p:cNvPr id="11" name="Picture 35">
            <a:extLst>
              <a:ext uri="{FF2B5EF4-FFF2-40B4-BE49-F238E27FC236}">
                <a16:creationId xmlns:a16="http://schemas.microsoft.com/office/drawing/2014/main" id="{889AB7F2-0A5D-6092-E6BB-BFCC729A6E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9660" y="1928995"/>
            <a:ext cx="1984957" cy="3214505"/>
          </a:xfrm>
          <a:prstGeom prst="rect">
            <a:avLst/>
          </a:prstGeom>
        </p:spPr>
      </p:pic>
      <p:sp>
        <p:nvSpPr>
          <p:cNvPr id="12" name="Line Callout 1 (Border and Accent Bar) 3">
            <a:extLst>
              <a:ext uri="{FF2B5EF4-FFF2-40B4-BE49-F238E27FC236}">
                <a16:creationId xmlns:a16="http://schemas.microsoft.com/office/drawing/2014/main" id="{F1689E6E-E0FB-29D1-6A17-F93C7A25AD4C}"/>
              </a:ext>
            </a:extLst>
          </p:cNvPr>
          <p:cNvSpPr/>
          <p:nvPr/>
        </p:nvSpPr>
        <p:spPr>
          <a:xfrm>
            <a:off x="459502" y="390705"/>
            <a:ext cx="2613233" cy="590003"/>
          </a:xfrm>
          <a:prstGeom prst="accentBorderCallout1">
            <a:avLst>
              <a:gd name="adj1" fmla="val 18750"/>
              <a:gd name="adj2" fmla="val -3127"/>
              <a:gd name="adj3" fmla="val 17954"/>
              <a:gd name="adj4" fmla="val -17509"/>
            </a:avLst>
          </a:prstGeom>
          <a:solidFill>
            <a:schemeClr val="accent1">
              <a:lumMod val="20000"/>
              <a:lumOff val="80000"/>
            </a:schemeClr>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50000"/>
              </a:lnSpc>
            </a:pPr>
            <a:r>
              <a:rPr lang="en-US" sz="2500">
                <a:solidFill>
                  <a:schemeClr val="tx1"/>
                </a:solidFill>
                <a:effectLst/>
                <a:ea typeface="Times New Roman" panose="02020603050405020304" pitchFamily="18" charset="0"/>
                <a:cs typeface="Times New Roman" panose="02020603050405020304" pitchFamily="18" charset="0"/>
              </a:rPr>
              <a:t>Thảo luận nhóm</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par>
                                <p:cTn id="15" presetID="2" presetClass="entr" presetSubtype="9"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4297EC03-73CC-2A23-AF8A-EA916B6E5EEF}"/>
              </a:ext>
            </a:extLst>
          </p:cNvPr>
          <p:cNvGraphicFramePr>
            <a:graphicFrameLocks noGrp="1"/>
          </p:cNvGraphicFramePr>
          <p:nvPr>
            <p:extLst>
              <p:ext uri="{D42A27DB-BD31-4B8C-83A1-F6EECF244321}">
                <p14:modId xmlns:p14="http://schemas.microsoft.com/office/powerpoint/2010/main" val="2144743437"/>
              </p:ext>
            </p:extLst>
          </p:nvPr>
        </p:nvGraphicFramePr>
        <p:xfrm>
          <a:off x="425788" y="435005"/>
          <a:ext cx="8292424" cy="4481957"/>
        </p:xfrm>
        <a:graphic>
          <a:graphicData uri="http://schemas.openxmlformats.org/drawingml/2006/table">
            <a:tbl>
              <a:tblPr firstRow="1" firstCol="1" bandRow="1">
                <a:tableStyleId>{CEF4CD72-1034-4DC2-B4B4-CA85F2E0DFC0}</a:tableStyleId>
              </a:tblPr>
              <a:tblGrid>
                <a:gridCol w="8292424">
                  <a:extLst>
                    <a:ext uri="{9D8B030D-6E8A-4147-A177-3AD203B41FA5}">
                      <a16:colId xmlns:a16="http://schemas.microsoft.com/office/drawing/2014/main" val="100748852"/>
                    </a:ext>
                  </a:extLst>
                </a:gridCol>
              </a:tblGrid>
              <a:tr h="0">
                <a:tc>
                  <a:txBody>
                    <a:bodyPr/>
                    <a:lstStyle/>
                    <a:p>
                      <a:pPr marL="0" marR="0" algn="ctr">
                        <a:lnSpc>
                          <a:spcPct val="150000"/>
                        </a:lnSpc>
                        <a:spcBef>
                          <a:spcPts val="0"/>
                        </a:spcBef>
                        <a:spcAft>
                          <a:spcPts val="0"/>
                        </a:spcAft>
                      </a:pPr>
                      <a:r>
                        <a:rPr lang="en-US" sz="1800" b="1">
                          <a:effectLst/>
                        </a:rPr>
                        <a:t>PHIẾU HỌC TẬP SỐ 2: </a:t>
                      </a:r>
                      <a:r>
                        <a:rPr lang="en-US" sz="1800">
                          <a:effectLst/>
                        </a:rPr>
                        <a:t>Tìm hiểu về độ lớn của lực đẩy</a:t>
                      </a:r>
                    </a:p>
                    <a:p>
                      <a:pPr marL="0" marR="0" algn="just">
                        <a:lnSpc>
                          <a:spcPct val="150000"/>
                        </a:lnSpc>
                        <a:spcBef>
                          <a:spcPts val="0"/>
                        </a:spcBef>
                        <a:spcAft>
                          <a:spcPts val="0"/>
                        </a:spcAft>
                      </a:pPr>
                      <a:r>
                        <a:rPr lang="en-US" sz="1800">
                          <a:effectLst/>
                        </a:rPr>
                        <a:t>Lớp:</a:t>
                      </a:r>
                    </a:p>
                    <a:p>
                      <a:pPr marL="0" marR="0" algn="just">
                        <a:lnSpc>
                          <a:spcPct val="150000"/>
                        </a:lnSpc>
                        <a:spcBef>
                          <a:spcPts val="0"/>
                        </a:spcBef>
                        <a:spcAft>
                          <a:spcPts val="0"/>
                        </a:spcAft>
                      </a:pPr>
                      <a:r>
                        <a:rPr lang="en-US" sz="1800">
                          <a:effectLst/>
                        </a:rPr>
                        <a:t>Tên thành viên:</a:t>
                      </a:r>
                    </a:p>
                    <a:p>
                      <a:pPr marL="0" marR="0" algn="just">
                        <a:lnSpc>
                          <a:spcPct val="150000"/>
                        </a:lnSpc>
                        <a:spcBef>
                          <a:spcPts val="0"/>
                        </a:spcBef>
                        <a:spcAft>
                          <a:spcPts val="0"/>
                        </a:spcAft>
                      </a:pPr>
                      <a:r>
                        <a:rPr lang="en-US" sz="1800">
                          <a:effectLst/>
                        </a:rPr>
                        <a:t>1. Hãy kể tên các dụng cụ thí nghiệm được trình bày trong hình 16.2 trang 83 SGK, đồng thời nêu cách tiến hành thí nghiệm.</a:t>
                      </a:r>
                    </a:p>
                    <a:p>
                      <a:pPr marL="0" marR="0" algn="just">
                        <a:lnSpc>
                          <a:spcPct val="150000"/>
                        </a:lnSpc>
                        <a:spcBef>
                          <a:spcPts val="0"/>
                        </a:spcBef>
                        <a:spcAft>
                          <a:spcPts val="0"/>
                        </a:spcAft>
                      </a:pPr>
                      <a:r>
                        <a:rPr lang="en-US" sz="1800">
                          <a:effectLst/>
                        </a:rPr>
                        <a:t>2. Hãy tiến hành thí nghiệm, so sánh độ lún trong mỗi trường hợp và rút ra kết luận về sự thay đổi độ lún dây ra bởi áp lực của khối kim loại trên mặt cát khi:</a:t>
                      </a:r>
                    </a:p>
                    <a:p>
                      <a:pPr marL="0" marR="0" algn="just">
                        <a:lnSpc>
                          <a:spcPct val="150000"/>
                        </a:lnSpc>
                        <a:spcBef>
                          <a:spcPts val="0"/>
                        </a:spcBef>
                        <a:spcAft>
                          <a:spcPts val="0"/>
                        </a:spcAft>
                      </a:pPr>
                      <a:r>
                        <a:rPr lang="en-US" sz="1800">
                          <a:effectLst/>
                        </a:rPr>
                        <a:t>a) Với cùng một áp lực, diện tích bị ép giảm.</a:t>
                      </a:r>
                    </a:p>
                    <a:p>
                      <a:pPr marL="0" marR="0" algn="just">
                        <a:lnSpc>
                          <a:spcPct val="150000"/>
                        </a:lnSpc>
                        <a:spcBef>
                          <a:spcPts val="0"/>
                        </a:spcBef>
                        <a:spcAft>
                          <a:spcPts val="0"/>
                        </a:spcAft>
                      </a:pPr>
                      <a:r>
                        <a:rPr lang="en-US" sz="1800">
                          <a:effectLst/>
                        </a:rPr>
                        <a:t>b) Với diện tích bị ép không đổi, tăng áp lực.</a:t>
                      </a:r>
                    </a:p>
                    <a:p>
                      <a:pPr marL="0" marR="0" algn="just">
                        <a:lnSpc>
                          <a:spcPct val="150000"/>
                        </a:lnSpc>
                        <a:spcBef>
                          <a:spcPts val="0"/>
                        </a:spcBef>
                        <a:spcAft>
                          <a:spcPts val="0"/>
                        </a:spcAft>
                      </a:pPr>
                      <a:r>
                        <a:rPr lang="en-US" sz="1800">
                          <a:effectLst/>
                        </a:rPr>
                        <a:t>3. Tác dụng của áp lực lên một đơn vị diện tích bị ép được xác định bằng biểu thức nào?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3071761"/>
                  </a:ext>
                </a:extLst>
              </a:tr>
            </a:tbl>
          </a:graphicData>
        </a:graphic>
      </p:graphicFrame>
    </p:spTree>
  </p:cSld>
  <p:clrMapOvr>
    <a:masterClrMapping/>
  </p:clrMapOvr>
  <p:transition spd="med">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9BD37C4-E42B-D916-D4C0-F6893B05B2BC}"/>
              </a:ext>
            </a:extLst>
          </p:cNvPr>
          <p:cNvSpPr/>
          <p:nvPr/>
        </p:nvSpPr>
        <p:spPr>
          <a:xfrm>
            <a:off x="3473245" y="213851"/>
            <a:ext cx="2551471" cy="545691"/>
          </a:xfrm>
          <a:prstGeom prst="roundRect">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a:t>THÍ NGHIỆM</a:t>
            </a:r>
          </a:p>
        </p:txBody>
      </p:sp>
      <p:sp>
        <p:nvSpPr>
          <p:cNvPr id="5" name="Line Callout 1 (Border and Accent Bar) 3">
            <a:extLst>
              <a:ext uri="{FF2B5EF4-FFF2-40B4-BE49-F238E27FC236}">
                <a16:creationId xmlns:a16="http://schemas.microsoft.com/office/drawing/2014/main" id="{0F21ABD5-18B9-3E7D-CA08-302CC74CCC6D}"/>
              </a:ext>
            </a:extLst>
          </p:cNvPr>
          <p:cNvSpPr/>
          <p:nvPr/>
        </p:nvSpPr>
        <p:spPr>
          <a:xfrm>
            <a:off x="275149" y="921648"/>
            <a:ext cx="1605272" cy="590003"/>
          </a:xfrm>
          <a:prstGeom prst="accentBorderCallout1">
            <a:avLst>
              <a:gd name="adj1" fmla="val 18750"/>
              <a:gd name="adj2" fmla="val -3127"/>
              <a:gd name="adj3" fmla="val 17954"/>
              <a:gd name="adj4" fmla="val -17509"/>
            </a:avLst>
          </a:prstGeom>
          <a:solidFill>
            <a:schemeClr val="accent1">
              <a:lumMod val="20000"/>
              <a:lumOff val="80000"/>
            </a:schemeClr>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50000"/>
              </a:lnSpc>
            </a:pPr>
            <a:r>
              <a:rPr lang="en-US" sz="2300">
                <a:solidFill>
                  <a:schemeClr val="tx1"/>
                </a:solidFill>
                <a:effectLst/>
                <a:ea typeface="Times New Roman" panose="02020603050405020304" pitchFamily="18" charset="0"/>
                <a:cs typeface="Times New Roman" panose="02020603050405020304" pitchFamily="18" charset="0"/>
              </a:rPr>
              <a:t>Dụng cụ</a:t>
            </a:r>
          </a:p>
        </p:txBody>
      </p:sp>
      <p:sp>
        <p:nvSpPr>
          <p:cNvPr id="8" name="TextBox 7">
            <a:extLst>
              <a:ext uri="{FF2B5EF4-FFF2-40B4-BE49-F238E27FC236}">
                <a16:creationId xmlns:a16="http://schemas.microsoft.com/office/drawing/2014/main" id="{0108E605-B159-632E-3241-1B8CEA1E49E8}"/>
              </a:ext>
            </a:extLst>
          </p:cNvPr>
          <p:cNvSpPr txBox="1"/>
          <p:nvPr/>
        </p:nvSpPr>
        <p:spPr>
          <a:xfrm>
            <a:off x="2193823" y="759542"/>
            <a:ext cx="5844048" cy="958660"/>
          </a:xfrm>
          <a:prstGeom prst="rect">
            <a:avLst/>
          </a:prstGeom>
          <a:noFill/>
        </p:spPr>
        <p:txBody>
          <a:bodyPr wrap="square">
            <a:spAutoFit/>
          </a:bodyPr>
          <a:lstStyle/>
          <a:p>
            <a:pPr marL="0" marR="0" algn="just">
              <a:lnSpc>
                <a:spcPct val="150000"/>
              </a:lnSpc>
              <a:spcBef>
                <a:spcPts val="0"/>
              </a:spcBef>
              <a:spcAft>
                <a:spcPts val="800"/>
              </a:spcAft>
            </a:pPr>
            <a:r>
              <a:rPr lang="en-US" sz="2000">
                <a:effectLst/>
                <a:latin typeface="+mj-lt"/>
                <a:ea typeface="Times New Roman" panose="02020603050405020304" pitchFamily="18" charset="0"/>
                <a:cs typeface="Times New Roman" panose="02020603050405020304" pitchFamily="18" charset="0"/>
              </a:rPr>
              <a:t>các khối kim loại hình hộp chữ nhật giống nhau, chậu cát mịn.</a:t>
            </a:r>
            <a:endParaRPr lang="en-US" sz="2000">
              <a:effectLst/>
              <a:latin typeface="+mj-lt"/>
              <a:ea typeface="Calibri" panose="020F0502020204030204" pitchFamily="34" charset="0"/>
              <a:cs typeface="Times New Roman" panose="02020603050405020304" pitchFamily="18" charset="0"/>
            </a:endParaRPr>
          </a:p>
        </p:txBody>
      </p:sp>
      <p:sp>
        <p:nvSpPr>
          <p:cNvPr id="9" name="Line Callout 1 (Border and Accent Bar) 3">
            <a:extLst>
              <a:ext uri="{FF2B5EF4-FFF2-40B4-BE49-F238E27FC236}">
                <a16:creationId xmlns:a16="http://schemas.microsoft.com/office/drawing/2014/main" id="{AB897A2E-80C5-9709-4483-77983C3C9BCC}"/>
              </a:ext>
            </a:extLst>
          </p:cNvPr>
          <p:cNvSpPr/>
          <p:nvPr/>
        </p:nvSpPr>
        <p:spPr>
          <a:xfrm>
            <a:off x="275149" y="1981747"/>
            <a:ext cx="1605272" cy="590003"/>
          </a:xfrm>
          <a:prstGeom prst="accentBorderCallout1">
            <a:avLst>
              <a:gd name="adj1" fmla="val 18750"/>
              <a:gd name="adj2" fmla="val -3127"/>
              <a:gd name="adj3" fmla="val 17954"/>
              <a:gd name="adj4" fmla="val -17509"/>
            </a:avLst>
          </a:prstGeom>
          <a:solidFill>
            <a:schemeClr val="accent1">
              <a:lumMod val="20000"/>
              <a:lumOff val="80000"/>
            </a:schemeClr>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50000"/>
              </a:lnSpc>
            </a:pPr>
            <a:r>
              <a:rPr lang="en-US" sz="2300">
                <a:solidFill>
                  <a:schemeClr val="tx1"/>
                </a:solidFill>
                <a:effectLst/>
                <a:ea typeface="Times New Roman" panose="02020603050405020304" pitchFamily="18" charset="0"/>
                <a:cs typeface="Times New Roman" panose="02020603050405020304" pitchFamily="18" charset="0"/>
              </a:rPr>
              <a:t>Tiến hành</a:t>
            </a:r>
          </a:p>
        </p:txBody>
      </p:sp>
      <p:sp>
        <p:nvSpPr>
          <p:cNvPr id="12" name="TextBox 11">
            <a:extLst>
              <a:ext uri="{FF2B5EF4-FFF2-40B4-BE49-F238E27FC236}">
                <a16:creationId xmlns:a16="http://schemas.microsoft.com/office/drawing/2014/main" id="{7F3D8123-29C7-8CB2-D578-0C1AFA198597}"/>
              </a:ext>
            </a:extLst>
          </p:cNvPr>
          <p:cNvSpPr txBox="1"/>
          <p:nvPr/>
        </p:nvSpPr>
        <p:spPr>
          <a:xfrm>
            <a:off x="2274939" y="2278218"/>
            <a:ext cx="5386848" cy="2651431"/>
          </a:xfrm>
          <a:prstGeom prst="rect">
            <a:avLst/>
          </a:prstGeom>
          <a:noFill/>
        </p:spPr>
        <p:txBody>
          <a:bodyPr wrap="square">
            <a:spAutoFit/>
          </a:bodyPr>
          <a:lstStyle/>
          <a:p>
            <a:pPr marL="0" marR="0" algn="just">
              <a:lnSpc>
                <a:spcPct val="150000"/>
              </a:lnSpc>
              <a:spcBef>
                <a:spcPts val="0"/>
              </a:spcBef>
              <a:spcAft>
                <a:spcPts val="800"/>
              </a:spcAft>
            </a:pPr>
            <a:r>
              <a:rPr lang="en-US" sz="2000" b="1">
                <a:effectLst/>
                <a:latin typeface="+mj-lt"/>
                <a:ea typeface="Times New Roman" panose="02020603050405020304" pitchFamily="18" charset="0"/>
                <a:cs typeface="Times New Roman" panose="02020603050405020304" pitchFamily="18" charset="0"/>
              </a:rPr>
              <a:t>Bước 1: </a:t>
            </a:r>
            <a:r>
              <a:rPr lang="en-US" sz="2000">
                <a:effectLst/>
                <a:latin typeface="+mj-lt"/>
                <a:ea typeface="Times New Roman" panose="02020603050405020304" pitchFamily="18" charset="0"/>
                <a:cs typeface="Times New Roman" panose="02020603050405020304" pitchFamily="18" charset="0"/>
              </a:rPr>
              <a:t>Đặt khối kim loại lên mặt cát và đo độ lún của cát ở mỗi trường hợp sau:</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2000">
                <a:effectLst/>
                <a:latin typeface="+mj-lt"/>
                <a:ea typeface="Times New Roman" panose="02020603050405020304" pitchFamily="18" charset="0"/>
                <a:cs typeface="Times New Roman" panose="02020603050405020304" pitchFamily="18" charset="0"/>
              </a:rPr>
              <a:t>a. Một khối kim loại nằm ngang.</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2000">
                <a:effectLst/>
                <a:latin typeface="+mj-lt"/>
                <a:ea typeface="Times New Roman" panose="02020603050405020304" pitchFamily="18" charset="0"/>
                <a:cs typeface="Times New Roman" panose="02020603050405020304" pitchFamily="18" charset="0"/>
              </a:rPr>
              <a:t>b. Một khối kim loại thẳng đứng.</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2000">
                <a:effectLst/>
                <a:latin typeface="+mj-lt"/>
                <a:ea typeface="Times New Roman" panose="02020603050405020304" pitchFamily="18" charset="0"/>
                <a:cs typeface="Times New Roman" panose="02020603050405020304" pitchFamily="18" charset="0"/>
              </a:rPr>
              <a:t>c. Hai khối kim loại chồng lên nhau.</a:t>
            </a:r>
            <a:endParaRPr lang="en-US" sz="2000">
              <a:effectLst/>
              <a:latin typeface="+mj-lt"/>
              <a:ea typeface="Calibri" panose="020F0502020204030204" pitchFamily="34"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9BD37C4-E42B-D916-D4C0-F6893B05B2BC}"/>
              </a:ext>
            </a:extLst>
          </p:cNvPr>
          <p:cNvSpPr/>
          <p:nvPr/>
        </p:nvSpPr>
        <p:spPr>
          <a:xfrm>
            <a:off x="3473245" y="213851"/>
            <a:ext cx="2551471" cy="545691"/>
          </a:xfrm>
          <a:prstGeom prst="roundRect">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FDFCFD"/>
                </a:solidFill>
                <a:effectLst/>
                <a:uLnTx/>
                <a:uFillTx/>
                <a:latin typeface="Arial"/>
                <a:ea typeface="+mn-ea"/>
                <a:cs typeface="+mn-cs"/>
                <a:sym typeface="Arial"/>
              </a:rPr>
              <a:t>THÍ NGHIỆM</a:t>
            </a:r>
          </a:p>
        </p:txBody>
      </p:sp>
      <p:sp>
        <p:nvSpPr>
          <p:cNvPr id="9" name="Line Callout 1 (Border and Accent Bar) 3">
            <a:extLst>
              <a:ext uri="{FF2B5EF4-FFF2-40B4-BE49-F238E27FC236}">
                <a16:creationId xmlns:a16="http://schemas.microsoft.com/office/drawing/2014/main" id="{AB897A2E-80C5-9709-4483-77983C3C9BCC}"/>
              </a:ext>
            </a:extLst>
          </p:cNvPr>
          <p:cNvSpPr/>
          <p:nvPr/>
        </p:nvSpPr>
        <p:spPr>
          <a:xfrm>
            <a:off x="267775" y="934611"/>
            <a:ext cx="1605272" cy="590003"/>
          </a:xfrm>
          <a:prstGeom prst="accentBorderCallout1">
            <a:avLst>
              <a:gd name="adj1" fmla="val 18750"/>
              <a:gd name="adj2" fmla="val -3127"/>
              <a:gd name="adj3" fmla="val 17954"/>
              <a:gd name="adj4" fmla="val -17509"/>
            </a:avLst>
          </a:prstGeom>
          <a:solidFill>
            <a:schemeClr val="accent1">
              <a:lumMod val="20000"/>
              <a:lumOff val="80000"/>
            </a:schemeClr>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3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Tiến hành</a:t>
            </a:r>
          </a:p>
        </p:txBody>
      </p:sp>
      <p:sp>
        <p:nvSpPr>
          <p:cNvPr id="6" name="TextBox 5">
            <a:extLst>
              <a:ext uri="{FF2B5EF4-FFF2-40B4-BE49-F238E27FC236}">
                <a16:creationId xmlns:a16="http://schemas.microsoft.com/office/drawing/2014/main" id="{70F8775C-3110-C22F-1F38-2E99BF38C09D}"/>
              </a:ext>
            </a:extLst>
          </p:cNvPr>
          <p:cNvSpPr txBox="1"/>
          <p:nvPr/>
        </p:nvSpPr>
        <p:spPr>
          <a:xfrm>
            <a:off x="1924666" y="759542"/>
            <a:ext cx="6754760" cy="2548839"/>
          </a:xfrm>
          <a:prstGeom prst="rect">
            <a:avLst/>
          </a:prstGeom>
          <a:noFill/>
        </p:spPr>
        <p:txBody>
          <a:bodyPr wrap="square">
            <a:spAutoFit/>
          </a:bodyPr>
          <a:lstStyle/>
          <a:p>
            <a:pPr marL="0" marR="0" algn="just">
              <a:lnSpc>
                <a:spcPct val="150000"/>
              </a:lnSpc>
              <a:spcBef>
                <a:spcPts val="0"/>
              </a:spcBef>
              <a:spcAft>
                <a:spcPts val="800"/>
              </a:spcAft>
            </a:pPr>
            <a:r>
              <a:rPr lang="en-US" sz="2000" b="1">
                <a:effectLst/>
                <a:latin typeface="+mj-lt"/>
                <a:ea typeface="Times New Roman" panose="02020603050405020304" pitchFamily="18" charset="0"/>
                <a:cs typeface="Times New Roman" panose="02020603050405020304" pitchFamily="18" charset="0"/>
              </a:rPr>
              <a:t>Bước 2: </a:t>
            </a:r>
            <a:r>
              <a:rPr lang="en-US" sz="2000">
                <a:effectLst/>
                <a:latin typeface="+mj-lt"/>
                <a:ea typeface="Times New Roman" panose="02020603050405020304" pitchFamily="18" charset="0"/>
                <a:cs typeface="Times New Roman" panose="02020603050405020304" pitchFamily="18" charset="0"/>
              </a:rPr>
              <a:t>So sánh độ lún trong mỗi trường hợp và rút ra kết luận về sự thay đổi độ lún gây ra bởi áp lực của khối kim loại trên mặt cát khi:</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2000">
                <a:effectLst/>
                <a:latin typeface="+mj-lt"/>
                <a:ea typeface="Times New Roman" panose="02020603050405020304" pitchFamily="18" charset="0"/>
                <a:cs typeface="Times New Roman" panose="02020603050405020304" pitchFamily="18" charset="0"/>
              </a:rPr>
              <a:t>Với cùng một áp lực, giảm diện tích bị ép (Hình 16.2a,b).</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2000">
                <a:effectLst/>
                <a:latin typeface="+mj-lt"/>
                <a:ea typeface="Times New Roman" panose="02020603050405020304" pitchFamily="18" charset="0"/>
                <a:cs typeface="Times New Roman" panose="02020603050405020304" pitchFamily="18" charset="0"/>
              </a:rPr>
              <a:t>Với cùng một điện tích bị ép, tăng áp lực (Hình 16.2a,c).</a:t>
            </a:r>
            <a:endParaRPr lang="en-US" sz="2000">
              <a:effectLst/>
              <a:latin typeface="+mj-lt"/>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F6771537-70B7-4987-79BE-2A3D83E7003A}"/>
              </a:ext>
            </a:extLst>
          </p:cNvPr>
          <p:cNvPicPr>
            <a:picLocks noChangeAspect="1"/>
          </p:cNvPicPr>
          <p:nvPr/>
        </p:nvPicPr>
        <p:blipFill>
          <a:blip r:embed="rId3"/>
          <a:stretch>
            <a:fillRect/>
          </a:stretch>
        </p:blipFill>
        <p:spPr>
          <a:xfrm>
            <a:off x="2831383" y="3538999"/>
            <a:ext cx="4248150" cy="13906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6360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137CAC1-E91C-4A77-85F6-58EEA9A9B9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2958" y="2376152"/>
            <a:ext cx="3390901" cy="1808902"/>
          </a:xfrm>
          <a:prstGeom prst="rect">
            <a:avLst/>
          </a:prstGeom>
        </p:spPr>
      </p:pic>
      <p:pic>
        <p:nvPicPr>
          <p:cNvPr id="5" name="Picture 7">
            <a:extLst>
              <a:ext uri="{FF2B5EF4-FFF2-40B4-BE49-F238E27FC236}">
                <a16:creationId xmlns:a16="http://schemas.microsoft.com/office/drawing/2014/main" id="{F03F0698-57B3-46C5-89DF-C043E96B7D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109555">
            <a:off x="144465" y="217433"/>
            <a:ext cx="381485" cy="552876"/>
          </a:xfrm>
          <a:prstGeom prst="rect">
            <a:avLst/>
          </a:prstGeom>
        </p:spPr>
      </p:pic>
      <p:sp>
        <p:nvSpPr>
          <p:cNvPr id="6" name="TextBox 5">
            <a:extLst>
              <a:ext uri="{FF2B5EF4-FFF2-40B4-BE49-F238E27FC236}">
                <a16:creationId xmlns:a16="http://schemas.microsoft.com/office/drawing/2014/main" id="{DD697D6C-90A5-4B76-9F15-14994507860E}"/>
              </a:ext>
            </a:extLst>
          </p:cNvPr>
          <p:cNvSpPr txBox="1"/>
          <p:nvPr/>
        </p:nvSpPr>
        <p:spPr>
          <a:xfrm>
            <a:off x="-2540" y="290361"/>
            <a:ext cx="9144000" cy="479555"/>
          </a:xfrm>
          <a:prstGeom prst="rect">
            <a:avLst/>
          </a:prstGeom>
        </p:spPr>
        <p:txBody>
          <a:bodyPr wrap="square" lIns="0" tIns="0" rIns="0" bIns="0" rtlCol="0" anchor="t">
            <a:spAutoFit/>
          </a:bodyPr>
          <a:lstStyle/>
          <a:p>
            <a:pPr algn="ctr" defTabSz="457200">
              <a:lnSpc>
                <a:spcPts val="4000"/>
              </a:lnSpc>
              <a:spcBef>
                <a:spcPct val="0"/>
              </a:spcBef>
              <a:buClrTx/>
            </a:pPr>
            <a:r>
              <a:rPr lang="en-US" sz="3250" b="1" kern="1200">
                <a:solidFill>
                  <a:srgbClr val="4BACC6">
                    <a:lumMod val="50000"/>
                  </a:srgbClr>
                </a:solidFill>
                <a:latin typeface="Arial" panose="020B0604020202020204" pitchFamily="34" charset="0"/>
                <a:ea typeface="+mn-ea"/>
                <a:cs typeface="Arial" panose="020B0604020202020204" pitchFamily="34" charset="0"/>
              </a:rPr>
              <a:t>THẢO LUẬN CẶP ĐÔI</a:t>
            </a:r>
            <a:endParaRPr lang="en-US" sz="3250" b="1" kern="1200" dirty="0">
              <a:solidFill>
                <a:srgbClr val="4BACC6">
                  <a:lumMod val="50000"/>
                </a:srgbClr>
              </a:solidFill>
              <a:latin typeface="Arial" panose="020B0604020202020204" pitchFamily="34" charset="0"/>
              <a:ea typeface="+mn-ea"/>
              <a:cs typeface="Arial" panose="020B0604020202020204" pitchFamily="34" charset="0"/>
            </a:endParaRPr>
          </a:p>
        </p:txBody>
      </p:sp>
      <p:sp>
        <p:nvSpPr>
          <p:cNvPr id="7" name="Rounded Rectangular Callout 9">
            <a:extLst>
              <a:ext uri="{FF2B5EF4-FFF2-40B4-BE49-F238E27FC236}">
                <a16:creationId xmlns:a16="http://schemas.microsoft.com/office/drawing/2014/main" id="{5AA7E0CE-2858-46F5-A2E2-FA5235424A97}"/>
              </a:ext>
            </a:extLst>
          </p:cNvPr>
          <p:cNvSpPr/>
          <p:nvPr/>
        </p:nvSpPr>
        <p:spPr>
          <a:xfrm>
            <a:off x="3771900" y="1314450"/>
            <a:ext cx="4838700" cy="1377958"/>
          </a:xfrm>
          <a:prstGeom prst="wedgeRoundRectCallout">
            <a:avLst>
              <a:gd name="adj1" fmla="val -59238"/>
              <a:gd name="adj2" fmla="val 36368"/>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50000"/>
              </a:lnSpc>
              <a:buClrTx/>
            </a:pPr>
            <a:r>
              <a:rPr lang="en-US" sz="2300">
                <a:solidFill>
                  <a:schemeClr val="tx1"/>
                </a:solidFill>
                <a:latin typeface="Arial" panose="020B0604020202020204" pitchFamily="34" charset="0"/>
                <a:cs typeface="Arial" panose="020B0604020202020204" pitchFamily="34" charset="0"/>
              </a:rPr>
              <a:t>Nêu đơn vị của áp suất từ công thức định nghĩa.</a:t>
            </a:r>
            <a:endParaRPr lang="vi-VN" sz="2300" kern="1200" dirty="0">
              <a:solidFill>
                <a:schemeClr val="tx1"/>
              </a:solidFill>
              <a:latin typeface="Arial" panose="020B0604020202020204" pitchFamily="34" charset="0"/>
              <a:cs typeface="Arial" panose="020B0604020202020204" pitchFamily="34" charset="0"/>
            </a:endParaRPr>
          </a:p>
        </p:txBody>
      </p:sp>
      <p:sp>
        <p:nvSpPr>
          <p:cNvPr id="8" name="Rounded Rectangular Callout 10">
            <a:extLst>
              <a:ext uri="{FF2B5EF4-FFF2-40B4-BE49-F238E27FC236}">
                <a16:creationId xmlns:a16="http://schemas.microsoft.com/office/drawing/2014/main" id="{BB567225-CE7D-4B56-B57B-AE9FC2C79B9A}"/>
              </a:ext>
            </a:extLst>
          </p:cNvPr>
          <p:cNvSpPr/>
          <p:nvPr/>
        </p:nvSpPr>
        <p:spPr>
          <a:xfrm>
            <a:off x="3771900" y="3107379"/>
            <a:ext cx="4838700" cy="1377958"/>
          </a:xfrm>
          <a:prstGeom prst="wedgeRoundRectCallout">
            <a:avLst>
              <a:gd name="adj1" fmla="val -58188"/>
              <a:gd name="adj2" fmla="val 4663"/>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50000"/>
              </a:lnSpc>
              <a:buClrTx/>
            </a:pPr>
            <a:r>
              <a:rPr lang="en-US" sz="2300">
                <a:solidFill>
                  <a:schemeClr val="tx1"/>
                </a:solidFill>
                <a:latin typeface="Arial" panose="020B0604020202020204" pitchFamily="34" charset="0"/>
                <a:cs typeface="Arial" panose="020B0604020202020204" pitchFamily="34" charset="0"/>
              </a:rPr>
              <a:t>Kể tên một số đơn vị áp suất thông dụng.</a:t>
            </a:r>
            <a:endParaRPr lang="en-US" sz="2300" kern="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6818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8" name="TextBox 7">
            <a:extLst>
              <a:ext uri="{FF2B5EF4-FFF2-40B4-BE49-F238E27FC236}">
                <a16:creationId xmlns:a16="http://schemas.microsoft.com/office/drawing/2014/main" id="{DFFE8DE1-AFF5-8055-7EA9-86FDAFDC9D06}"/>
              </a:ext>
            </a:extLst>
          </p:cNvPr>
          <p:cNvSpPr txBox="1"/>
          <p:nvPr/>
        </p:nvSpPr>
        <p:spPr>
          <a:xfrm>
            <a:off x="967970" y="0"/>
            <a:ext cx="7785197" cy="1722074"/>
          </a:xfrm>
          <a:prstGeom prst="rect">
            <a:avLst/>
          </a:prstGeom>
          <a:noFill/>
        </p:spPr>
        <p:txBody>
          <a:bodyPr wrap="square">
            <a:spAutoFit/>
          </a:bodyPr>
          <a:lstStyle/>
          <a:p>
            <a:pPr marL="0" marR="0" algn="just">
              <a:lnSpc>
                <a:spcPct val="150000"/>
              </a:lnSpc>
              <a:spcBef>
                <a:spcPts val="0"/>
              </a:spcBef>
              <a:spcAft>
                <a:spcPts val="800"/>
              </a:spcAft>
            </a:pPr>
            <a:r>
              <a:rPr lang="en-US" sz="2300" b="1">
                <a:effectLst/>
                <a:latin typeface="+mj-lt"/>
                <a:ea typeface="Times New Roman" panose="02020603050405020304" pitchFamily="18" charset="0"/>
                <a:cs typeface="Times New Roman" panose="02020603050405020304" pitchFamily="18" charset="0"/>
              </a:rPr>
              <a:t>Câu hỏi 3 (SGK – tr83)</a:t>
            </a:r>
            <a:endParaRPr lang="en-US" sz="23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2300">
                <a:effectLst/>
                <a:latin typeface="+mj-lt"/>
                <a:ea typeface="Times New Roman" panose="02020603050405020304" pitchFamily="18" charset="0"/>
                <a:cs typeface="Times New Roman" panose="02020603050405020304" pitchFamily="18" charset="0"/>
              </a:rPr>
              <a:t>So sánh áp suất do khối kim loại tác dụng lên cát trong trường hợp ở Hình 16.2a với 16.2b và 16.2c.</a:t>
            </a:r>
            <a:endParaRPr lang="en-US" sz="2300">
              <a:effectLst/>
              <a:latin typeface="+mj-lt"/>
              <a:ea typeface="Calibri" panose="020F0502020204030204" pitchFamily="34" charset="0"/>
              <a:cs typeface="Times New Roman" panose="02020603050405020304" pitchFamily="18" charset="0"/>
            </a:endParaRPr>
          </a:p>
        </p:txBody>
      </p:sp>
      <p:pic>
        <p:nvPicPr>
          <p:cNvPr id="9" name="Picture 2">
            <a:extLst>
              <a:ext uri="{FF2B5EF4-FFF2-40B4-BE49-F238E27FC236}">
                <a16:creationId xmlns:a16="http://schemas.microsoft.com/office/drawing/2014/main" id="{C1F9F871-9D9F-CD82-3446-6D1DCC9D4041}"/>
              </a:ext>
            </a:extLst>
          </p:cNvPr>
          <p:cNvPicPr>
            <a:picLocks noChangeAspect="1"/>
          </p:cNvPicPr>
          <p:nvPr/>
        </p:nvPicPr>
        <p:blipFill>
          <a:blip r:embed="rId3"/>
          <a:srcRect/>
          <a:stretch>
            <a:fillRect/>
          </a:stretch>
        </p:blipFill>
        <p:spPr>
          <a:xfrm>
            <a:off x="0" y="56197"/>
            <a:ext cx="967970" cy="1410521"/>
          </a:xfrm>
          <a:prstGeom prst="rect">
            <a:avLst/>
          </a:prstGeom>
        </p:spPr>
      </p:pic>
      <p:sp>
        <p:nvSpPr>
          <p:cNvPr id="10" name="Rounded Rectangular Callout 9">
            <a:extLst>
              <a:ext uri="{FF2B5EF4-FFF2-40B4-BE49-F238E27FC236}">
                <a16:creationId xmlns:a16="http://schemas.microsoft.com/office/drawing/2014/main" id="{51AB91FB-A49C-32D2-1DFA-1EE401834D66}"/>
              </a:ext>
            </a:extLst>
          </p:cNvPr>
          <p:cNvSpPr/>
          <p:nvPr/>
        </p:nvSpPr>
        <p:spPr>
          <a:xfrm>
            <a:off x="390833" y="2656553"/>
            <a:ext cx="3889888" cy="2180918"/>
          </a:xfrm>
          <a:prstGeom prst="wedgeRoundRectCallout">
            <a:avLst>
              <a:gd name="adj1" fmla="val -4526"/>
              <a:gd name="adj2" fmla="val -87787"/>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50000"/>
              </a:lnSpc>
              <a:buClrTx/>
            </a:pPr>
            <a:r>
              <a:rPr lang="en-US" sz="2200">
                <a:solidFill>
                  <a:schemeClr val="tx1"/>
                </a:solidFill>
              </a:rPr>
              <a:t>Áp suất do khối kim loại tác dụng lên cát trong trường hợp ở hình 16.2a nhỏ hơn ở hình 16.2b.</a:t>
            </a:r>
          </a:p>
        </p:txBody>
      </p:sp>
      <p:sp>
        <p:nvSpPr>
          <p:cNvPr id="11" name="Rounded Rectangular Callout 9">
            <a:extLst>
              <a:ext uri="{FF2B5EF4-FFF2-40B4-BE49-F238E27FC236}">
                <a16:creationId xmlns:a16="http://schemas.microsoft.com/office/drawing/2014/main" id="{68622B00-0494-45EE-ECE1-1FABA7F1E561}"/>
              </a:ext>
            </a:extLst>
          </p:cNvPr>
          <p:cNvSpPr/>
          <p:nvPr/>
        </p:nvSpPr>
        <p:spPr>
          <a:xfrm>
            <a:off x="4863279" y="2656553"/>
            <a:ext cx="3889888" cy="2180918"/>
          </a:xfrm>
          <a:prstGeom prst="wedgeRoundRectCallout">
            <a:avLst>
              <a:gd name="adj1" fmla="val -4526"/>
              <a:gd name="adj2" fmla="val -87787"/>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50000"/>
              </a:lnSpc>
              <a:buClrTx/>
            </a:pPr>
            <a:r>
              <a:rPr lang="en-US" sz="2200">
                <a:solidFill>
                  <a:schemeClr val="tx1"/>
                </a:solidFill>
              </a:rPr>
              <a:t>Áp suất do khối kim loại tác dụng lên cát trong trường hợp ở hình 16.2a nhỏ hơn ở hình 16.2c.</a:t>
            </a: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4" name="Rectangle 3">
            <a:extLst>
              <a:ext uri="{FF2B5EF4-FFF2-40B4-BE49-F238E27FC236}">
                <a16:creationId xmlns:a16="http://schemas.microsoft.com/office/drawing/2014/main" id="{91E4638F-E0C3-6BEA-9CAE-4E0B7481CB58}"/>
              </a:ext>
            </a:extLst>
          </p:cNvPr>
          <p:cNvSpPr/>
          <p:nvPr/>
        </p:nvSpPr>
        <p:spPr>
          <a:xfrm>
            <a:off x="3311013" y="272845"/>
            <a:ext cx="2883309" cy="575187"/>
          </a:xfrm>
          <a:prstGeom prst="rect">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DFCFD"/>
                </a:solidFill>
                <a:effectLst/>
                <a:uLnTx/>
                <a:uFillTx/>
                <a:latin typeface="Arial"/>
                <a:ea typeface="+mn-ea"/>
                <a:cs typeface="+mn-cs"/>
                <a:sym typeface="Arial"/>
              </a:rPr>
              <a:t>KẾT LUẬN</a:t>
            </a:r>
          </a:p>
        </p:txBody>
      </p:sp>
      <p:sp>
        <p:nvSpPr>
          <p:cNvPr id="5" name="TextBox 4">
            <a:extLst>
              <a:ext uri="{FF2B5EF4-FFF2-40B4-BE49-F238E27FC236}">
                <a16:creationId xmlns:a16="http://schemas.microsoft.com/office/drawing/2014/main" id="{65830647-6CA3-E93A-5AF7-FF5A95947F13}"/>
              </a:ext>
            </a:extLst>
          </p:cNvPr>
          <p:cNvSpPr txBox="1"/>
          <p:nvPr/>
        </p:nvSpPr>
        <p:spPr>
          <a:xfrm>
            <a:off x="464575" y="1074738"/>
            <a:ext cx="7971503" cy="3686971"/>
          </a:xfrm>
          <a:prstGeom prst="rect">
            <a:avLst/>
          </a:prstGeom>
          <a:noFill/>
        </p:spPr>
        <p:txBody>
          <a:bodyPr wrap="square">
            <a:spAutoFit/>
          </a:bodyPr>
          <a:lstStyle/>
          <a:p>
            <a:pPr marL="342900" marR="0" indent="-342900" algn="just">
              <a:lnSpc>
                <a:spcPct val="150000"/>
              </a:lnSpc>
              <a:spcBef>
                <a:spcPts val="0"/>
              </a:spcBef>
              <a:spcAft>
                <a:spcPts val="800"/>
              </a:spcAft>
              <a:buFont typeface="Wingdings" panose="05000000000000000000" pitchFamily="2" charset="2"/>
              <a:buChar char="ü"/>
            </a:pPr>
            <a:r>
              <a:rPr lang="en-US" sz="2200">
                <a:effectLst/>
                <a:latin typeface="+mj-lt"/>
                <a:ea typeface="Times New Roman" panose="02020603050405020304" pitchFamily="18" charset="0"/>
                <a:cs typeface="Times New Roman" panose="02020603050405020304" pitchFamily="18" charset="0"/>
              </a:rPr>
              <a:t>Thí nghiệm cho thấy độ lún của cát không chỉ phụ thuộc vào độ lớn của áp lực mà còn phụ thuộc vào diện tích mặt bị ép. Cùng một áp lực, diện tích mặt bị ép càng nhỏ thì độ lún của cát càng lớn. Với cùng một diện tích mặt bị ép, áp lực càng lớn thì độ lún của cát càng lớn.</a:t>
            </a:r>
            <a:endParaRPr lang="en-US" sz="2200">
              <a:latin typeface="+mj-lt"/>
              <a:ea typeface="Times New Roman" panose="02020603050405020304" pitchFamily="18" charset="0"/>
              <a:cs typeface="Times New Roman" panose="02020603050405020304" pitchFamily="18" charset="0"/>
            </a:endParaRPr>
          </a:p>
          <a:p>
            <a:pPr marL="342900" marR="0" indent="-342900" algn="just">
              <a:lnSpc>
                <a:spcPct val="150000"/>
              </a:lnSpc>
              <a:spcBef>
                <a:spcPts val="0"/>
              </a:spcBef>
              <a:spcAft>
                <a:spcPts val="800"/>
              </a:spcAft>
              <a:buFont typeface="Wingdings" panose="05000000000000000000" pitchFamily="2" charset="2"/>
              <a:buChar char="ü"/>
            </a:pPr>
            <a:r>
              <a:rPr lang="en-US" sz="2200">
                <a:effectLst/>
                <a:latin typeface="+mj-lt"/>
                <a:ea typeface="Times New Roman" panose="02020603050405020304" pitchFamily="18" charset="0"/>
                <a:cs typeface="Times New Roman" panose="02020603050405020304" pitchFamily="18" charset="0"/>
              </a:rPr>
              <a:t>Áp suất được tính bằng áp lực tác dụng lên một đơn vị diện tích mặt bị ép, áp suất = áp lực/diện tích mặt bị ép.</a:t>
            </a:r>
            <a:endParaRPr lang="en-US" sz="22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02587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6" name="TextBox 5">
            <a:extLst>
              <a:ext uri="{FF2B5EF4-FFF2-40B4-BE49-F238E27FC236}">
                <a16:creationId xmlns:a16="http://schemas.microsoft.com/office/drawing/2014/main" id="{ECD1BD53-13EE-FCA8-F0A8-E67A0D5C8979}"/>
              </a:ext>
            </a:extLst>
          </p:cNvPr>
          <p:cNvSpPr txBox="1"/>
          <p:nvPr/>
        </p:nvSpPr>
        <p:spPr>
          <a:xfrm>
            <a:off x="3067664" y="0"/>
            <a:ext cx="3119283" cy="800412"/>
          </a:xfrm>
          <a:prstGeom prst="rect">
            <a:avLst/>
          </a:prstGeom>
          <a:noFill/>
        </p:spPr>
        <p:txBody>
          <a:bodyPr wrap="square" rtlCol="0">
            <a:spAutoFit/>
          </a:bodyPr>
          <a:lstStyle/>
          <a:p>
            <a:pPr algn="ctr">
              <a:lnSpc>
                <a:spcPct val="150000"/>
              </a:lnSpc>
            </a:pPr>
            <a:r>
              <a:rPr lang="en-US" sz="3500" b="1"/>
              <a:t>KHỞI ĐỘNG</a:t>
            </a:r>
          </a:p>
        </p:txBody>
      </p:sp>
      <p:sp>
        <p:nvSpPr>
          <p:cNvPr id="7" name="Rectangle: Rounded Corners 6">
            <a:extLst>
              <a:ext uri="{FF2B5EF4-FFF2-40B4-BE49-F238E27FC236}">
                <a16:creationId xmlns:a16="http://schemas.microsoft.com/office/drawing/2014/main" id="{B5BA6C3A-BC9D-82C4-3C40-04696E402E97}"/>
              </a:ext>
            </a:extLst>
          </p:cNvPr>
          <p:cNvSpPr/>
          <p:nvPr/>
        </p:nvSpPr>
        <p:spPr>
          <a:xfrm>
            <a:off x="3602292" y="877527"/>
            <a:ext cx="5169309" cy="373871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ffectLst/>
                <a:latin typeface="+mj-lt"/>
                <a:ea typeface="Times New Roman" panose="02020603050405020304" pitchFamily="18" charset="0"/>
                <a:cs typeface="Times New Roman" panose="02020603050405020304" pitchFamily="18" charset="0"/>
              </a:rPr>
              <a:t>Khi láng sân xi măng, vữa trên sân chưa khô hẳn, nếu đi trực tiếp trên đó thì sẽ để lại các vết chân lún sâu. Để tránh hỏng mặt sân, người ta thường đặt những tấm ván trên mặt sân để đi trên đó. Vì sao người ta lại làm như vậy?</a:t>
            </a:r>
            <a:endParaRPr lang="en-US" sz="2000">
              <a:effectLst/>
              <a:latin typeface="+mj-lt"/>
              <a:ea typeface="Calibri" panose="020F0502020204030204" pitchFamily="34" charset="0"/>
              <a:cs typeface="Times New Roman" panose="02020603050405020304" pitchFamily="18" charset="0"/>
            </a:endParaRPr>
          </a:p>
        </p:txBody>
      </p:sp>
      <p:pic>
        <p:nvPicPr>
          <p:cNvPr id="9" name="Picture 37">
            <a:extLst>
              <a:ext uri="{FF2B5EF4-FFF2-40B4-BE49-F238E27FC236}">
                <a16:creationId xmlns:a16="http://schemas.microsoft.com/office/drawing/2014/main" id="{0D073908-DAEF-97F5-A1B0-7DA773E7BAF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7594" y="1511710"/>
            <a:ext cx="3097188" cy="264422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4" name="Rectangle 3">
            <a:extLst>
              <a:ext uri="{FF2B5EF4-FFF2-40B4-BE49-F238E27FC236}">
                <a16:creationId xmlns:a16="http://schemas.microsoft.com/office/drawing/2014/main" id="{91E4638F-E0C3-6BEA-9CAE-4E0B7481CB58}"/>
              </a:ext>
            </a:extLst>
          </p:cNvPr>
          <p:cNvSpPr/>
          <p:nvPr/>
        </p:nvSpPr>
        <p:spPr>
          <a:xfrm>
            <a:off x="3311013" y="272845"/>
            <a:ext cx="2883309" cy="575187"/>
          </a:xfrm>
          <a:prstGeom prst="rect">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DFCFD"/>
                </a:solidFill>
                <a:effectLst/>
                <a:uLnTx/>
                <a:uFillTx/>
                <a:latin typeface="Arial"/>
                <a:ea typeface="+mn-ea"/>
                <a:cs typeface="+mn-cs"/>
                <a:sym typeface="Arial"/>
              </a:rPr>
              <a:t>KẾT LUẬN</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4C8B73B-D33E-D2A6-A729-0CA34AF53BF8}"/>
                  </a:ext>
                </a:extLst>
              </p:cNvPr>
              <p:cNvSpPr txBox="1"/>
              <p:nvPr/>
            </p:nvSpPr>
            <p:spPr>
              <a:xfrm>
                <a:off x="390832" y="1193320"/>
                <a:ext cx="8502446" cy="3100016"/>
              </a:xfrm>
              <a:prstGeom prst="rect">
                <a:avLst/>
              </a:prstGeom>
              <a:noFill/>
            </p:spPr>
            <p:txBody>
              <a:bodyPr wrap="square">
                <a:spAutoFit/>
              </a:bodyPr>
              <a:lstStyle/>
              <a:p>
                <a:pPr marL="342900" marR="0" indent="-342900" algn="just">
                  <a:lnSpc>
                    <a:spcPct val="150000"/>
                  </a:lnSpc>
                  <a:spcBef>
                    <a:spcPts val="0"/>
                  </a:spcBef>
                  <a:spcAft>
                    <a:spcPts val="800"/>
                  </a:spcAft>
                  <a:buFont typeface="Wingdings" panose="05000000000000000000" pitchFamily="2" charset="2"/>
                  <a:buChar char="ü"/>
                </a:pPr>
                <a:r>
                  <a:rPr lang="en-US" sz="2200">
                    <a:effectLst/>
                    <a:latin typeface="+mj-lt"/>
                    <a:ea typeface="Times New Roman" panose="02020603050405020304" pitchFamily="18" charset="0"/>
                    <a:cs typeface="Times New Roman" panose="02020603050405020304" pitchFamily="18" charset="0"/>
                  </a:rPr>
                  <a:t>Nếu kí hiệu p là áp suất, F là áp lực, S là diện tích mặt bị ép, ta có: </a:t>
                </a:r>
                <a14:m>
                  <m:oMath xmlns:m="http://schemas.openxmlformats.org/officeDocument/2006/math">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𝑝</m:t>
                    </m:r>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𝐹</m:t>
                        </m:r>
                      </m:num>
                      <m:den>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𝑆</m:t>
                        </m:r>
                      </m:den>
                    </m:f>
                  </m:oMath>
                </a14:m>
                <a:r>
                  <a:rPr lang="en-US" sz="2200">
                    <a:effectLst/>
                    <a:latin typeface="+mj-lt"/>
                    <a:ea typeface="Times New Roman" panose="02020603050405020304" pitchFamily="18" charset="0"/>
                    <a:cs typeface="Times New Roman" panose="02020603050405020304" pitchFamily="18" charset="0"/>
                  </a:rPr>
                  <a:t>.</a:t>
                </a:r>
                <a:endParaRPr lang="en-US" sz="2200">
                  <a:latin typeface="+mj-lt"/>
                  <a:ea typeface="Times New Roman" panose="02020603050405020304" pitchFamily="18" charset="0"/>
                  <a:cs typeface="Times New Roman" panose="02020603050405020304" pitchFamily="18" charset="0"/>
                </a:endParaRPr>
              </a:p>
              <a:p>
                <a:pPr marL="342900" marR="0" indent="-342900" algn="just">
                  <a:lnSpc>
                    <a:spcPct val="150000"/>
                  </a:lnSpc>
                  <a:spcBef>
                    <a:spcPts val="0"/>
                  </a:spcBef>
                  <a:spcAft>
                    <a:spcPts val="800"/>
                  </a:spcAft>
                  <a:buFont typeface="Wingdings" panose="05000000000000000000" pitchFamily="2" charset="2"/>
                  <a:buChar char="ü"/>
                </a:pPr>
                <a:r>
                  <a:rPr lang="en-US" sz="2200">
                    <a:effectLst/>
                    <a:latin typeface="+mj-lt"/>
                    <a:ea typeface="Times New Roman" panose="02020603050405020304" pitchFamily="18" charset="0"/>
                    <a:cs typeface="Times New Roman" panose="02020603050405020304" pitchFamily="18" charset="0"/>
                  </a:rPr>
                  <a:t>Đơn vị của áp suất là paxcan, kí hiệu là Pa (1 Pa = 1 N/m</a:t>
                </a:r>
                <a:r>
                  <a:rPr lang="en-US" sz="2200" baseline="30000">
                    <a:effectLst/>
                    <a:latin typeface="+mj-lt"/>
                    <a:ea typeface="Times New Roman" panose="02020603050405020304" pitchFamily="18" charset="0"/>
                    <a:cs typeface="Times New Roman" panose="02020603050405020304" pitchFamily="18" charset="0"/>
                  </a:rPr>
                  <a:t>2</a:t>
                </a:r>
                <a:r>
                  <a:rPr lang="en-US" sz="2200">
                    <a:effectLst/>
                    <a:latin typeface="+mj-lt"/>
                    <a:ea typeface="Times New Roman" panose="02020603050405020304" pitchFamily="18" charset="0"/>
                    <a:cs typeface="Times New Roman" panose="02020603050405020304" pitchFamily="18" charset="0"/>
                  </a:rPr>
                  <a:t>).</a:t>
                </a:r>
                <a:endParaRPr lang="en-US" sz="2200">
                  <a:latin typeface="+mj-lt"/>
                  <a:ea typeface="Times New Roman" panose="02020603050405020304" pitchFamily="18" charset="0"/>
                  <a:cs typeface="Times New Roman" panose="02020603050405020304" pitchFamily="18" charset="0"/>
                </a:endParaRPr>
              </a:p>
              <a:p>
                <a:pPr marL="342900" marR="0" indent="-342900" algn="just">
                  <a:lnSpc>
                    <a:spcPct val="150000"/>
                  </a:lnSpc>
                  <a:spcBef>
                    <a:spcPts val="0"/>
                  </a:spcBef>
                  <a:spcAft>
                    <a:spcPts val="800"/>
                  </a:spcAft>
                  <a:buFont typeface="Wingdings" panose="05000000000000000000" pitchFamily="2" charset="2"/>
                  <a:buChar char="ü"/>
                </a:pPr>
                <a:r>
                  <a:rPr lang="en-US" sz="2200">
                    <a:effectLst/>
                    <a:latin typeface="+mj-lt"/>
                    <a:ea typeface="Times New Roman" panose="02020603050405020304" pitchFamily="18" charset="0"/>
                    <a:cs typeface="Times New Roman" panose="02020603050405020304" pitchFamily="18" charset="0"/>
                  </a:rPr>
                  <a:t>Một số đơn vị đo áp suất khác thường dùng: bar, atm, mmHg,…</a:t>
                </a:r>
                <a:endParaRPr lang="en-US" sz="2200">
                  <a:latin typeface="+mj-lt"/>
                  <a:ea typeface="Times New Roman" panose="02020603050405020304" pitchFamily="18" charset="0"/>
                  <a:cs typeface="Times New Roman" panose="02020603050405020304" pitchFamily="18" charset="0"/>
                </a:endParaRPr>
              </a:p>
              <a:p>
                <a:pPr marL="342900" marR="0" indent="-342900" algn="just">
                  <a:lnSpc>
                    <a:spcPct val="150000"/>
                  </a:lnSpc>
                  <a:spcBef>
                    <a:spcPts val="0"/>
                  </a:spcBef>
                  <a:spcAft>
                    <a:spcPts val="800"/>
                  </a:spcAft>
                  <a:buFont typeface="Wingdings" panose="05000000000000000000" pitchFamily="2" charset="2"/>
                  <a:buChar char="ü"/>
                </a:pPr>
                <a:r>
                  <a:rPr lang="en-US" sz="2200">
                    <a:effectLst/>
                    <a:latin typeface="+mj-lt"/>
                    <a:ea typeface="Times New Roman" panose="02020603050405020304" pitchFamily="18" charset="0"/>
                  </a:rPr>
                  <a:t>Để đo áp suất, người ta dùng áp kế.</a:t>
                </a:r>
                <a:endParaRPr lang="en-US" sz="2200">
                  <a:latin typeface="+mj-lt"/>
                </a:endParaRPr>
              </a:p>
            </p:txBody>
          </p:sp>
        </mc:Choice>
        <mc:Fallback xmlns="">
          <p:sp>
            <p:nvSpPr>
              <p:cNvPr id="6" name="TextBox 5">
                <a:extLst>
                  <a:ext uri="{FF2B5EF4-FFF2-40B4-BE49-F238E27FC236}">
                    <a16:creationId xmlns:a16="http://schemas.microsoft.com/office/drawing/2014/main" id="{D4C8B73B-D33E-D2A6-A729-0CA34AF53BF8}"/>
                  </a:ext>
                </a:extLst>
              </p:cNvPr>
              <p:cNvSpPr txBox="1">
                <a:spLocks noRot="1" noChangeAspect="1" noMove="1" noResize="1" noEditPoints="1" noAdjustHandles="1" noChangeArrowheads="1" noChangeShapeType="1" noTextEdit="1"/>
              </p:cNvSpPr>
              <p:nvPr/>
            </p:nvSpPr>
            <p:spPr>
              <a:xfrm>
                <a:off x="390832" y="1193320"/>
                <a:ext cx="8502446" cy="3100016"/>
              </a:xfrm>
              <a:prstGeom prst="rect">
                <a:avLst/>
              </a:prstGeom>
              <a:blipFill>
                <a:blip r:embed="rId3"/>
                <a:stretch>
                  <a:fillRect l="-789" r="-932" b="-3150"/>
                </a:stretch>
              </a:blipFill>
            </p:spPr>
            <p:txBody>
              <a:bodyPr/>
              <a:lstStyle/>
              <a:p>
                <a:r>
                  <a:rPr lang="en-US">
                    <a:noFill/>
                  </a:rPr>
                  <a:t> </a:t>
                </a:r>
              </a:p>
            </p:txBody>
          </p:sp>
        </mc:Fallback>
      </mc:AlternateContent>
    </p:spTree>
    <p:extLst>
      <p:ext uri="{BB962C8B-B14F-4D97-AF65-F5344CB8AC3E}">
        <p14:creationId xmlns:p14="http://schemas.microsoft.com/office/powerpoint/2010/main" val="32883067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2" name="Rectangle 1">
            <a:extLst>
              <a:ext uri="{FF2B5EF4-FFF2-40B4-BE49-F238E27FC236}">
                <a16:creationId xmlns:a16="http://schemas.microsoft.com/office/drawing/2014/main" id="{AD7BA4AA-CF9B-2DD9-17BF-C4BD6F3580D6}"/>
              </a:ext>
            </a:extLst>
          </p:cNvPr>
          <p:cNvSpPr/>
          <p:nvPr/>
        </p:nvSpPr>
        <p:spPr>
          <a:xfrm>
            <a:off x="4236424" y="1576597"/>
            <a:ext cx="671052" cy="855407"/>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FCFD"/>
              </a:solidFill>
              <a:effectLst/>
              <a:uLnTx/>
              <a:uFillTx/>
              <a:latin typeface="Arial"/>
              <a:ea typeface="+mn-ea"/>
              <a:cs typeface="+mn-cs"/>
              <a:sym typeface="Arial"/>
            </a:endParaRPr>
          </a:p>
        </p:txBody>
      </p:sp>
      <p:sp>
        <p:nvSpPr>
          <p:cNvPr id="523" name="Google Shape;523;p34"/>
          <p:cNvSpPr txBox="1">
            <a:spLocks noGrp="1"/>
          </p:cNvSpPr>
          <p:nvPr>
            <p:ph type="title"/>
          </p:nvPr>
        </p:nvSpPr>
        <p:spPr>
          <a:xfrm>
            <a:off x="1795200" y="2816357"/>
            <a:ext cx="5553600" cy="79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3000">
                <a:latin typeface="Arial"/>
                <a:ea typeface="Arial"/>
                <a:cs typeface="Arial"/>
                <a:sym typeface="Arial"/>
              </a:rPr>
              <a:t>TĂNG GIẢM ÁP SUẤT</a:t>
            </a:r>
            <a:endParaRPr sz="3000">
              <a:latin typeface="Arial"/>
              <a:ea typeface="Arial"/>
              <a:cs typeface="Arial"/>
              <a:sym typeface="Arial"/>
            </a:endParaRPr>
          </a:p>
        </p:txBody>
      </p:sp>
      <p:sp>
        <p:nvSpPr>
          <p:cNvPr id="524" name="Google Shape;524;p34"/>
          <p:cNvSpPr txBox="1">
            <a:spLocks noGrp="1"/>
          </p:cNvSpPr>
          <p:nvPr>
            <p:ph type="title" idx="2"/>
          </p:nvPr>
        </p:nvSpPr>
        <p:spPr>
          <a:xfrm>
            <a:off x="4236424" y="1464503"/>
            <a:ext cx="671052" cy="113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a:latin typeface="+mj-lt"/>
              </a:rPr>
              <a:t>III</a:t>
            </a:r>
            <a:endParaRPr sz="4000">
              <a:latin typeface="+mj-lt"/>
            </a:endParaRPr>
          </a:p>
        </p:txBody>
      </p:sp>
    </p:spTree>
    <p:extLst>
      <p:ext uri="{BB962C8B-B14F-4D97-AF65-F5344CB8AC3E}">
        <p14:creationId xmlns:p14="http://schemas.microsoft.com/office/powerpoint/2010/main" val="10023638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9A5D9E45-62CA-91F9-8DF7-545E238E8DF5}"/>
              </a:ext>
            </a:extLst>
          </p:cNvPr>
          <p:cNvSpPr/>
          <p:nvPr/>
        </p:nvSpPr>
        <p:spPr>
          <a:xfrm>
            <a:off x="3886200" y="234130"/>
            <a:ext cx="4948084" cy="4675240"/>
          </a:xfrm>
          <a:prstGeom prst="wedgeRoundRectCallout">
            <a:avLst>
              <a:gd name="adj1" fmla="val -72956"/>
              <a:gd name="adj2" fmla="val 375"/>
              <a:gd name="adj3" fmla="val 16667"/>
            </a:avLst>
          </a:prstGeom>
          <a:solidFill>
            <a:schemeClr val="accent4">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300">
                <a:solidFill>
                  <a:schemeClr val="bg1"/>
                </a:solidFill>
                <a:effectLst/>
                <a:latin typeface="+mj-lt"/>
                <a:ea typeface="Times New Roman" panose="02020603050405020304" pitchFamily="18" charset="0"/>
                <a:cs typeface="Times New Roman" panose="02020603050405020304" pitchFamily="18" charset="0"/>
              </a:rPr>
              <a:t>Trong một số trường hợp, áp suất tác dụng lên một diện tích mặt bị ép càng lớn thì càng có hại, khi đó ta cần giảm áp suất. Ngược lại, trong một số trường hợp, ta cần tăng áp suất. Vậy làm thế nào để tăng hoặc giảm áp suất?</a:t>
            </a:r>
            <a:endParaRPr lang="en-US" sz="2300">
              <a:solidFill>
                <a:schemeClr val="bg1"/>
              </a:solidFill>
              <a:effectLst/>
              <a:latin typeface="+mj-lt"/>
              <a:ea typeface="Calibri" panose="020F0502020204030204" pitchFamily="34" charset="0"/>
              <a:cs typeface="Times New Roman" panose="02020603050405020304" pitchFamily="18" charset="0"/>
            </a:endParaRPr>
          </a:p>
        </p:txBody>
      </p:sp>
      <p:pic>
        <p:nvPicPr>
          <p:cNvPr id="4" name="Picture 17">
            <a:extLst>
              <a:ext uri="{FF2B5EF4-FFF2-40B4-BE49-F238E27FC236}">
                <a16:creationId xmlns:a16="http://schemas.microsoft.com/office/drawing/2014/main" id="{6ED91045-B69C-623B-5171-158FB02CF5ED}"/>
              </a:ext>
            </a:extLst>
          </p:cNvPr>
          <p:cNvPicPr>
            <a:picLocks noChangeAspect="1"/>
          </p:cNvPicPr>
          <p:nvPr/>
        </p:nvPicPr>
        <p:blipFill>
          <a:blip r:embed="rId3"/>
          <a:srcRect/>
          <a:stretch>
            <a:fillRect/>
          </a:stretch>
        </p:blipFill>
        <p:spPr>
          <a:xfrm>
            <a:off x="258097" y="292545"/>
            <a:ext cx="2898058" cy="2505612"/>
          </a:xfrm>
          <a:prstGeom prst="rect">
            <a:avLst/>
          </a:prstGeom>
        </p:spPr>
      </p:pic>
    </p:spTree>
    <p:extLst>
      <p:ext uri="{BB962C8B-B14F-4D97-AF65-F5344CB8AC3E}">
        <p14:creationId xmlns:p14="http://schemas.microsoft.com/office/powerpoint/2010/main" val="195909758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4" name="TextBox 3">
            <a:extLst>
              <a:ext uri="{FF2B5EF4-FFF2-40B4-BE49-F238E27FC236}">
                <a16:creationId xmlns:a16="http://schemas.microsoft.com/office/drawing/2014/main" id="{D8FC7991-5BC0-E7A4-B6C3-D13C935630A7}"/>
              </a:ext>
            </a:extLst>
          </p:cNvPr>
          <p:cNvSpPr txBox="1"/>
          <p:nvPr/>
        </p:nvSpPr>
        <p:spPr>
          <a:xfrm>
            <a:off x="1350398" y="91872"/>
            <a:ext cx="4976660" cy="4959756"/>
          </a:xfrm>
          <a:prstGeom prst="rect">
            <a:avLst/>
          </a:prstGeom>
          <a:noFill/>
        </p:spPr>
        <p:txBody>
          <a:bodyPr wrap="square">
            <a:spAutoFit/>
          </a:bodyPr>
          <a:lstStyle/>
          <a:p>
            <a:pPr marL="0" marR="0" algn="just">
              <a:lnSpc>
                <a:spcPct val="150000"/>
              </a:lnSpc>
              <a:spcBef>
                <a:spcPts val="0"/>
              </a:spcBef>
              <a:spcAft>
                <a:spcPts val="800"/>
              </a:spcAft>
            </a:pPr>
            <a:r>
              <a:rPr lang="en-US" sz="2000" b="1">
                <a:solidFill>
                  <a:srgbClr val="000000"/>
                </a:solidFill>
                <a:effectLst/>
                <a:latin typeface="+mj-lt"/>
                <a:ea typeface="Times New Roman" panose="02020603050405020304" pitchFamily="18" charset="0"/>
                <a:cs typeface="Times New Roman" panose="02020603050405020304" pitchFamily="18" charset="0"/>
              </a:rPr>
              <a:t>Câu hỏi 4 (SGK – tr84)</a:t>
            </a:r>
            <a:endParaRPr lang="en-US" sz="2000">
              <a:effectLst/>
              <a:latin typeface="+mj-lt"/>
              <a:ea typeface="Calibri" panose="020F0502020204030204" pitchFamily="34" charset="0"/>
              <a:cs typeface="Times New Roman" panose="02020603050405020304" pitchFamily="18" charset="0"/>
            </a:endParaRPr>
          </a:p>
          <a:p>
            <a:pPr marL="457200" marR="0" indent="-457200" algn="just">
              <a:lnSpc>
                <a:spcPct val="150000"/>
              </a:lnSpc>
              <a:spcBef>
                <a:spcPts val="0"/>
              </a:spcBef>
              <a:spcAft>
                <a:spcPts val="800"/>
              </a:spcAft>
              <a:buAutoNum type="alphaLcPeriod"/>
            </a:pPr>
            <a:r>
              <a:rPr lang="en-US" sz="2000">
                <a:solidFill>
                  <a:srgbClr val="000000"/>
                </a:solidFill>
                <a:effectLst/>
                <a:latin typeface="+mj-lt"/>
                <a:ea typeface="Times New Roman" panose="02020603050405020304" pitchFamily="18" charset="0"/>
                <a:cs typeface="Times New Roman" panose="02020603050405020304" pitchFamily="18" charset="0"/>
              </a:rPr>
              <a:t>Vì sao các mũi đinh đều được làm nhọn (hình 16.4a)?</a:t>
            </a:r>
          </a:p>
          <a:p>
            <a:pPr marL="457200" indent="-457200" algn="just">
              <a:lnSpc>
                <a:spcPct val="150000"/>
              </a:lnSpc>
              <a:spcAft>
                <a:spcPts val="800"/>
              </a:spcAft>
              <a:buFont typeface="Arial"/>
              <a:buAutoNum type="alphaLcPeriod"/>
            </a:pPr>
            <a:r>
              <a:rPr lang="en-US" sz="2000">
                <a:solidFill>
                  <a:srgbClr val="000000"/>
                </a:solidFill>
                <a:effectLst/>
                <a:latin typeface="+mj-lt"/>
                <a:ea typeface="Times New Roman" panose="02020603050405020304" pitchFamily="18" charset="0"/>
                <a:cs typeface="Times New Roman" panose="02020603050405020304" pitchFamily="18" charset="0"/>
              </a:rPr>
              <a:t>Vì sao phần lưỡi dao thường được mài mỏng (hình 16.4b)? Vì sao khi thái thức ăn, nhiều khi ta cần tăng lực tác dụng lên dao?</a:t>
            </a:r>
          </a:p>
          <a:p>
            <a:pPr marL="457200" indent="-457200" algn="just">
              <a:lnSpc>
                <a:spcPct val="150000"/>
              </a:lnSpc>
              <a:spcAft>
                <a:spcPts val="800"/>
              </a:spcAft>
              <a:buFont typeface="Arial"/>
              <a:buAutoNum type="alphaLcPeriod"/>
            </a:pPr>
            <a:r>
              <a:rPr lang="en-US" sz="2000">
                <a:solidFill>
                  <a:srgbClr val="000000"/>
                </a:solidFill>
                <a:effectLst/>
                <a:latin typeface="+mj-lt"/>
                <a:ea typeface="Times New Roman" panose="02020603050405020304" pitchFamily="18" charset="0"/>
                <a:cs typeface="Times New Roman" panose="02020603050405020304" pitchFamily="18" charset="0"/>
              </a:rPr>
              <a:t>Vì sao khi làm phẳng nền nhà lát vữa xi măng, người thợ lại cần dùng giày đế phẳng và rộng (hình 16.4c)?</a:t>
            </a:r>
            <a:endParaRPr lang="en-US" sz="2000">
              <a:effectLst/>
              <a:latin typeface="+mj-l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1B84DE99-394E-934C-C239-71E564D503E9}"/>
              </a:ext>
            </a:extLst>
          </p:cNvPr>
          <p:cNvPicPr>
            <a:picLocks noChangeAspect="1"/>
          </p:cNvPicPr>
          <p:nvPr/>
        </p:nvPicPr>
        <p:blipFill rotWithShape="1">
          <a:blip r:embed="rId3"/>
          <a:srcRect r="70656" b="16399"/>
          <a:stretch/>
        </p:blipFill>
        <p:spPr bwMode="auto">
          <a:xfrm>
            <a:off x="6746526" y="393191"/>
            <a:ext cx="1717040" cy="12346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A50A8A3B-174B-E4F1-46F0-3E9D8BB161B1}"/>
              </a:ext>
            </a:extLst>
          </p:cNvPr>
          <p:cNvPicPr>
            <a:picLocks noChangeAspect="1"/>
          </p:cNvPicPr>
          <p:nvPr/>
        </p:nvPicPr>
        <p:blipFill rotWithShape="1">
          <a:blip r:embed="rId3"/>
          <a:srcRect l="30473" r="35380" b="15004"/>
          <a:stretch/>
        </p:blipFill>
        <p:spPr bwMode="auto">
          <a:xfrm>
            <a:off x="6746526" y="2191885"/>
            <a:ext cx="1717040" cy="10786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6F449470-8187-AEBE-8DE8-AF08C14294DF}"/>
              </a:ext>
            </a:extLst>
          </p:cNvPr>
          <p:cNvPicPr>
            <a:picLocks noChangeAspect="1"/>
          </p:cNvPicPr>
          <p:nvPr/>
        </p:nvPicPr>
        <p:blipFill rotWithShape="1">
          <a:blip r:embed="rId3"/>
          <a:srcRect l="64166" b="13291"/>
          <a:stretch/>
        </p:blipFill>
        <p:spPr bwMode="auto">
          <a:xfrm>
            <a:off x="6714776" y="3775586"/>
            <a:ext cx="1780540" cy="10877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53640926-AAD7-44D8-BBD7-CCE9431645EC}">
              <a14:shadowObscured xmlns:a14="http://schemas.microsoft.com/office/drawing/2010/main"/>
            </a:ext>
          </a:extLst>
        </p:spPr>
      </p:pic>
      <p:pic>
        <p:nvPicPr>
          <p:cNvPr id="13" name="Picture 27">
            <a:extLst>
              <a:ext uri="{FF2B5EF4-FFF2-40B4-BE49-F238E27FC236}">
                <a16:creationId xmlns:a16="http://schemas.microsoft.com/office/drawing/2014/main" id="{DF507776-6A78-9652-CBBC-BBE046869396}"/>
              </a:ext>
            </a:extLst>
          </p:cNvPr>
          <p:cNvPicPr>
            <a:picLocks noChangeAspect="1"/>
          </p:cNvPicPr>
          <p:nvPr/>
        </p:nvPicPr>
        <p:blipFill>
          <a:blip r:embed="rId4"/>
          <a:srcRect/>
          <a:stretch>
            <a:fillRect/>
          </a:stretch>
        </p:blipFill>
        <p:spPr>
          <a:xfrm>
            <a:off x="104326" y="1618634"/>
            <a:ext cx="1246072" cy="1761234"/>
          </a:xfrm>
          <a:prstGeom prst="rect">
            <a:avLst/>
          </a:prstGeom>
        </p:spPr>
      </p:pic>
    </p:spTree>
    <p:extLst>
      <p:ext uri="{BB962C8B-B14F-4D97-AF65-F5344CB8AC3E}">
        <p14:creationId xmlns:p14="http://schemas.microsoft.com/office/powerpoint/2010/main" val="9124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4" name="TextBox 3">
            <a:extLst>
              <a:ext uri="{FF2B5EF4-FFF2-40B4-BE49-F238E27FC236}">
                <a16:creationId xmlns:a16="http://schemas.microsoft.com/office/drawing/2014/main" id="{5B3D8A19-9C09-A1BD-63F6-06D75693E18A}"/>
              </a:ext>
            </a:extLst>
          </p:cNvPr>
          <p:cNvSpPr txBox="1"/>
          <p:nvPr/>
        </p:nvSpPr>
        <p:spPr>
          <a:xfrm>
            <a:off x="398208" y="801451"/>
            <a:ext cx="7978876" cy="4088299"/>
          </a:xfrm>
          <a:prstGeom prst="rect">
            <a:avLst/>
          </a:prstGeom>
          <a:noFill/>
        </p:spPr>
        <p:txBody>
          <a:bodyPr wrap="square">
            <a:spAutoFit/>
          </a:bodyPr>
          <a:lstStyle/>
          <a:p>
            <a:pPr marL="0" marR="0" algn="just">
              <a:lnSpc>
                <a:spcPct val="150000"/>
              </a:lnSpc>
              <a:spcBef>
                <a:spcPts val="0"/>
              </a:spcBef>
              <a:spcAft>
                <a:spcPts val="800"/>
              </a:spcAft>
            </a:pPr>
            <a:r>
              <a:rPr lang="en-US" sz="1800">
                <a:effectLst/>
                <a:latin typeface="+mj-lt"/>
                <a:ea typeface="Times New Roman" panose="02020603050405020304" pitchFamily="18" charset="0"/>
                <a:cs typeface="Times New Roman" panose="02020603050405020304" pitchFamily="18" charset="0"/>
              </a:rPr>
              <a:t>a. Các mũi đinh đều được vuốt nhọn để giảm diện tích mặt bị ép nhằm tăng áp suất tác dụng lên mặt tiếp xúc, để việc đóng đinh được dễ dàng hơn.</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1800">
                <a:effectLst/>
                <a:latin typeface="+mj-lt"/>
                <a:ea typeface="Times New Roman" panose="02020603050405020304" pitchFamily="18" charset="0"/>
                <a:cs typeface="Times New Roman" panose="02020603050405020304" pitchFamily="18" charset="0"/>
              </a:rPr>
              <a:t>b. - Phần lưỡi dao thường được mài mỏng để giảm diện tích mặt bị ép nhằm tăng áp suất tác dụng lên mặt tiếp xúc, để việc thái thức ăn dễ dàng hơn.</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1800">
                <a:effectLst/>
                <a:latin typeface="+mj-lt"/>
                <a:ea typeface="Times New Roman" panose="02020603050405020304" pitchFamily="18" charset="0"/>
                <a:cs typeface="Times New Roman" panose="02020603050405020304" pitchFamily="18" charset="0"/>
              </a:rPr>
              <a:t>- Khi thái thức ăn, nhiều khi ta cần tăng lực tác dụng lên dao để tăng áp suất tác dụng lên mặt tiếp xúc, để việc thái thức ăn dễ hơn.</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1800">
                <a:effectLst/>
                <a:latin typeface="+mj-lt"/>
                <a:ea typeface="Times New Roman" panose="02020603050405020304" pitchFamily="18" charset="0"/>
                <a:cs typeface="Times New Roman" panose="02020603050405020304" pitchFamily="18" charset="0"/>
              </a:rPr>
              <a:t>c. Khi làm phẳng nền nhà lát vữa xi măng, người thợ lại cần dùng giày đế phẳng và rộng để làm tăng diện tích mặt bị ép nhằm giảm áp suất tác dụng lên mặt tiếp xúc, để người thợ không để lại vết sâu trên nền nhà.</a:t>
            </a:r>
            <a:endParaRPr lang="en-US" sz="1800">
              <a:effectLst/>
              <a:latin typeface="+mj-lt"/>
              <a:ea typeface="Calibri" panose="020F0502020204030204" pitchFamily="34" charset="0"/>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3EC89BB5-BEA4-8EB9-AA7A-3F373A4A2867}"/>
              </a:ext>
            </a:extLst>
          </p:cNvPr>
          <p:cNvSpPr/>
          <p:nvPr/>
        </p:nvSpPr>
        <p:spPr>
          <a:xfrm>
            <a:off x="3487993" y="213852"/>
            <a:ext cx="2573594" cy="516193"/>
          </a:xfrm>
          <a:prstGeom prst="wedgeRoundRectCallout">
            <a:avLst>
              <a:gd name="adj1" fmla="val -17395"/>
              <a:gd name="adj2" fmla="val 71071"/>
              <a:gd name="adj3" fmla="val 16667"/>
            </a:avLst>
          </a:prstGeom>
          <a:solidFill>
            <a:schemeClr val="accent5">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t>TRẢ LỜI</a:t>
            </a:r>
          </a:p>
        </p:txBody>
      </p:sp>
    </p:spTree>
    <p:extLst>
      <p:ext uri="{BB962C8B-B14F-4D97-AF65-F5344CB8AC3E}">
        <p14:creationId xmlns:p14="http://schemas.microsoft.com/office/powerpoint/2010/main" val="142509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4" name="Rectangle 3">
            <a:extLst>
              <a:ext uri="{FF2B5EF4-FFF2-40B4-BE49-F238E27FC236}">
                <a16:creationId xmlns:a16="http://schemas.microsoft.com/office/drawing/2014/main" id="{91E4638F-E0C3-6BEA-9CAE-4E0B7481CB58}"/>
              </a:ext>
            </a:extLst>
          </p:cNvPr>
          <p:cNvSpPr/>
          <p:nvPr/>
        </p:nvSpPr>
        <p:spPr>
          <a:xfrm>
            <a:off x="3311011" y="302342"/>
            <a:ext cx="2883309" cy="575187"/>
          </a:xfrm>
          <a:prstGeom prst="rect">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DFCFD"/>
                </a:solidFill>
                <a:effectLst/>
                <a:uLnTx/>
                <a:uFillTx/>
                <a:latin typeface="Arial"/>
                <a:ea typeface="+mn-ea"/>
                <a:cs typeface="+mn-cs"/>
                <a:sym typeface="Arial"/>
              </a:rPr>
              <a:t>KẾT LUẬN</a:t>
            </a:r>
          </a:p>
        </p:txBody>
      </p:sp>
      <p:sp>
        <p:nvSpPr>
          <p:cNvPr id="5" name="TextBox 4">
            <a:extLst>
              <a:ext uri="{FF2B5EF4-FFF2-40B4-BE49-F238E27FC236}">
                <a16:creationId xmlns:a16="http://schemas.microsoft.com/office/drawing/2014/main" id="{5CB5655B-94ED-43F0-FBBB-BDE811EC80BD}"/>
              </a:ext>
            </a:extLst>
          </p:cNvPr>
          <p:cNvSpPr txBox="1"/>
          <p:nvPr/>
        </p:nvSpPr>
        <p:spPr>
          <a:xfrm>
            <a:off x="1069255" y="969156"/>
            <a:ext cx="7366820" cy="2458173"/>
          </a:xfrm>
          <a:prstGeom prst="rect">
            <a:avLst/>
          </a:prstGeom>
          <a:noFill/>
        </p:spPr>
        <p:txBody>
          <a:bodyPr wrap="square">
            <a:spAutoFit/>
          </a:bodyPr>
          <a:lstStyle/>
          <a:p>
            <a:pPr marL="342900" marR="0" indent="-342900" algn="just">
              <a:lnSpc>
                <a:spcPct val="150000"/>
              </a:lnSpc>
              <a:spcBef>
                <a:spcPts val="0"/>
              </a:spcBef>
              <a:spcAft>
                <a:spcPts val="800"/>
              </a:spcAft>
              <a:buFont typeface="Wingdings" panose="05000000000000000000" pitchFamily="2" charset="2"/>
              <a:buChar char="q"/>
            </a:pPr>
            <a:r>
              <a:rPr lang="en-US" sz="2300">
                <a:solidFill>
                  <a:srgbClr val="000000"/>
                </a:solidFill>
                <a:effectLst/>
                <a:latin typeface="+mj-lt"/>
                <a:ea typeface="Times New Roman" panose="02020603050405020304" pitchFamily="18" charset="0"/>
                <a:cs typeface="Times New Roman" panose="02020603050405020304" pitchFamily="18" charset="0"/>
              </a:rPr>
              <a:t> Để tăng áp suất tác dụng lên mặt bị ép, ta có thể:</a:t>
            </a:r>
            <a:endParaRPr lang="en-US" sz="2300">
              <a:effectLst/>
              <a:latin typeface="+mj-lt"/>
              <a:ea typeface="Calibri" panose="020F0502020204030204" pitchFamily="34" charset="0"/>
              <a:cs typeface="Times New Roman" panose="02020603050405020304" pitchFamily="18" charset="0"/>
            </a:endParaRPr>
          </a:p>
          <a:p>
            <a:pPr marL="342900" marR="0" indent="-342900" algn="just">
              <a:lnSpc>
                <a:spcPct val="150000"/>
              </a:lnSpc>
              <a:spcBef>
                <a:spcPts val="0"/>
              </a:spcBef>
              <a:spcAft>
                <a:spcPts val="800"/>
              </a:spcAft>
              <a:buFont typeface="Wingdings" panose="05000000000000000000" pitchFamily="2" charset="2"/>
              <a:buChar char="Ø"/>
            </a:pPr>
            <a:r>
              <a:rPr lang="en-US" sz="2300">
                <a:solidFill>
                  <a:srgbClr val="000000"/>
                </a:solidFill>
                <a:effectLst/>
                <a:latin typeface="+mj-lt"/>
                <a:ea typeface="Times New Roman" panose="02020603050405020304" pitchFamily="18" charset="0"/>
                <a:cs typeface="Times New Roman" panose="02020603050405020304" pitchFamily="18" charset="0"/>
              </a:rPr>
              <a:t>Giữ nguyên áp lực, giảm diện tích mặt bị ép.</a:t>
            </a:r>
            <a:endParaRPr lang="en-US" sz="2300">
              <a:latin typeface="+mj-lt"/>
              <a:ea typeface="Times New Roman" panose="02020603050405020304" pitchFamily="18" charset="0"/>
              <a:cs typeface="Times New Roman" panose="02020603050405020304" pitchFamily="18" charset="0"/>
            </a:endParaRPr>
          </a:p>
          <a:p>
            <a:pPr marL="342900" marR="0" indent="-342900" algn="just">
              <a:lnSpc>
                <a:spcPct val="150000"/>
              </a:lnSpc>
              <a:spcBef>
                <a:spcPts val="0"/>
              </a:spcBef>
              <a:spcAft>
                <a:spcPts val="800"/>
              </a:spcAft>
              <a:buFont typeface="Wingdings" panose="05000000000000000000" pitchFamily="2" charset="2"/>
              <a:buChar char="Ø"/>
            </a:pPr>
            <a:r>
              <a:rPr lang="en-US" sz="2300">
                <a:solidFill>
                  <a:srgbClr val="000000"/>
                </a:solidFill>
                <a:effectLst/>
                <a:latin typeface="+mj-lt"/>
                <a:ea typeface="Times New Roman" panose="02020603050405020304" pitchFamily="18" charset="0"/>
                <a:cs typeface="Times New Roman" panose="02020603050405020304" pitchFamily="18" charset="0"/>
              </a:rPr>
              <a:t>Giữ nguyên diện tích mặt bị ép, tăng áp lực.</a:t>
            </a:r>
            <a:endParaRPr lang="en-US" sz="2300">
              <a:latin typeface="+mj-lt"/>
              <a:ea typeface="Times New Roman" panose="02020603050405020304" pitchFamily="18" charset="0"/>
              <a:cs typeface="Times New Roman" panose="02020603050405020304" pitchFamily="18" charset="0"/>
            </a:endParaRPr>
          </a:p>
          <a:p>
            <a:pPr marL="342900" marR="0" indent="-342900" algn="just">
              <a:lnSpc>
                <a:spcPct val="150000"/>
              </a:lnSpc>
              <a:spcBef>
                <a:spcPts val="0"/>
              </a:spcBef>
              <a:spcAft>
                <a:spcPts val="800"/>
              </a:spcAft>
              <a:buFont typeface="Wingdings" panose="05000000000000000000" pitchFamily="2" charset="2"/>
              <a:buChar char="Ø"/>
            </a:pPr>
            <a:r>
              <a:rPr lang="en-US" sz="2300">
                <a:solidFill>
                  <a:srgbClr val="000000"/>
                </a:solidFill>
                <a:effectLst/>
                <a:latin typeface="+mj-lt"/>
                <a:ea typeface="Times New Roman" panose="02020603050405020304" pitchFamily="18" charset="0"/>
              </a:rPr>
              <a:t>Đồng thời tăng áp lực và giảm diện tích mặt bị ép.</a:t>
            </a:r>
            <a:endParaRPr lang="en-US" sz="2300">
              <a:latin typeface="+mj-lt"/>
            </a:endParaRPr>
          </a:p>
        </p:txBody>
      </p:sp>
      <p:pic>
        <p:nvPicPr>
          <p:cNvPr id="7" name="Picture 15">
            <a:extLst>
              <a:ext uri="{FF2B5EF4-FFF2-40B4-BE49-F238E27FC236}">
                <a16:creationId xmlns:a16="http://schemas.microsoft.com/office/drawing/2014/main" id="{E048C0F4-FE1F-BE94-0C44-B7BA0A2462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36358" y="3518956"/>
            <a:ext cx="4979446" cy="1624544"/>
          </a:xfrm>
          <a:prstGeom prst="rect">
            <a:avLst/>
          </a:prstGeom>
        </p:spPr>
      </p:pic>
    </p:spTree>
    <p:extLst>
      <p:ext uri="{BB962C8B-B14F-4D97-AF65-F5344CB8AC3E}">
        <p14:creationId xmlns:p14="http://schemas.microsoft.com/office/powerpoint/2010/main" val="135291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3" name="Picture 11">
            <a:extLst>
              <a:ext uri="{FF2B5EF4-FFF2-40B4-BE49-F238E27FC236}">
                <a16:creationId xmlns:a16="http://schemas.microsoft.com/office/drawing/2014/main" id="{0A62EDEB-0B2E-166F-23EA-99F796944C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87682" y="237342"/>
            <a:ext cx="1105684" cy="1105684"/>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9306706" y="468447"/>
            <a:ext cx="4549250" cy="1952943"/>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3819250" y="132184"/>
            <a:ext cx="3760736" cy="1948436"/>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sp>
        <p:nvSpPr>
          <p:cNvPr id="25" name="Title 1">
            <a:extLst>
              <a:ext uri="{FF2B5EF4-FFF2-40B4-BE49-F238E27FC236}">
                <a16:creationId xmlns:a16="http://schemas.microsoft.com/office/drawing/2014/main" id="{C670B2A4-63BA-D300-512B-EA1553842583}"/>
              </a:ext>
            </a:extLst>
          </p:cNvPr>
          <p:cNvSpPr txBox="1">
            <a:spLocks/>
          </p:cNvSpPr>
          <p:nvPr/>
        </p:nvSpPr>
        <p:spPr>
          <a:xfrm>
            <a:off x="242703" y="1646938"/>
            <a:ext cx="4212772" cy="99417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buClrTx/>
            </a:pPr>
            <a:r>
              <a:rPr lang="en-US" sz="5400" b="1" dirty="0">
                <a:ln>
                  <a:solidFill>
                    <a:srgbClr val="ED7D31">
                      <a:lumMod val="60000"/>
                      <a:lumOff val="40000"/>
                    </a:srgbClr>
                  </a:solidFill>
                </a:ln>
                <a:solidFill>
                  <a:srgbClr val="ED7D31">
                    <a:lumMod val="75000"/>
                  </a:srgbClr>
                </a:solidFill>
                <a:latin typeface="Arial" panose="020B0604020202020204" pitchFamily="34" charset="0"/>
                <a:cs typeface="Arial" panose="020B0604020202020204" pitchFamily="34" charset="0"/>
              </a:rPr>
              <a:t>TRÒ CHƠI HÁI CAM</a:t>
            </a:r>
          </a:p>
        </p:txBody>
      </p:sp>
      <p:pic>
        <p:nvPicPr>
          <p:cNvPr id="56" name="Picture 25">
            <a:extLst>
              <a:ext uri="{FF2B5EF4-FFF2-40B4-BE49-F238E27FC236}">
                <a16:creationId xmlns:a16="http://schemas.microsoft.com/office/drawing/2014/main" id="{A1645EF3-5193-D171-01B8-D20DBF8BF43B}"/>
              </a:ext>
            </a:extLst>
          </p:cNvPr>
          <p:cNvPicPr>
            <a:picLocks noChangeAspect="1"/>
          </p:cNvPicPr>
          <p:nvPr/>
        </p:nvPicPr>
        <p:blipFill>
          <a:blip r:embed="rId6"/>
          <a:srcRect/>
          <a:stretch>
            <a:fillRect/>
          </a:stretch>
        </p:blipFill>
        <p:spPr>
          <a:xfrm>
            <a:off x="0" y="3580488"/>
            <a:ext cx="833192" cy="814445"/>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7"/>
          <a:srcRect/>
          <a:stretch>
            <a:fillRect/>
          </a:stretch>
        </p:blipFill>
        <p:spPr>
          <a:xfrm>
            <a:off x="435174" y="2988889"/>
            <a:ext cx="1404760" cy="1426152"/>
          </a:xfrm>
          <a:prstGeom prst="rect">
            <a:avLst/>
          </a:prstGeom>
        </p:spPr>
      </p:pic>
      <p:pic>
        <p:nvPicPr>
          <p:cNvPr id="76" name="Picture 7">
            <a:extLst>
              <a:ext uri="{FF2B5EF4-FFF2-40B4-BE49-F238E27FC236}">
                <a16:creationId xmlns:a16="http://schemas.microsoft.com/office/drawing/2014/main" id="{31B42984-6A06-D543-F5AF-C996616C63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6849" y="3509340"/>
            <a:ext cx="1019095" cy="938841"/>
          </a:xfrm>
          <a:prstGeom prst="rect">
            <a:avLst/>
          </a:prstGeom>
        </p:spPr>
      </p:pic>
      <p:pic>
        <p:nvPicPr>
          <p:cNvPr id="54" name="Picture 17">
            <a:extLst>
              <a:ext uri="{FF2B5EF4-FFF2-40B4-BE49-F238E27FC236}">
                <a16:creationId xmlns:a16="http://schemas.microsoft.com/office/drawing/2014/main" id="{4A7C7AAC-3B70-C407-EBFD-FF047F25ECA0}"/>
              </a:ext>
            </a:extLst>
          </p:cNvPr>
          <p:cNvPicPr>
            <a:picLocks noChangeAspect="1"/>
          </p:cNvPicPr>
          <p:nvPr/>
        </p:nvPicPr>
        <p:blipFill>
          <a:blip r:embed="rId10"/>
          <a:srcRect/>
          <a:stretch>
            <a:fillRect/>
          </a:stretch>
        </p:blipFill>
        <p:spPr>
          <a:xfrm>
            <a:off x="148793" y="3499054"/>
            <a:ext cx="386301" cy="923429"/>
          </a:xfrm>
          <a:prstGeom prst="rect">
            <a:avLst/>
          </a:prstGeom>
        </p:spPr>
      </p:pic>
      <p:grpSp>
        <p:nvGrpSpPr>
          <p:cNvPr id="13" name="Group 12">
            <a:extLst>
              <a:ext uri="{FF2B5EF4-FFF2-40B4-BE49-F238E27FC236}">
                <a16:creationId xmlns:a16="http://schemas.microsoft.com/office/drawing/2014/main" id="{CDBAF44B-A559-0A7F-FB6B-EC7481EEF3E1}"/>
              </a:ext>
            </a:extLst>
          </p:cNvPr>
          <p:cNvGrpSpPr/>
          <p:nvPr/>
        </p:nvGrpSpPr>
        <p:grpSpPr>
          <a:xfrm>
            <a:off x="22358" y="4059771"/>
            <a:ext cx="9091990" cy="513568"/>
            <a:chOff x="-8290" y="5413027"/>
            <a:chExt cx="12122653" cy="684757"/>
          </a:xfrm>
        </p:grpSpPr>
        <p:grpSp>
          <p:nvGrpSpPr>
            <p:cNvPr id="7" name="Group 6">
              <a:extLst>
                <a:ext uri="{FF2B5EF4-FFF2-40B4-BE49-F238E27FC236}">
                  <a16:creationId xmlns:a16="http://schemas.microsoft.com/office/drawing/2014/main" id="{CA97B517-4A72-F012-4561-8136F0E05B88}"/>
                </a:ext>
              </a:extLst>
            </p:cNvPr>
            <p:cNvGrpSpPr/>
            <p:nvPr/>
          </p:nvGrpSpPr>
          <p:grpSpPr>
            <a:xfrm>
              <a:off x="-8290" y="5413027"/>
              <a:ext cx="8619588" cy="684757"/>
              <a:chOff x="54869" y="5202892"/>
              <a:chExt cx="12860004" cy="1258682"/>
            </a:xfrm>
          </p:grpSpPr>
          <p:pic>
            <p:nvPicPr>
              <p:cNvPr id="57" name="Picture 28">
                <a:extLst>
                  <a:ext uri="{FF2B5EF4-FFF2-40B4-BE49-F238E27FC236}">
                    <a16:creationId xmlns:a16="http://schemas.microsoft.com/office/drawing/2014/main" id="{88A168E1-E521-FE1C-551F-6E9BE1D42D06}"/>
                  </a:ext>
                </a:extLst>
              </p:cNvPr>
              <p:cNvPicPr>
                <a:picLocks noChangeAspect="1"/>
              </p:cNvPicPr>
              <p:nvPr/>
            </p:nvPicPr>
            <p:blipFill>
              <a:blip r:embed="rId11"/>
              <a:srcRect/>
              <a:stretch>
                <a:fillRect/>
              </a:stretch>
            </p:blipFill>
            <p:spPr>
              <a:xfrm>
                <a:off x="54869" y="5202892"/>
                <a:ext cx="1175819" cy="1258682"/>
              </a:xfrm>
              <a:prstGeom prst="rect">
                <a:avLst/>
              </a:prstGeom>
            </p:spPr>
          </p:pic>
          <p:pic>
            <p:nvPicPr>
              <p:cNvPr id="59" name="Picture 28">
                <a:extLst>
                  <a:ext uri="{FF2B5EF4-FFF2-40B4-BE49-F238E27FC236}">
                    <a16:creationId xmlns:a16="http://schemas.microsoft.com/office/drawing/2014/main" id="{F52430A5-D28B-4CA2-3391-B218CCF5690E}"/>
                  </a:ext>
                </a:extLst>
              </p:cNvPr>
              <p:cNvPicPr>
                <a:picLocks noChangeAspect="1"/>
              </p:cNvPicPr>
              <p:nvPr/>
            </p:nvPicPr>
            <p:blipFill>
              <a:blip r:embed="rId11"/>
              <a:srcRect/>
              <a:stretch>
                <a:fillRect/>
              </a:stretch>
            </p:blipFill>
            <p:spPr>
              <a:xfrm>
                <a:off x="1358886" y="5202892"/>
                <a:ext cx="1175819" cy="1258682"/>
              </a:xfrm>
              <a:prstGeom prst="rect">
                <a:avLst/>
              </a:prstGeom>
            </p:spPr>
          </p:pic>
          <p:pic>
            <p:nvPicPr>
              <p:cNvPr id="60" name="Picture 28">
                <a:extLst>
                  <a:ext uri="{FF2B5EF4-FFF2-40B4-BE49-F238E27FC236}">
                    <a16:creationId xmlns:a16="http://schemas.microsoft.com/office/drawing/2014/main" id="{389721E7-C836-CCF3-3AD3-0C32B1A4163A}"/>
                  </a:ext>
                </a:extLst>
              </p:cNvPr>
              <p:cNvPicPr>
                <a:picLocks noChangeAspect="1"/>
              </p:cNvPicPr>
              <p:nvPr/>
            </p:nvPicPr>
            <p:blipFill>
              <a:blip r:embed="rId11"/>
              <a:srcRect/>
              <a:stretch>
                <a:fillRect/>
              </a:stretch>
            </p:blipFill>
            <p:spPr>
              <a:xfrm>
                <a:off x="2663170" y="5202892"/>
                <a:ext cx="1175819" cy="1258682"/>
              </a:xfrm>
              <a:prstGeom prst="rect">
                <a:avLst/>
              </a:prstGeom>
            </p:spPr>
          </p:pic>
          <p:pic>
            <p:nvPicPr>
              <p:cNvPr id="67" name="Picture 28">
                <a:extLst>
                  <a:ext uri="{FF2B5EF4-FFF2-40B4-BE49-F238E27FC236}">
                    <a16:creationId xmlns:a16="http://schemas.microsoft.com/office/drawing/2014/main" id="{A68E5A3D-6A83-5F9F-7C79-C548C85AA5E4}"/>
                  </a:ext>
                </a:extLst>
              </p:cNvPr>
              <p:cNvPicPr>
                <a:picLocks noChangeAspect="1"/>
              </p:cNvPicPr>
              <p:nvPr/>
            </p:nvPicPr>
            <p:blipFill>
              <a:blip r:embed="rId11"/>
              <a:srcRect/>
              <a:stretch>
                <a:fillRect/>
              </a:stretch>
            </p:blipFill>
            <p:spPr>
              <a:xfrm>
                <a:off x="3967187" y="5202892"/>
                <a:ext cx="1175819" cy="1258682"/>
              </a:xfrm>
              <a:prstGeom prst="rect">
                <a:avLst/>
              </a:prstGeom>
            </p:spPr>
          </p:pic>
          <p:pic>
            <p:nvPicPr>
              <p:cNvPr id="69" name="Picture 28">
                <a:extLst>
                  <a:ext uri="{FF2B5EF4-FFF2-40B4-BE49-F238E27FC236}">
                    <a16:creationId xmlns:a16="http://schemas.microsoft.com/office/drawing/2014/main" id="{8A68903C-421A-6C36-365F-DA022943DE26}"/>
                  </a:ext>
                </a:extLst>
              </p:cNvPr>
              <p:cNvPicPr>
                <a:picLocks noChangeAspect="1"/>
              </p:cNvPicPr>
              <p:nvPr/>
            </p:nvPicPr>
            <p:blipFill>
              <a:blip r:embed="rId11"/>
              <a:srcRect/>
              <a:stretch>
                <a:fillRect/>
              </a:stretch>
            </p:blipFill>
            <p:spPr>
              <a:xfrm>
                <a:off x="5274643" y="5202892"/>
                <a:ext cx="1175819" cy="1258682"/>
              </a:xfrm>
              <a:prstGeom prst="rect">
                <a:avLst/>
              </a:prstGeom>
            </p:spPr>
          </p:pic>
          <p:pic>
            <p:nvPicPr>
              <p:cNvPr id="70" name="Picture 28">
                <a:extLst>
                  <a:ext uri="{FF2B5EF4-FFF2-40B4-BE49-F238E27FC236}">
                    <a16:creationId xmlns:a16="http://schemas.microsoft.com/office/drawing/2014/main" id="{E3676029-B3EB-85AA-DDA4-07AB4D9060B1}"/>
                  </a:ext>
                </a:extLst>
              </p:cNvPr>
              <p:cNvPicPr>
                <a:picLocks noChangeAspect="1"/>
              </p:cNvPicPr>
              <p:nvPr/>
            </p:nvPicPr>
            <p:blipFill>
              <a:blip r:embed="rId11"/>
              <a:srcRect/>
              <a:stretch>
                <a:fillRect/>
              </a:stretch>
            </p:blipFill>
            <p:spPr>
              <a:xfrm>
                <a:off x="6578660" y="5202892"/>
                <a:ext cx="1175819" cy="1258682"/>
              </a:xfrm>
              <a:prstGeom prst="rect">
                <a:avLst/>
              </a:prstGeom>
            </p:spPr>
          </p:pic>
          <p:pic>
            <p:nvPicPr>
              <p:cNvPr id="71" name="Picture 28">
                <a:extLst>
                  <a:ext uri="{FF2B5EF4-FFF2-40B4-BE49-F238E27FC236}">
                    <a16:creationId xmlns:a16="http://schemas.microsoft.com/office/drawing/2014/main" id="{0C82DD3D-EE82-85A8-E637-F6725963E095}"/>
                  </a:ext>
                </a:extLst>
              </p:cNvPr>
              <p:cNvPicPr>
                <a:picLocks noChangeAspect="1"/>
              </p:cNvPicPr>
              <p:nvPr/>
            </p:nvPicPr>
            <p:blipFill>
              <a:blip r:embed="rId11"/>
              <a:srcRect/>
              <a:stretch>
                <a:fillRect/>
              </a:stretch>
            </p:blipFill>
            <p:spPr>
              <a:xfrm>
                <a:off x="7882944" y="5202892"/>
                <a:ext cx="1175819" cy="1258682"/>
              </a:xfrm>
              <a:prstGeom prst="rect">
                <a:avLst/>
              </a:prstGeom>
            </p:spPr>
          </p:pic>
          <p:pic>
            <p:nvPicPr>
              <p:cNvPr id="72" name="Picture 28">
                <a:extLst>
                  <a:ext uri="{FF2B5EF4-FFF2-40B4-BE49-F238E27FC236}">
                    <a16:creationId xmlns:a16="http://schemas.microsoft.com/office/drawing/2014/main" id="{6013191C-42C2-0263-3911-549E9A94AB98}"/>
                  </a:ext>
                </a:extLst>
              </p:cNvPr>
              <p:cNvPicPr>
                <a:picLocks noChangeAspect="1"/>
              </p:cNvPicPr>
              <p:nvPr/>
            </p:nvPicPr>
            <p:blipFill>
              <a:blip r:embed="rId11"/>
              <a:srcRect/>
              <a:stretch>
                <a:fillRect/>
              </a:stretch>
            </p:blipFill>
            <p:spPr>
              <a:xfrm>
                <a:off x="9186961" y="5202892"/>
                <a:ext cx="1175819" cy="1258682"/>
              </a:xfrm>
              <a:prstGeom prst="rect">
                <a:avLst/>
              </a:prstGeom>
            </p:spPr>
          </p:pic>
          <p:pic>
            <p:nvPicPr>
              <p:cNvPr id="73" name="Picture 28">
                <a:extLst>
                  <a:ext uri="{FF2B5EF4-FFF2-40B4-BE49-F238E27FC236}">
                    <a16:creationId xmlns:a16="http://schemas.microsoft.com/office/drawing/2014/main" id="{C4208611-058B-D079-893C-6AA8E01A9A58}"/>
                  </a:ext>
                </a:extLst>
              </p:cNvPr>
              <p:cNvPicPr>
                <a:picLocks noChangeAspect="1"/>
              </p:cNvPicPr>
              <p:nvPr/>
            </p:nvPicPr>
            <p:blipFill>
              <a:blip r:embed="rId11"/>
              <a:srcRect/>
              <a:stretch>
                <a:fillRect/>
              </a:stretch>
            </p:blipFill>
            <p:spPr>
              <a:xfrm>
                <a:off x="10435037" y="5202892"/>
                <a:ext cx="1175819" cy="1258682"/>
              </a:xfrm>
              <a:prstGeom prst="rect">
                <a:avLst/>
              </a:prstGeom>
            </p:spPr>
          </p:pic>
          <p:pic>
            <p:nvPicPr>
              <p:cNvPr id="74" name="Picture 28">
                <a:extLst>
                  <a:ext uri="{FF2B5EF4-FFF2-40B4-BE49-F238E27FC236}">
                    <a16:creationId xmlns:a16="http://schemas.microsoft.com/office/drawing/2014/main" id="{78AE347E-4624-0DAA-6D1D-98AEE1FAF42D}"/>
                  </a:ext>
                </a:extLst>
              </p:cNvPr>
              <p:cNvPicPr>
                <a:picLocks noChangeAspect="1"/>
              </p:cNvPicPr>
              <p:nvPr/>
            </p:nvPicPr>
            <p:blipFill>
              <a:blip r:embed="rId11"/>
              <a:srcRect/>
              <a:stretch>
                <a:fillRect/>
              </a:stretch>
            </p:blipFill>
            <p:spPr>
              <a:xfrm>
                <a:off x="11739054" y="5202892"/>
                <a:ext cx="1175819" cy="1258682"/>
              </a:xfrm>
              <a:prstGeom prst="rect">
                <a:avLst/>
              </a:prstGeom>
            </p:spPr>
          </p:pic>
        </p:grpSp>
        <p:pic>
          <p:nvPicPr>
            <p:cNvPr id="79" name="Picture 28">
              <a:extLst>
                <a:ext uri="{FF2B5EF4-FFF2-40B4-BE49-F238E27FC236}">
                  <a16:creationId xmlns:a16="http://schemas.microsoft.com/office/drawing/2014/main" id="{9114F5FE-3390-7CFD-E74D-3A7EBCE1D39D}"/>
                </a:ext>
              </a:extLst>
            </p:cNvPr>
            <p:cNvPicPr>
              <a:picLocks noChangeAspect="1"/>
            </p:cNvPicPr>
            <p:nvPr/>
          </p:nvPicPr>
          <p:blipFill>
            <a:blip r:embed="rId11"/>
            <a:srcRect/>
            <a:stretch>
              <a:fillRect/>
            </a:stretch>
          </p:blipFill>
          <p:spPr>
            <a:xfrm>
              <a:off x="8701667" y="5413027"/>
              <a:ext cx="788108" cy="684757"/>
            </a:xfrm>
            <a:prstGeom prst="rect">
              <a:avLst/>
            </a:prstGeom>
          </p:spPr>
        </p:pic>
        <p:pic>
          <p:nvPicPr>
            <p:cNvPr id="80" name="Picture 28">
              <a:extLst>
                <a:ext uri="{FF2B5EF4-FFF2-40B4-BE49-F238E27FC236}">
                  <a16:creationId xmlns:a16="http://schemas.microsoft.com/office/drawing/2014/main" id="{7D209461-B33C-EBB5-B1AA-24F7BC2141E5}"/>
                </a:ext>
              </a:extLst>
            </p:cNvPr>
            <p:cNvPicPr>
              <a:picLocks noChangeAspect="1"/>
            </p:cNvPicPr>
            <p:nvPr/>
          </p:nvPicPr>
          <p:blipFill>
            <a:blip r:embed="rId11"/>
            <a:srcRect/>
            <a:stretch>
              <a:fillRect/>
            </a:stretch>
          </p:blipFill>
          <p:spPr>
            <a:xfrm>
              <a:off x="9578007" y="5413027"/>
              <a:ext cx="788108" cy="684757"/>
            </a:xfrm>
            <a:prstGeom prst="rect">
              <a:avLst/>
            </a:prstGeom>
          </p:spPr>
        </p:pic>
        <p:pic>
          <p:nvPicPr>
            <p:cNvPr id="81" name="Picture 28">
              <a:extLst>
                <a:ext uri="{FF2B5EF4-FFF2-40B4-BE49-F238E27FC236}">
                  <a16:creationId xmlns:a16="http://schemas.microsoft.com/office/drawing/2014/main" id="{A116D83E-D576-E068-F1A4-6C6B7638D3D2}"/>
                </a:ext>
              </a:extLst>
            </p:cNvPr>
            <p:cNvPicPr>
              <a:picLocks noChangeAspect="1"/>
            </p:cNvPicPr>
            <p:nvPr/>
          </p:nvPicPr>
          <p:blipFill>
            <a:blip r:embed="rId11"/>
            <a:srcRect/>
            <a:stretch>
              <a:fillRect/>
            </a:stretch>
          </p:blipFill>
          <p:spPr>
            <a:xfrm>
              <a:off x="10452041" y="5413027"/>
              <a:ext cx="788108" cy="684757"/>
            </a:xfrm>
            <a:prstGeom prst="rect">
              <a:avLst/>
            </a:prstGeom>
          </p:spPr>
        </p:pic>
        <p:pic>
          <p:nvPicPr>
            <p:cNvPr id="82" name="Picture 28">
              <a:extLst>
                <a:ext uri="{FF2B5EF4-FFF2-40B4-BE49-F238E27FC236}">
                  <a16:creationId xmlns:a16="http://schemas.microsoft.com/office/drawing/2014/main" id="{CB467FAB-A0C1-9414-0EF9-D5B589E16911}"/>
                </a:ext>
              </a:extLst>
            </p:cNvPr>
            <p:cNvPicPr>
              <a:picLocks noChangeAspect="1"/>
            </p:cNvPicPr>
            <p:nvPr/>
          </p:nvPicPr>
          <p:blipFill>
            <a:blip r:embed="rId11"/>
            <a:srcRect/>
            <a:stretch>
              <a:fillRect/>
            </a:stretch>
          </p:blipFill>
          <p:spPr>
            <a:xfrm>
              <a:off x="11326255" y="5413027"/>
              <a:ext cx="788108" cy="684757"/>
            </a:xfrm>
            <a:prstGeom prst="rect">
              <a:avLst/>
            </a:prstGeom>
          </p:spPr>
        </p:pic>
      </p:grpSp>
      <p:pic>
        <p:nvPicPr>
          <p:cNvPr id="43" name="Picture 9">
            <a:extLst>
              <a:ext uri="{FF2B5EF4-FFF2-40B4-BE49-F238E27FC236}">
                <a16:creationId xmlns:a16="http://schemas.microsoft.com/office/drawing/2014/main" id="{E8CC3E8C-B601-A94F-0C00-38F31965304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800476" y="-4454"/>
            <a:ext cx="4348599" cy="5138669"/>
          </a:xfrm>
          <a:prstGeom prst="rect">
            <a:avLst/>
          </a:prstGeom>
        </p:spPr>
      </p:pic>
      <p:pic>
        <p:nvPicPr>
          <p:cNvPr id="12" name="Picture 11">
            <a:hlinkClick r:id="rId14" action="ppaction://hlinksldjump"/>
            <a:extLst>
              <a:ext uri="{FF2B5EF4-FFF2-40B4-BE49-F238E27FC236}">
                <a16:creationId xmlns:a16="http://schemas.microsoft.com/office/drawing/2014/main" id="{E6867C48-0FA7-A6BA-E158-19B5D5F64E76}"/>
              </a:ext>
            </a:extLst>
          </p:cNvPr>
          <p:cNvPicPr>
            <a:picLocks noChangeAspect="1"/>
          </p:cNvPicPr>
          <p:nvPr/>
        </p:nvPicPr>
        <p:blipFill>
          <a:blip r:embed="rId15"/>
          <a:stretch>
            <a:fillRect/>
          </a:stretch>
        </p:blipFill>
        <p:spPr>
          <a:xfrm>
            <a:off x="-2152672" y="3309829"/>
            <a:ext cx="2094158" cy="1824386"/>
          </a:xfrm>
          <a:prstGeom prst="rect">
            <a:avLst/>
          </a:prstGeom>
        </p:spPr>
      </p:pic>
    </p:spTree>
    <p:extLst>
      <p:ext uri="{BB962C8B-B14F-4D97-AF65-F5344CB8AC3E}">
        <p14:creationId xmlns:p14="http://schemas.microsoft.com/office/powerpoint/2010/main" val="3538078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2" presetClass="entr" presetSubtype="2" repeatCount="indefinite"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additive="base">
                                        <p:cTn id="10" dur="10000" fill="hold"/>
                                        <p:tgtEl>
                                          <p:spTgt spid="34"/>
                                        </p:tgtEl>
                                        <p:attrNameLst>
                                          <p:attrName>ppt_x</p:attrName>
                                        </p:attrNameLst>
                                      </p:cBhvr>
                                      <p:tavLst>
                                        <p:tav tm="0">
                                          <p:val>
                                            <p:strVal val="1+#ppt_w/2"/>
                                          </p:val>
                                        </p:tav>
                                        <p:tav tm="100000">
                                          <p:val>
                                            <p:strVal val="#ppt_x"/>
                                          </p:val>
                                        </p:tav>
                                      </p:tavLst>
                                    </p:anim>
                                    <p:anim calcmode="lin" valueType="num">
                                      <p:cBhvr additive="base">
                                        <p:cTn id="11" dur="10000" fill="hold"/>
                                        <p:tgtEl>
                                          <p:spTgt spid="34"/>
                                        </p:tgtEl>
                                        <p:attrNameLst>
                                          <p:attrName>ppt_y</p:attrName>
                                        </p:attrNameLst>
                                      </p:cBhvr>
                                      <p:tavLst>
                                        <p:tav tm="0">
                                          <p:val>
                                            <p:strVal val="#ppt_y"/>
                                          </p:val>
                                        </p:tav>
                                        <p:tav tm="100000">
                                          <p:val>
                                            <p:strVal val="#ppt_y"/>
                                          </p:val>
                                        </p:tav>
                                      </p:tavLst>
                                    </p:anim>
                                  </p:childTnLst>
                                </p:cTn>
                              </p:par>
                              <p:par>
                                <p:cTn id="12" presetID="2" presetClass="entr" presetSubtype="8" repeatCount="indefinite"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8000" fill="hold"/>
                                        <p:tgtEl>
                                          <p:spTgt spid="28"/>
                                        </p:tgtEl>
                                        <p:attrNameLst>
                                          <p:attrName>ppt_x</p:attrName>
                                        </p:attrNameLst>
                                      </p:cBhvr>
                                      <p:tavLst>
                                        <p:tav tm="0">
                                          <p:val>
                                            <p:strVal val="0-#ppt_w/2"/>
                                          </p:val>
                                        </p:tav>
                                        <p:tav tm="100000">
                                          <p:val>
                                            <p:strVal val="#ppt_x"/>
                                          </p:val>
                                        </p:tav>
                                      </p:tavLst>
                                    </p:anim>
                                    <p:anim calcmode="lin" valueType="num">
                                      <p:cBhvr additive="base">
                                        <p:cTn id="15" dur="8000" fill="hold"/>
                                        <p:tgtEl>
                                          <p:spTgt spid="28"/>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4000" fill="hold"/>
                                        <p:tgtEl>
                                          <p:spTgt spid="53"/>
                                        </p:tgtEl>
                                        <p:attrNameLst>
                                          <p:attrName>r</p:attrName>
                                        </p:attrNameLst>
                                      </p:cBhvr>
                                    </p:animRot>
                                  </p:childTnLst>
                                </p:cTn>
                              </p:par>
                              <p:par>
                                <p:cTn id="18" presetID="63" presetClass="path" presetSubtype="0" accel="50000" decel="50000" fill="hold" nodeType="withEffect">
                                  <p:stCondLst>
                                    <p:cond delay="0"/>
                                  </p:stCondLst>
                                  <p:childTnLst>
                                    <p:animMotion origin="layout" path="M 3.33333E-6 -3.33333E-6 L 0.51562 0.00232 " pathEditMode="relative" rAng="0" ptsTypes="AA">
                                      <p:cBhvr>
                                        <p:cTn id="19" dur="4000" fill="hold"/>
                                        <p:tgtEl>
                                          <p:spTgt spid="12"/>
                                        </p:tgtEl>
                                        <p:attrNameLst>
                                          <p:attrName>ppt_x</p:attrName>
                                          <p:attrName>ppt_y</p:attrName>
                                        </p:attrNameLst>
                                      </p:cBhvr>
                                      <p:rCtr x="2578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1809F9A-66D7-F3CC-ECBF-4230DE762D6E}"/>
              </a:ext>
            </a:extLst>
          </p:cNvPr>
          <p:cNvGrpSpPr/>
          <p:nvPr/>
        </p:nvGrpSpPr>
        <p:grpSpPr>
          <a:xfrm>
            <a:off x="9306706" y="468447"/>
            <a:ext cx="4549250" cy="1952943"/>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3"/>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4"/>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3"/>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3"/>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3819250" y="132184"/>
            <a:ext cx="3760736" cy="1948436"/>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3"/>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3"/>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3"/>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3"/>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6" name="Picture 25">
            <a:extLst>
              <a:ext uri="{FF2B5EF4-FFF2-40B4-BE49-F238E27FC236}">
                <a16:creationId xmlns:a16="http://schemas.microsoft.com/office/drawing/2014/main" id="{468E6E86-2698-21EC-05BF-8C893A7C99C4}"/>
              </a:ext>
            </a:extLst>
          </p:cNvPr>
          <p:cNvPicPr>
            <a:picLocks noChangeAspect="1"/>
          </p:cNvPicPr>
          <p:nvPr/>
        </p:nvPicPr>
        <p:blipFill>
          <a:blip r:embed="rId5"/>
          <a:srcRect/>
          <a:stretch>
            <a:fillRect/>
          </a:stretch>
        </p:blipFill>
        <p:spPr>
          <a:xfrm>
            <a:off x="0" y="3580488"/>
            <a:ext cx="833192" cy="814445"/>
          </a:xfrm>
          <a:prstGeom prst="rect">
            <a:avLst/>
          </a:prstGeom>
        </p:spPr>
      </p:pic>
      <p:pic>
        <p:nvPicPr>
          <p:cNvPr id="57" name="Picture 8">
            <a:extLst>
              <a:ext uri="{FF2B5EF4-FFF2-40B4-BE49-F238E27FC236}">
                <a16:creationId xmlns:a16="http://schemas.microsoft.com/office/drawing/2014/main" id="{023FD4A3-7D42-C765-74AF-144EBD0B6F64}"/>
              </a:ext>
            </a:extLst>
          </p:cNvPr>
          <p:cNvPicPr>
            <a:picLocks noChangeAspect="1"/>
          </p:cNvPicPr>
          <p:nvPr/>
        </p:nvPicPr>
        <p:blipFill>
          <a:blip r:embed="rId6"/>
          <a:srcRect/>
          <a:stretch>
            <a:fillRect/>
          </a:stretch>
        </p:blipFill>
        <p:spPr>
          <a:xfrm>
            <a:off x="435174" y="2988889"/>
            <a:ext cx="1404760" cy="1426152"/>
          </a:xfrm>
          <a:prstGeom prst="rect">
            <a:avLst/>
          </a:prstGeom>
        </p:spPr>
      </p:pic>
      <p:pic>
        <p:nvPicPr>
          <p:cNvPr id="58" name="Picture 7">
            <a:extLst>
              <a:ext uri="{FF2B5EF4-FFF2-40B4-BE49-F238E27FC236}">
                <a16:creationId xmlns:a16="http://schemas.microsoft.com/office/drawing/2014/main" id="{7868D53D-5B0C-A25B-07D7-0E7186815B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36849" y="3509340"/>
            <a:ext cx="1019095" cy="938841"/>
          </a:xfrm>
          <a:prstGeom prst="rect">
            <a:avLst/>
          </a:prstGeom>
        </p:spPr>
      </p:pic>
      <p:pic>
        <p:nvPicPr>
          <p:cNvPr id="59" name="Picture 17">
            <a:extLst>
              <a:ext uri="{FF2B5EF4-FFF2-40B4-BE49-F238E27FC236}">
                <a16:creationId xmlns:a16="http://schemas.microsoft.com/office/drawing/2014/main" id="{2A0C6E9A-CE80-90E4-4647-ECC4D0BE3CD9}"/>
              </a:ext>
            </a:extLst>
          </p:cNvPr>
          <p:cNvPicPr>
            <a:picLocks noChangeAspect="1"/>
          </p:cNvPicPr>
          <p:nvPr/>
        </p:nvPicPr>
        <p:blipFill>
          <a:blip r:embed="rId9"/>
          <a:srcRect/>
          <a:stretch>
            <a:fillRect/>
          </a:stretch>
        </p:blipFill>
        <p:spPr>
          <a:xfrm>
            <a:off x="148793" y="3499054"/>
            <a:ext cx="386301" cy="923429"/>
          </a:xfrm>
          <a:prstGeom prst="rect">
            <a:avLst/>
          </a:prstGeom>
        </p:spPr>
      </p:pic>
      <p:grpSp>
        <p:nvGrpSpPr>
          <p:cNvPr id="60" name="Group 59">
            <a:extLst>
              <a:ext uri="{FF2B5EF4-FFF2-40B4-BE49-F238E27FC236}">
                <a16:creationId xmlns:a16="http://schemas.microsoft.com/office/drawing/2014/main" id="{50871AAE-94C1-BF6C-136C-7AD2DEEF3295}"/>
              </a:ext>
            </a:extLst>
          </p:cNvPr>
          <p:cNvGrpSpPr/>
          <p:nvPr/>
        </p:nvGrpSpPr>
        <p:grpSpPr>
          <a:xfrm>
            <a:off x="22358" y="4059771"/>
            <a:ext cx="9091990" cy="513568"/>
            <a:chOff x="-8290" y="5413027"/>
            <a:chExt cx="12122653" cy="684757"/>
          </a:xfrm>
        </p:grpSpPr>
        <p:grpSp>
          <p:nvGrpSpPr>
            <p:cNvPr id="67" name="Group 66">
              <a:extLst>
                <a:ext uri="{FF2B5EF4-FFF2-40B4-BE49-F238E27FC236}">
                  <a16:creationId xmlns:a16="http://schemas.microsoft.com/office/drawing/2014/main" id="{6497D3F7-6732-F8B8-579A-D217268FABB5}"/>
                </a:ext>
              </a:extLst>
            </p:cNvPr>
            <p:cNvGrpSpPr/>
            <p:nvPr/>
          </p:nvGrpSpPr>
          <p:grpSpPr>
            <a:xfrm>
              <a:off x="-8290" y="5413027"/>
              <a:ext cx="8619588" cy="684757"/>
              <a:chOff x="54869" y="5202892"/>
              <a:chExt cx="12860004" cy="1258682"/>
            </a:xfrm>
          </p:grpSpPr>
          <p:pic>
            <p:nvPicPr>
              <p:cNvPr id="73" name="Picture 28">
                <a:extLst>
                  <a:ext uri="{FF2B5EF4-FFF2-40B4-BE49-F238E27FC236}">
                    <a16:creationId xmlns:a16="http://schemas.microsoft.com/office/drawing/2014/main" id="{40015C2E-BA31-33C7-C4D2-0C080A77D966}"/>
                  </a:ext>
                </a:extLst>
              </p:cNvPr>
              <p:cNvPicPr>
                <a:picLocks noChangeAspect="1"/>
              </p:cNvPicPr>
              <p:nvPr/>
            </p:nvPicPr>
            <p:blipFill>
              <a:blip r:embed="rId10"/>
              <a:srcRect/>
              <a:stretch>
                <a:fillRect/>
              </a:stretch>
            </p:blipFill>
            <p:spPr>
              <a:xfrm>
                <a:off x="54869" y="5202892"/>
                <a:ext cx="1175819" cy="1258682"/>
              </a:xfrm>
              <a:prstGeom prst="rect">
                <a:avLst/>
              </a:prstGeom>
            </p:spPr>
          </p:pic>
          <p:pic>
            <p:nvPicPr>
              <p:cNvPr id="74" name="Picture 28">
                <a:extLst>
                  <a:ext uri="{FF2B5EF4-FFF2-40B4-BE49-F238E27FC236}">
                    <a16:creationId xmlns:a16="http://schemas.microsoft.com/office/drawing/2014/main" id="{5C136423-896E-306E-2670-9195C7D207FE}"/>
                  </a:ext>
                </a:extLst>
              </p:cNvPr>
              <p:cNvPicPr>
                <a:picLocks noChangeAspect="1"/>
              </p:cNvPicPr>
              <p:nvPr/>
            </p:nvPicPr>
            <p:blipFill>
              <a:blip r:embed="rId10"/>
              <a:srcRect/>
              <a:stretch>
                <a:fillRect/>
              </a:stretch>
            </p:blipFill>
            <p:spPr>
              <a:xfrm>
                <a:off x="1358886" y="5202892"/>
                <a:ext cx="1175819" cy="1258682"/>
              </a:xfrm>
              <a:prstGeom prst="rect">
                <a:avLst/>
              </a:prstGeom>
            </p:spPr>
          </p:pic>
          <p:pic>
            <p:nvPicPr>
              <p:cNvPr id="75" name="Picture 28">
                <a:extLst>
                  <a:ext uri="{FF2B5EF4-FFF2-40B4-BE49-F238E27FC236}">
                    <a16:creationId xmlns:a16="http://schemas.microsoft.com/office/drawing/2014/main" id="{0FF70990-447D-C718-34B8-96A7F35879DC}"/>
                  </a:ext>
                </a:extLst>
              </p:cNvPr>
              <p:cNvPicPr>
                <a:picLocks noChangeAspect="1"/>
              </p:cNvPicPr>
              <p:nvPr/>
            </p:nvPicPr>
            <p:blipFill>
              <a:blip r:embed="rId10"/>
              <a:srcRect/>
              <a:stretch>
                <a:fillRect/>
              </a:stretch>
            </p:blipFill>
            <p:spPr>
              <a:xfrm>
                <a:off x="2663170" y="5202892"/>
                <a:ext cx="1175819" cy="1258682"/>
              </a:xfrm>
              <a:prstGeom prst="rect">
                <a:avLst/>
              </a:prstGeom>
            </p:spPr>
          </p:pic>
          <p:pic>
            <p:nvPicPr>
              <p:cNvPr id="81" name="Picture 28">
                <a:extLst>
                  <a:ext uri="{FF2B5EF4-FFF2-40B4-BE49-F238E27FC236}">
                    <a16:creationId xmlns:a16="http://schemas.microsoft.com/office/drawing/2014/main" id="{D4CD895B-DBC0-AE79-EF61-52F38B3D14BD}"/>
                  </a:ext>
                </a:extLst>
              </p:cNvPr>
              <p:cNvPicPr>
                <a:picLocks noChangeAspect="1"/>
              </p:cNvPicPr>
              <p:nvPr/>
            </p:nvPicPr>
            <p:blipFill>
              <a:blip r:embed="rId10"/>
              <a:srcRect/>
              <a:stretch>
                <a:fillRect/>
              </a:stretch>
            </p:blipFill>
            <p:spPr>
              <a:xfrm>
                <a:off x="3967187" y="5202892"/>
                <a:ext cx="1175819" cy="1258682"/>
              </a:xfrm>
              <a:prstGeom prst="rect">
                <a:avLst/>
              </a:prstGeom>
            </p:spPr>
          </p:pic>
          <p:pic>
            <p:nvPicPr>
              <p:cNvPr id="82" name="Picture 28">
                <a:extLst>
                  <a:ext uri="{FF2B5EF4-FFF2-40B4-BE49-F238E27FC236}">
                    <a16:creationId xmlns:a16="http://schemas.microsoft.com/office/drawing/2014/main" id="{C85EA560-BF4D-59B6-9045-8A3E5A1684D9}"/>
                  </a:ext>
                </a:extLst>
              </p:cNvPr>
              <p:cNvPicPr>
                <a:picLocks noChangeAspect="1"/>
              </p:cNvPicPr>
              <p:nvPr/>
            </p:nvPicPr>
            <p:blipFill>
              <a:blip r:embed="rId10"/>
              <a:srcRect/>
              <a:stretch>
                <a:fillRect/>
              </a:stretch>
            </p:blipFill>
            <p:spPr>
              <a:xfrm>
                <a:off x="5274643" y="5202892"/>
                <a:ext cx="1175819" cy="1258682"/>
              </a:xfrm>
              <a:prstGeom prst="rect">
                <a:avLst/>
              </a:prstGeom>
            </p:spPr>
          </p:pic>
          <p:pic>
            <p:nvPicPr>
              <p:cNvPr id="83" name="Picture 28">
                <a:extLst>
                  <a:ext uri="{FF2B5EF4-FFF2-40B4-BE49-F238E27FC236}">
                    <a16:creationId xmlns:a16="http://schemas.microsoft.com/office/drawing/2014/main" id="{CF89B1D3-E8C6-B0F9-351D-867569C82A02}"/>
                  </a:ext>
                </a:extLst>
              </p:cNvPr>
              <p:cNvPicPr>
                <a:picLocks noChangeAspect="1"/>
              </p:cNvPicPr>
              <p:nvPr/>
            </p:nvPicPr>
            <p:blipFill>
              <a:blip r:embed="rId10"/>
              <a:srcRect/>
              <a:stretch>
                <a:fillRect/>
              </a:stretch>
            </p:blipFill>
            <p:spPr>
              <a:xfrm>
                <a:off x="6578660" y="5202892"/>
                <a:ext cx="1175819" cy="1258682"/>
              </a:xfrm>
              <a:prstGeom prst="rect">
                <a:avLst/>
              </a:prstGeom>
            </p:spPr>
          </p:pic>
          <p:pic>
            <p:nvPicPr>
              <p:cNvPr id="84" name="Picture 28">
                <a:extLst>
                  <a:ext uri="{FF2B5EF4-FFF2-40B4-BE49-F238E27FC236}">
                    <a16:creationId xmlns:a16="http://schemas.microsoft.com/office/drawing/2014/main" id="{476EEEFA-FF27-9941-3143-AE101ECF8CD5}"/>
                  </a:ext>
                </a:extLst>
              </p:cNvPr>
              <p:cNvPicPr>
                <a:picLocks noChangeAspect="1"/>
              </p:cNvPicPr>
              <p:nvPr/>
            </p:nvPicPr>
            <p:blipFill>
              <a:blip r:embed="rId10"/>
              <a:srcRect/>
              <a:stretch>
                <a:fillRect/>
              </a:stretch>
            </p:blipFill>
            <p:spPr>
              <a:xfrm>
                <a:off x="7882944" y="5202892"/>
                <a:ext cx="1175819" cy="1258682"/>
              </a:xfrm>
              <a:prstGeom prst="rect">
                <a:avLst/>
              </a:prstGeom>
            </p:spPr>
          </p:pic>
          <p:pic>
            <p:nvPicPr>
              <p:cNvPr id="85" name="Picture 28">
                <a:extLst>
                  <a:ext uri="{FF2B5EF4-FFF2-40B4-BE49-F238E27FC236}">
                    <a16:creationId xmlns:a16="http://schemas.microsoft.com/office/drawing/2014/main" id="{1A2F4732-822A-BDB2-FDB0-BB979E27D72C}"/>
                  </a:ext>
                </a:extLst>
              </p:cNvPr>
              <p:cNvPicPr>
                <a:picLocks noChangeAspect="1"/>
              </p:cNvPicPr>
              <p:nvPr/>
            </p:nvPicPr>
            <p:blipFill>
              <a:blip r:embed="rId10"/>
              <a:srcRect/>
              <a:stretch>
                <a:fillRect/>
              </a:stretch>
            </p:blipFill>
            <p:spPr>
              <a:xfrm>
                <a:off x="9186961" y="5202892"/>
                <a:ext cx="1175819" cy="1258682"/>
              </a:xfrm>
              <a:prstGeom prst="rect">
                <a:avLst/>
              </a:prstGeom>
            </p:spPr>
          </p:pic>
          <p:pic>
            <p:nvPicPr>
              <p:cNvPr id="86" name="Picture 28">
                <a:extLst>
                  <a:ext uri="{FF2B5EF4-FFF2-40B4-BE49-F238E27FC236}">
                    <a16:creationId xmlns:a16="http://schemas.microsoft.com/office/drawing/2014/main" id="{53959C8A-13A4-F7B6-DDF4-269215EA10E3}"/>
                  </a:ext>
                </a:extLst>
              </p:cNvPr>
              <p:cNvPicPr>
                <a:picLocks noChangeAspect="1"/>
              </p:cNvPicPr>
              <p:nvPr/>
            </p:nvPicPr>
            <p:blipFill>
              <a:blip r:embed="rId10"/>
              <a:srcRect/>
              <a:stretch>
                <a:fillRect/>
              </a:stretch>
            </p:blipFill>
            <p:spPr>
              <a:xfrm>
                <a:off x="10435037" y="5202892"/>
                <a:ext cx="1175819" cy="1258682"/>
              </a:xfrm>
              <a:prstGeom prst="rect">
                <a:avLst/>
              </a:prstGeom>
            </p:spPr>
          </p:pic>
          <p:pic>
            <p:nvPicPr>
              <p:cNvPr id="87" name="Picture 28">
                <a:extLst>
                  <a:ext uri="{FF2B5EF4-FFF2-40B4-BE49-F238E27FC236}">
                    <a16:creationId xmlns:a16="http://schemas.microsoft.com/office/drawing/2014/main" id="{4FBCBFF6-0023-FA82-C71C-0E906CD9A4C7}"/>
                  </a:ext>
                </a:extLst>
              </p:cNvPr>
              <p:cNvPicPr>
                <a:picLocks noChangeAspect="1"/>
              </p:cNvPicPr>
              <p:nvPr/>
            </p:nvPicPr>
            <p:blipFill>
              <a:blip r:embed="rId10"/>
              <a:srcRect/>
              <a:stretch>
                <a:fillRect/>
              </a:stretch>
            </p:blipFill>
            <p:spPr>
              <a:xfrm>
                <a:off x="11739054" y="5202892"/>
                <a:ext cx="1175819" cy="1258682"/>
              </a:xfrm>
              <a:prstGeom prst="rect">
                <a:avLst/>
              </a:prstGeom>
            </p:spPr>
          </p:pic>
        </p:grpSp>
        <p:pic>
          <p:nvPicPr>
            <p:cNvPr id="69" name="Picture 28">
              <a:extLst>
                <a:ext uri="{FF2B5EF4-FFF2-40B4-BE49-F238E27FC236}">
                  <a16:creationId xmlns:a16="http://schemas.microsoft.com/office/drawing/2014/main" id="{2BC50069-7DBE-D576-F176-FE3BA9E7D241}"/>
                </a:ext>
              </a:extLst>
            </p:cNvPr>
            <p:cNvPicPr>
              <a:picLocks noChangeAspect="1"/>
            </p:cNvPicPr>
            <p:nvPr/>
          </p:nvPicPr>
          <p:blipFill>
            <a:blip r:embed="rId10"/>
            <a:srcRect/>
            <a:stretch>
              <a:fillRect/>
            </a:stretch>
          </p:blipFill>
          <p:spPr>
            <a:xfrm>
              <a:off x="8701667" y="5413027"/>
              <a:ext cx="788108" cy="684757"/>
            </a:xfrm>
            <a:prstGeom prst="rect">
              <a:avLst/>
            </a:prstGeom>
          </p:spPr>
        </p:pic>
        <p:pic>
          <p:nvPicPr>
            <p:cNvPr id="70" name="Picture 28">
              <a:extLst>
                <a:ext uri="{FF2B5EF4-FFF2-40B4-BE49-F238E27FC236}">
                  <a16:creationId xmlns:a16="http://schemas.microsoft.com/office/drawing/2014/main" id="{CA030713-A539-8FF2-1FB3-1B18256A90E7}"/>
                </a:ext>
              </a:extLst>
            </p:cNvPr>
            <p:cNvPicPr>
              <a:picLocks noChangeAspect="1"/>
            </p:cNvPicPr>
            <p:nvPr/>
          </p:nvPicPr>
          <p:blipFill>
            <a:blip r:embed="rId10"/>
            <a:srcRect/>
            <a:stretch>
              <a:fillRect/>
            </a:stretch>
          </p:blipFill>
          <p:spPr>
            <a:xfrm>
              <a:off x="9578007" y="5413027"/>
              <a:ext cx="788108" cy="684757"/>
            </a:xfrm>
            <a:prstGeom prst="rect">
              <a:avLst/>
            </a:prstGeom>
          </p:spPr>
        </p:pic>
        <p:pic>
          <p:nvPicPr>
            <p:cNvPr id="71" name="Picture 28">
              <a:extLst>
                <a:ext uri="{FF2B5EF4-FFF2-40B4-BE49-F238E27FC236}">
                  <a16:creationId xmlns:a16="http://schemas.microsoft.com/office/drawing/2014/main" id="{6F96AFFC-A2EE-00B4-B81E-955E24F0DA43}"/>
                </a:ext>
              </a:extLst>
            </p:cNvPr>
            <p:cNvPicPr>
              <a:picLocks noChangeAspect="1"/>
            </p:cNvPicPr>
            <p:nvPr/>
          </p:nvPicPr>
          <p:blipFill>
            <a:blip r:embed="rId10"/>
            <a:srcRect/>
            <a:stretch>
              <a:fillRect/>
            </a:stretch>
          </p:blipFill>
          <p:spPr>
            <a:xfrm>
              <a:off x="10452041" y="5413027"/>
              <a:ext cx="788108" cy="684757"/>
            </a:xfrm>
            <a:prstGeom prst="rect">
              <a:avLst/>
            </a:prstGeom>
          </p:spPr>
        </p:pic>
        <p:pic>
          <p:nvPicPr>
            <p:cNvPr id="72" name="Picture 28">
              <a:extLst>
                <a:ext uri="{FF2B5EF4-FFF2-40B4-BE49-F238E27FC236}">
                  <a16:creationId xmlns:a16="http://schemas.microsoft.com/office/drawing/2014/main" id="{2EB4F3E3-E2EC-AF72-A7A5-6AD433879254}"/>
                </a:ext>
              </a:extLst>
            </p:cNvPr>
            <p:cNvPicPr>
              <a:picLocks noChangeAspect="1"/>
            </p:cNvPicPr>
            <p:nvPr/>
          </p:nvPicPr>
          <p:blipFill>
            <a:blip r:embed="rId10"/>
            <a:srcRect/>
            <a:stretch>
              <a:fillRect/>
            </a:stretch>
          </p:blipFill>
          <p:spPr>
            <a:xfrm>
              <a:off x="11326255" y="5413027"/>
              <a:ext cx="788108" cy="684757"/>
            </a:xfrm>
            <a:prstGeom prst="rect">
              <a:avLst/>
            </a:prstGeom>
          </p:spPr>
        </p:pic>
      </p:grpSp>
      <p:pic>
        <p:nvPicPr>
          <p:cNvPr id="14" name="Picture 13">
            <a:hlinkClick r:id="rId11" action="ppaction://hlinksldjump"/>
            <a:extLst>
              <a:ext uri="{FF2B5EF4-FFF2-40B4-BE49-F238E27FC236}">
                <a16:creationId xmlns:a16="http://schemas.microsoft.com/office/drawing/2014/main" id="{930451D9-BEE6-6025-F639-19ACFC3F2439}"/>
              </a:ext>
            </a:extLst>
          </p:cNvPr>
          <p:cNvPicPr>
            <a:picLocks noChangeAspect="1"/>
          </p:cNvPicPr>
          <p:nvPr/>
        </p:nvPicPr>
        <p:blipFill>
          <a:blip r:embed="rId12"/>
          <a:stretch>
            <a:fillRect/>
          </a:stretch>
        </p:blipFill>
        <p:spPr>
          <a:xfrm>
            <a:off x="7788368" y="3762215"/>
            <a:ext cx="1403726" cy="1399154"/>
          </a:xfrm>
          <a:prstGeom prst="rect">
            <a:avLst/>
          </a:prstGeom>
        </p:spPr>
      </p:pic>
      <p:pic>
        <p:nvPicPr>
          <p:cNvPr id="88" name="Picture 10">
            <a:extLst>
              <a:ext uri="{FF2B5EF4-FFF2-40B4-BE49-F238E27FC236}">
                <a16:creationId xmlns:a16="http://schemas.microsoft.com/office/drawing/2014/main" id="{1FC080CC-B340-7C9B-4125-9A6686BBBBDF}"/>
              </a:ext>
            </a:extLst>
          </p:cNvPr>
          <p:cNvPicPr>
            <a:picLocks noChangeAspect="1"/>
          </p:cNvPicPr>
          <p:nvPr/>
        </p:nvPicPr>
        <p:blipFill>
          <a:blip r:embed="rId13"/>
          <a:srcRect/>
          <a:stretch>
            <a:fillRect/>
          </a:stretch>
        </p:blipFill>
        <p:spPr>
          <a:xfrm>
            <a:off x="2021742" y="132183"/>
            <a:ext cx="4482860" cy="4980956"/>
          </a:xfrm>
          <a:prstGeom prst="rect">
            <a:avLst/>
          </a:prstGeom>
        </p:spPr>
      </p:pic>
      <p:pic>
        <p:nvPicPr>
          <p:cNvPr id="89" name="Picture 11">
            <a:extLst>
              <a:ext uri="{FF2B5EF4-FFF2-40B4-BE49-F238E27FC236}">
                <a16:creationId xmlns:a16="http://schemas.microsoft.com/office/drawing/2014/main" id="{2A34D424-4B32-5F54-75C4-AC7EEAD48F2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797327" y="435931"/>
            <a:ext cx="1105684" cy="1105684"/>
          </a:xfrm>
          <a:prstGeom prst="rect">
            <a:avLst/>
          </a:prstGeom>
        </p:spPr>
      </p:pic>
      <p:pic>
        <p:nvPicPr>
          <p:cNvPr id="103" name="Picture 102">
            <a:extLst>
              <a:ext uri="{FF2B5EF4-FFF2-40B4-BE49-F238E27FC236}">
                <a16:creationId xmlns:a16="http://schemas.microsoft.com/office/drawing/2014/main" id="{9B42C3E2-D776-1565-5018-85D4757919E0}"/>
              </a:ext>
            </a:extLst>
          </p:cNvPr>
          <p:cNvPicPr>
            <a:picLocks noChangeAspect="1"/>
          </p:cNvPicPr>
          <p:nvPr/>
        </p:nvPicPr>
        <p:blipFill>
          <a:blip r:embed="rId16"/>
          <a:stretch>
            <a:fillRect/>
          </a:stretch>
        </p:blipFill>
        <p:spPr>
          <a:xfrm>
            <a:off x="2350123" y="1049112"/>
            <a:ext cx="914480" cy="1115665"/>
          </a:xfrm>
          <a:prstGeom prst="rect">
            <a:avLst/>
          </a:prstGeom>
        </p:spPr>
      </p:pic>
      <p:pic>
        <p:nvPicPr>
          <p:cNvPr id="104" name="Picture 103">
            <a:extLst>
              <a:ext uri="{FF2B5EF4-FFF2-40B4-BE49-F238E27FC236}">
                <a16:creationId xmlns:a16="http://schemas.microsoft.com/office/drawing/2014/main" id="{E605FADC-2AC1-E4B4-8159-34056FDDF085}"/>
              </a:ext>
            </a:extLst>
          </p:cNvPr>
          <p:cNvPicPr>
            <a:picLocks noChangeAspect="1"/>
          </p:cNvPicPr>
          <p:nvPr/>
        </p:nvPicPr>
        <p:blipFill>
          <a:blip r:embed="rId17"/>
          <a:stretch>
            <a:fillRect/>
          </a:stretch>
        </p:blipFill>
        <p:spPr>
          <a:xfrm>
            <a:off x="2957225" y="389765"/>
            <a:ext cx="914480" cy="1106520"/>
          </a:xfrm>
          <a:prstGeom prst="rect">
            <a:avLst/>
          </a:prstGeom>
        </p:spPr>
      </p:pic>
      <p:pic>
        <p:nvPicPr>
          <p:cNvPr id="105" name="Picture 104">
            <a:extLst>
              <a:ext uri="{FF2B5EF4-FFF2-40B4-BE49-F238E27FC236}">
                <a16:creationId xmlns:a16="http://schemas.microsoft.com/office/drawing/2014/main" id="{83CA0418-557D-8608-FC7C-12A255F61E3D}"/>
              </a:ext>
            </a:extLst>
          </p:cNvPr>
          <p:cNvPicPr>
            <a:picLocks noChangeAspect="1"/>
          </p:cNvPicPr>
          <p:nvPr/>
        </p:nvPicPr>
        <p:blipFill>
          <a:blip r:embed="rId18"/>
          <a:stretch>
            <a:fillRect/>
          </a:stretch>
        </p:blipFill>
        <p:spPr>
          <a:xfrm>
            <a:off x="3819113" y="786239"/>
            <a:ext cx="914480" cy="1115665"/>
          </a:xfrm>
          <a:prstGeom prst="rect">
            <a:avLst/>
          </a:prstGeom>
        </p:spPr>
      </p:pic>
      <p:pic>
        <p:nvPicPr>
          <p:cNvPr id="106" name="Picture 105">
            <a:extLst>
              <a:ext uri="{FF2B5EF4-FFF2-40B4-BE49-F238E27FC236}">
                <a16:creationId xmlns:a16="http://schemas.microsoft.com/office/drawing/2014/main" id="{37F05805-A166-4732-435C-E0AC78CBAAD5}"/>
              </a:ext>
            </a:extLst>
          </p:cNvPr>
          <p:cNvPicPr>
            <a:picLocks noChangeAspect="1"/>
          </p:cNvPicPr>
          <p:nvPr/>
        </p:nvPicPr>
        <p:blipFill>
          <a:blip r:embed="rId19"/>
          <a:stretch>
            <a:fillRect/>
          </a:stretch>
        </p:blipFill>
        <p:spPr>
          <a:xfrm>
            <a:off x="4746878" y="862296"/>
            <a:ext cx="914480" cy="1115665"/>
          </a:xfrm>
          <a:prstGeom prst="rect">
            <a:avLst/>
          </a:prstGeom>
        </p:spPr>
      </p:pic>
      <p:pic>
        <p:nvPicPr>
          <p:cNvPr id="107" name="Picture 106">
            <a:extLst>
              <a:ext uri="{FF2B5EF4-FFF2-40B4-BE49-F238E27FC236}">
                <a16:creationId xmlns:a16="http://schemas.microsoft.com/office/drawing/2014/main" id="{9F98B548-44D9-6026-2C60-2F53488021D6}"/>
              </a:ext>
            </a:extLst>
          </p:cNvPr>
          <p:cNvPicPr>
            <a:picLocks noChangeAspect="1"/>
          </p:cNvPicPr>
          <p:nvPr/>
        </p:nvPicPr>
        <p:blipFill>
          <a:blip r:embed="rId20"/>
          <a:stretch>
            <a:fillRect/>
          </a:stretch>
        </p:blipFill>
        <p:spPr>
          <a:xfrm>
            <a:off x="5037185" y="1880427"/>
            <a:ext cx="914480" cy="1115665"/>
          </a:xfrm>
          <a:prstGeom prst="rect">
            <a:avLst/>
          </a:prstGeom>
        </p:spPr>
      </p:pic>
      <p:pic>
        <p:nvPicPr>
          <p:cNvPr id="16" name="Picture 15">
            <a:hlinkClick r:id="rId21" action="ppaction://hlinksldjump"/>
            <a:extLst>
              <a:ext uri="{FF2B5EF4-FFF2-40B4-BE49-F238E27FC236}">
                <a16:creationId xmlns:a16="http://schemas.microsoft.com/office/drawing/2014/main" id="{8961A69D-374E-850A-26A9-7279FD986BBF}"/>
              </a:ext>
            </a:extLst>
          </p:cNvPr>
          <p:cNvPicPr>
            <a:picLocks noChangeAspect="1"/>
          </p:cNvPicPr>
          <p:nvPr/>
        </p:nvPicPr>
        <p:blipFill>
          <a:blip r:embed="rId16"/>
          <a:stretch>
            <a:fillRect/>
          </a:stretch>
        </p:blipFill>
        <p:spPr>
          <a:xfrm>
            <a:off x="2352467" y="1052081"/>
            <a:ext cx="914480" cy="1115665"/>
          </a:xfrm>
          <a:prstGeom prst="rect">
            <a:avLst/>
          </a:prstGeom>
        </p:spPr>
      </p:pic>
      <p:pic>
        <p:nvPicPr>
          <p:cNvPr id="17" name="Picture 16">
            <a:hlinkClick r:id="rId22" action="ppaction://hlinksldjump"/>
            <a:extLst>
              <a:ext uri="{FF2B5EF4-FFF2-40B4-BE49-F238E27FC236}">
                <a16:creationId xmlns:a16="http://schemas.microsoft.com/office/drawing/2014/main" id="{6DC8C934-5803-9BA9-79A2-D9F495109AB2}"/>
              </a:ext>
            </a:extLst>
          </p:cNvPr>
          <p:cNvPicPr>
            <a:picLocks noChangeAspect="1"/>
          </p:cNvPicPr>
          <p:nvPr/>
        </p:nvPicPr>
        <p:blipFill>
          <a:blip r:embed="rId17"/>
          <a:stretch>
            <a:fillRect/>
          </a:stretch>
        </p:blipFill>
        <p:spPr>
          <a:xfrm>
            <a:off x="2953725" y="392733"/>
            <a:ext cx="914480" cy="1106520"/>
          </a:xfrm>
          <a:prstGeom prst="rect">
            <a:avLst/>
          </a:prstGeom>
        </p:spPr>
      </p:pic>
      <p:pic>
        <p:nvPicPr>
          <p:cNvPr id="18" name="Picture 17">
            <a:hlinkClick r:id="rId23" action="ppaction://hlinksldjump"/>
            <a:extLst>
              <a:ext uri="{FF2B5EF4-FFF2-40B4-BE49-F238E27FC236}">
                <a16:creationId xmlns:a16="http://schemas.microsoft.com/office/drawing/2014/main" id="{6871FC22-2672-D7A2-F9E4-4354F76BF5F5}"/>
              </a:ext>
            </a:extLst>
          </p:cNvPr>
          <p:cNvPicPr>
            <a:picLocks noChangeAspect="1"/>
          </p:cNvPicPr>
          <p:nvPr/>
        </p:nvPicPr>
        <p:blipFill>
          <a:blip r:embed="rId18"/>
          <a:stretch>
            <a:fillRect/>
          </a:stretch>
        </p:blipFill>
        <p:spPr>
          <a:xfrm>
            <a:off x="3809716" y="786239"/>
            <a:ext cx="914480" cy="1115665"/>
          </a:xfrm>
          <a:prstGeom prst="rect">
            <a:avLst/>
          </a:prstGeom>
        </p:spPr>
      </p:pic>
      <p:pic>
        <p:nvPicPr>
          <p:cNvPr id="19" name="Picture 18">
            <a:hlinkClick r:id="rId24" action="ppaction://hlinksldjump"/>
            <a:extLst>
              <a:ext uri="{FF2B5EF4-FFF2-40B4-BE49-F238E27FC236}">
                <a16:creationId xmlns:a16="http://schemas.microsoft.com/office/drawing/2014/main" id="{F647FFAA-2071-AABD-0FE3-598DBB70E01B}"/>
              </a:ext>
            </a:extLst>
          </p:cNvPr>
          <p:cNvPicPr>
            <a:picLocks noChangeAspect="1"/>
          </p:cNvPicPr>
          <p:nvPr/>
        </p:nvPicPr>
        <p:blipFill>
          <a:blip r:embed="rId19"/>
          <a:stretch>
            <a:fillRect/>
          </a:stretch>
        </p:blipFill>
        <p:spPr>
          <a:xfrm>
            <a:off x="4734485" y="862296"/>
            <a:ext cx="914480" cy="1115665"/>
          </a:xfrm>
          <a:prstGeom prst="rect">
            <a:avLst/>
          </a:prstGeom>
        </p:spPr>
      </p:pic>
      <p:pic>
        <p:nvPicPr>
          <p:cNvPr id="20" name="Picture 19">
            <a:hlinkClick r:id="rId25" action="ppaction://hlinksldjump"/>
            <a:extLst>
              <a:ext uri="{FF2B5EF4-FFF2-40B4-BE49-F238E27FC236}">
                <a16:creationId xmlns:a16="http://schemas.microsoft.com/office/drawing/2014/main" id="{16A655A5-0FD4-520E-2A47-15AAE642A12B}"/>
              </a:ext>
            </a:extLst>
          </p:cNvPr>
          <p:cNvPicPr>
            <a:picLocks noChangeAspect="1"/>
          </p:cNvPicPr>
          <p:nvPr/>
        </p:nvPicPr>
        <p:blipFill>
          <a:blip r:embed="rId20"/>
          <a:stretch>
            <a:fillRect/>
          </a:stretch>
        </p:blipFill>
        <p:spPr>
          <a:xfrm>
            <a:off x="5039530" y="1873224"/>
            <a:ext cx="914480" cy="1115665"/>
          </a:xfrm>
          <a:prstGeom prst="rect">
            <a:avLst/>
          </a:prstGeom>
        </p:spPr>
      </p:pic>
    </p:spTree>
    <p:extLst>
      <p:ext uri="{BB962C8B-B14F-4D97-AF65-F5344CB8AC3E}">
        <p14:creationId xmlns:p14="http://schemas.microsoft.com/office/powerpoint/2010/main" val="31148935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0" fill="hold"/>
                                        <p:tgtEl>
                                          <p:spTgt spid="34"/>
                                        </p:tgtEl>
                                        <p:attrNameLst>
                                          <p:attrName>ppt_x</p:attrName>
                                        </p:attrNameLst>
                                      </p:cBhvr>
                                      <p:tavLst>
                                        <p:tav tm="0">
                                          <p:val>
                                            <p:strVal val="1+#ppt_w/2"/>
                                          </p:val>
                                        </p:tav>
                                        <p:tav tm="100000">
                                          <p:val>
                                            <p:strVal val="#ppt_x"/>
                                          </p:val>
                                        </p:tav>
                                      </p:tavLst>
                                    </p:anim>
                                    <p:anim calcmode="lin" valueType="num">
                                      <p:cBhvr additive="base">
                                        <p:cTn id="8" dur="10000" fill="hold"/>
                                        <p:tgtEl>
                                          <p:spTgt spid="34"/>
                                        </p:tgtEl>
                                        <p:attrNameLst>
                                          <p:attrName>ppt_y</p:attrName>
                                        </p:attrNameLst>
                                      </p:cBhvr>
                                      <p:tavLst>
                                        <p:tav tm="0">
                                          <p:val>
                                            <p:strVal val="#ppt_y"/>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4000" fill="hold"/>
                                        <p:tgtEl>
                                          <p:spTgt spid="8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03"/>
                    </p:tgtEl>
                  </p:cond>
                </p:stCondLst>
                <p:endSync evt="end" delay="0">
                  <p:rtn val="all"/>
                </p:endSync>
                <p:childTnLst>
                  <p:par>
                    <p:cTn id="42" fill="hold">
                      <p:stCondLst>
                        <p:cond delay="0"/>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103"/>
                                        </p:tgtEl>
                                      </p:cBhvr>
                                    </p:animEffect>
                                    <p:anim calcmode="lin" valueType="num">
                                      <p:cBhvr>
                                        <p:cTn id="46" dur="1000"/>
                                        <p:tgtEl>
                                          <p:spTgt spid="103"/>
                                        </p:tgtEl>
                                        <p:attrNameLst>
                                          <p:attrName>ppt_x</p:attrName>
                                        </p:attrNameLst>
                                      </p:cBhvr>
                                      <p:tavLst>
                                        <p:tav tm="0">
                                          <p:val>
                                            <p:strVal val="ppt_x"/>
                                          </p:val>
                                        </p:tav>
                                        <p:tav tm="100000">
                                          <p:val>
                                            <p:strVal val="ppt_x"/>
                                          </p:val>
                                        </p:tav>
                                      </p:tavLst>
                                    </p:anim>
                                    <p:anim calcmode="lin" valueType="num">
                                      <p:cBhvr>
                                        <p:cTn id="47" dur="1000"/>
                                        <p:tgtEl>
                                          <p:spTgt spid="103"/>
                                        </p:tgtEl>
                                        <p:attrNameLst>
                                          <p:attrName>ppt_y</p:attrName>
                                        </p:attrNameLst>
                                      </p:cBhvr>
                                      <p:tavLst>
                                        <p:tav tm="0">
                                          <p:val>
                                            <p:strVal val="ppt_y"/>
                                          </p:val>
                                        </p:tav>
                                        <p:tav tm="100000">
                                          <p:val>
                                            <p:strVal val="ppt_y+.1"/>
                                          </p:val>
                                        </p:tav>
                                      </p:tavLst>
                                    </p:anim>
                                    <p:set>
                                      <p:cBhvr>
                                        <p:cTn id="48" dur="1" fill="hold">
                                          <p:stCondLst>
                                            <p:cond delay="999"/>
                                          </p:stCondLst>
                                        </p:cTn>
                                        <p:tgtEl>
                                          <p:spTgt spid="10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
                  </p:tgtEl>
                </p:cond>
              </p:nextCondLst>
            </p:seq>
            <p:seq concurrent="1" nextAc="seek">
              <p:cTn id="49" restart="whenNotActive" fill="hold" evtFilter="cancelBubble" nodeType="interactiveSeq">
                <p:stCondLst>
                  <p:cond evt="onClick" delay="0">
                    <p:tgtEl>
                      <p:spTgt spid="104"/>
                    </p:tgtEl>
                  </p:cond>
                </p:stCondLst>
                <p:endSync evt="end" delay="0">
                  <p:rtn val="all"/>
                </p:endSync>
                <p:childTnLst>
                  <p:par>
                    <p:cTn id="50" fill="hold">
                      <p:stCondLst>
                        <p:cond delay="0"/>
                      </p:stCondLst>
                      <p:childTnLst>
                        <p:par>
                          <p:cTn id="51" fill="hold">
                            <p:stCondLst>
                              <p:cond delay="0"/>
                            </p:stCondLst>
                            <p:childTnLst>
                              <p:par>
                                <p:cTn id="52" presetID="42" presetClass="exit" presetSubtype="0" fill="hold" nodeType="clickEffect">
                                  <p:stCondLst>
                                    <p:cond delay="0"/>
                                  </p:stCondLst>
                                  <p:childTnLst>
                                    <p:animEffect transition="out" filter="fade">
                                      <p:cBhvr>
                                        <p:cTn id="53" dur="1000"/>
                                        <p:tgtEl>
                                          <p:spTgt spid="104"/>
                                        </p:tgtEl>
                                      </p:cBhvr>
                                    </p:animEffect>
                                    <p:anim calcmode="lin" valueType="num">
                                      <p:cBhvr>
                                        <p:cTn id="54" dur="1000"/>
                                        <p:tgtEl>
                                          <p:spTgt spid="104"/>
                                        </p:tgtEl>
                                        <p:attrNameLst>
                                          <p:attrName>ppt_x</p:attrName>
                                        </p:attrNameLst>
                                      </p:cBhvr>
                                      <p:tavLst>
                                        <p:tav tm="0">
                                          <p:val>
                                            <p:strVal val="ppt_x"/>
                                          </p:val>
                                        </p:tav>
                                        <p:tav tm="100000">
                                          <p:val>
                                            <p:strVal val="ppt_x"/>
                                          </p:val>
                                        </p:tav>
                                      </p:tavLst>
                                    </p:anim>
                                    <p:anim calcmode="lin" valueType="num">
                                      <p:cBhvr>
                                        <p:cTn id="55" dur="1000"/>
                                        <p:tgtEl>
                                          <p:spTgt spid="104"/>
                                        </p:tgtEl>
                                        <p:attrNameLst>
                                          <p:attrName>ppt_y</p:attrName>
                                        </p:attrNameLst>
                                      </p:cBhvr>
                                      <p:tavLst>
                                        <p:tav tm="0">
                                          <p:val>
                                            <p:strVal val="ppt_y"/>
                                          </p:val>
                                        </p:tav>
                                        <p:tav tm="100000">
                                          <p:val>
                                            <p:strVal val="ppt_y+.1"/>
                                          </p:val>
                                        </p:tav>
                                      </p:tavLst>
                                    </p:anim>
                                    <p:set>
                                      <p:cBhvr>
                                        <p:cTn id="56" dur="1" fill="hold">
                                          <p:stCondLst>
                                            <p:cond delay="999"/>
                                          </p:stCondLst>
                                        </p:cTn>
                                        <p:tgtEl>
                                          <p:spTgt spid="10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4"/>
                  </p:tgtEl>
                </p:cond>
              </p:nextCondLst>
            </p:seq>
            <p:seq concurrent="1" nextAc="seek">
              <p:cTn id="57" restart="whenNotActive" fill="hold" evtFilter="cancelBubble" nodeType="interactiveSeq">
                <p:stCondLst>
                  <p:cond evt="onClick" delay="0">
                    <p:tgtEl>
                      <p:spTgt spid="105"/>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nodeType="clickEffect">
                                  <p:stCondLst>
                                    <p:cond delay="0"/>
                                  </p:stCondLst>
                                  <p:childTnLst>
                                    <p:animEffect transition="out" filter="fade">
                                      <p:cBhvr>
                                        <p:cTn id="61" dur="1000"/>
                                        <p:tgtEl>
                                          <p:spTgt spid="105"/>
                                        </p:tgtEl>
                                      </p:cBhvr>
                                    </p:animEffect>
                                    <p:anim calcmode="lin" valueType="num">
                                      <p:cBhvr>
                                        <p:cTn id="62" dur="1000"/>
                                        <p:tgtEl>
                                          <p:spTgt spid="105"/>
                                        </p:tgtEl>
                                        <p:attrNameLst>
                                          <p:attrName>ppt_x</p:attrName>
                                        </p:attrNameLst>
                                      </p:cBhvr>
                                      <p:tavLst>
                                        <p:tav tm="0">
                                          <p:val>
                                            <p:strVal val="ppt_x"/>
                                          </p:val>
                                        </p:tav>
                                        <p:tav tm="100000">
                                          <p:val>
                                            <p:strVal val="ppt_x"/>
                                          </p:val>
                                        </p:tav>
                                      </p:tavLst>
                                    </p:anim>
                                    <p:anim calcmode="lin" valueType="num">
                                      <p:cBhvr>
                                        <p:cTn id="63" dur="1000"/>
                                        <p:tgtEl>
                                          <p:spTgt spid="105"/>
                                        </p:tgtEl>
                                        <p:attrNameLst>
                                          <p:attrName>ppt_y</p:attrName>
                                        </p:attrNameLst>
                                      </p:cBhvr>
                                      <p:tavLst>
                                        <p:tav tm="0">
                                          <p:val>
                                            <p:strVal val="ppt_y"/>
                                          </p:val>
                                        </p:tav>
                                        <p:tav tm="100000">
                                          <p:val>
                                            <p:strVal val="ppt_y+.1"/>
                                          </p:val>
                                        </p:tav>
                                      </p:tavLst>
                                    </p:anim>
                                    <p:set>
                                      <p:cBhvr>
                                        <p:cTn id="64" dur="1" fill="hold">
                                          <p:stCondLst>
                                            <p:cond delay="999"/>
                                          </p:stCondLst>
                                        </p:cTn>
                                        <p:tgtEl>
                                          <p:spTgt spid="105"/>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5"/>
                  </p:tgtEl>
                </p:cond>
              </p:nextCondLst>
            </p:seq>
            <p:seq concurrent="1" nextAc="seek">
              <p:cTn id="65" restart="whenNotActive" fill="hold" evtFilter="cancelBubble" nodeType="interactiveSeq">
                <p:stCondLst>
                  <p:cond evt="onClick" delay="0">
                    <p:tgtEl>
                      <p:spTgt spid="106"/>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nodeType="clickEffect">
                                  <p:stCondLst>
                                    <p:cond delay="0"/>
                                  </p:stCondLst>
                                  <p:childTnLst>
                                    <p:animEffect transition="out" filter="fade">
                                      <p:cBhvr>
                                        <p:cTn id="69" dur="1000"/>
                                        <p:tgtEl>
                                          <p:spTgt spid="106"/>
                                        </p:tgtEl>
                                      </p:cBhvr>
                                    </p:animEffect>
                                    <p:anim calcmode="lin" valueType="num">
                                      <p:cBhvr>
                                        <p:cTn id="70" dur="1000"/>
                                        <p:tgtEl>
                                          <p:spTgt spid="106"/>
                                        </p:tgtEl>
                                        <p:attrNameLst>
                                          <p:attrName>ppt_x</p:attrName>
                                        </p:attrNameLst>
                                      </p:cBhvr>
                                      <p:tavLst>
                                        <p:tav tm="0">
                                          <p:val>
                                            <p:strVal val="ppt_x"/>
                                          </p:val>
                                        </p:tav>
                                        <p:tav tm="100000">
                                          <p:val>
                                            <p:strVal val="ppt_x"/>
                                          </p:val>
                                        </p:tav>
                                      </p:tavLst>
                                    </p:anim>
                                    <p:anim calcmode="lin" valueType="num">
                                      <p:cBhvr>
                                        <p:cTn id="71" dur="1000"/>
                                        <p:tgtEl>
                                          <p:spTgt spid="106"/>
                                        </p:tgtEl>
                                        <p:attrNameLst>
                                          <p:attrName>ppt_y</p:attrName>
                                        </p:attrNameLst>
                                      </p:cBhvr>
                                      <p:tavLst>
                                        <p:tav tm="0">
                                          <p:val>
                                            <p:strVal val="ppt_y"/>
                                          </p:val>
                                        </p:tav>
                                        <p:tav tm="100000">
                                          <p:val>
                                            <p:strVal val="ppt_y+.1"/>
                                          </p:val>
                                        </p:tav>
                                      </p:tavLst>
                                    </p:anim>
                                    <p:set>
                                      <p:cBhvr>
                                        <p:cTn id="72" dur="1" fill="hold">
                                          <p:stCondLst>
                                            <p:cond delay="999"/>
                                          </p:stCondLst>
                                        </p:cTn>
                                        <p:tgtEl>
                                          <p:spTgt spid="106"/>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6"/>
                  </p:tgtEl>
                </p:cond>
              </p:nextCondLst>
            </p:seq>
            <p:seq concurrent="1" nextAc="seek">
              <p:cTn id="73" restart="whenNotActive" fill="hold" evtFilter="cancelBubble" nodeType="interactiveSeq">
                <p:stCondLst>
                  <p:cond evt="onClick" delay="0">
                    <p:tgtEl>
                      <p:spTgt spid="107"/>
                    </p:tgtEl>
                  </p:cond>
                </p:stCondLst>
                <p:endSync evt="end" delay="0">
                  <p:rtn val="all"/>
                </p:endSync>
                <p:childTnLst>
                  <p:par>
                    <p:cTn id="74" fill="hold">
                      <p:stCondLst>
                        <p:cond delay="0"/>
                      </p:stCondLst>
                      <p:childTnLst>
                        <p:par>
                          <p:cTn id="75" fill="hold">
                            <p:stCondLst>
                              <p:cond delay="0"/>
                            </p:stCondLst>
                            <p:childTnLst>
                              <p:par>
                                <p:cTn id="76" presetID="42" presetClass="exit" presetSubtype="0" fill="hold" nodeType="clickEffect">
                                  <p:stCondLst>
                                    <p:cond delay="0"/>
                                  </p:stCondLst>
                                  <p:childTnLst>
                                    <p:animEffect transition="out" filter="fade">
                                      <p:cBhvr>
                                        <p:cTn id="77" dur="1000"/>
                                        <p:tgtEl>
                                          <p:spTgt spid="107"/>
                                        </p:tgtEl>
                                      </p:cBhvr>
                                    </p:animEffect>
                                    <p:anim calcmode="lin" valueType="num">
                                      <p:cBhvr>
                                        <p:cTn id="78" dur="1000"/>
                                        <p:tgtEl>
                                          <p:spTgt spid="107"/>
                                        </p:tgtEl>
                                        <p:attrNameLst>
                                          <p:attrName>ppt_x</p:attrName>
                                        </p:attrNameLst>
                                      </p:cBhvr>
                                      <p:tavLst>
                                        <p:tav tm="0">
                                          <p:val>
                                            <p:strVal val="ppt_x"/>
                                          </p:val>
                                        </p:tav>
                                        <p:tav tm="100000">
                                          <p:val>
                                            <p:strVal val="ppt_x"/>
                                          </p:val>
                                        </p:tav>
                                      </p:tavLst>
                                    </p:anim>
                                    <p:anim calcmode="lin" valueType="num">
                                      <p:cBhvr>
                                        <p:cTn id="79" dur="1000"/>
                                        <p:tgtEl>
                                          <p:spTgt spid="107"/>
                                        </p:tgtEl>
                                        <p:attrNameLst>
                                          <p:attrName>ppt_y</p:attrName>
                                        </p:attrNameLst>
                                      </p:cBhvr>
                                      <p:tavLst>
                                        <p:tav tm="0">
                                          <p:val>
                                            <p:strVal val="ppt_y"/>
                                          </p:val>
                                        </p:tav>
                                        <p:tav tm="100000">
                                          <p:val>
                                            <p:strVal val="ppt_y+.1"/>
                                          </p:val>
                                        </p:tav>
                                      </p:tavLst>
                                    </p:anim>
                                    <p:set>
                                      <p:cBhvr>
                                        <p:cTn id="80" dur="1" fill="hold">
                                          <p:stCondLst>
                                            <p:cond delay="999"/>
                                          </p:stCondLst>
                                        </p:cTn>
                                        <p:tgtEl>
                                          <p:spTgt spid="107"/>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a:extLst>
              <a:ext uri="{FF2B5EF4-FFF2-40B4-BE49-F238E27FC236}">
                <a16:creationId xmlns:a16="http://schemas.microsoft.com/office/drawing/2014/main" id="{1AB69979-1D5C-6D4F-6590-E0650E70A5B4}"/>
              </a:ext>
            </a:extLst>
          </p:cNvPr>
          <p:cNvSpPr/>
          <p:nvPr/>
        </p:nvSpPr>
        <p:spPr>
          <a:xfrm>
            <a:off x="910936" y="31427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000" b="1" kern="1200" noProof="1">
                <a:solidFill>
                  <a:prstClr val="black"/>
                </a:solidFill>
                <a:latin typeface="Arial" panose="020B0604020202020204" pitchFamily="34" charset="0"/>
                <a:cs typeface="Arial" panose="020B0604020202020204" pitchFamily="34" charset="0"/>
              </a:rPr>
              <a:t>Câu hỏi 1</a:t>
            </a:r>
            <a:r>
              <a:rPr lang="en-US" sz="3000" b="1" kern="1200" noProof="1">
                <a:solidFill>
                  <a:prstClr val="black"/>
                </a:solidFill>
                <a:latin typeface="Calibri" panose="020F0502020204030204"/>
                <a:cs typeface="Arial" panose="020B0604020202020204" pitchFamily="34" charset="0"/>
              </a:rPr>
              <a:t>: </a:t>
            </a:r>
            <a:r>
              <a:rPr lang="en-US" sz="3000" kern="1200">
                <a:solidFill>
                  <a:prstClr val="black"/>
                </a:solidFill>
                <a:latin typeface="Calibri" panose="020F0502020204030204"/>
              </a:rPr>
              <a:t>Áp lực là:</a:t>
            </a:r>
          </a:p>
        </p:txBody>
      </p:sp>
      <p:sp>
        <p:nvSpPr>
          <p:cNvPr id="18" name="Đáp án đúng">
            <a:extLst>
              <a:ext uri="{FF2B5EF4-FFF2-40B4-BE49-F238E27FC236}">
                <a16:creationId xmlns:a16="http://schemas.microsoft.com/office/drawing/2014/main" id="{2FB644CA-CB55-3594-B5C2-C9F8A867CDF0}"/>
              </a:ext>
            </a:extLst>
          </p:cNvPr>
          <p:cNvSpPr/>
          <p:nvPr/>
        </p:nvSpPr>
        <p:spPr>
          <a:xfrm>
            <a:off x="910936"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A. </a:t>
            </a:r>
            <a:r>
              <a:rPr lang="en-US" sz="1875" kern="1200">
                <a:solidFill>
                  <a:prstClr val="black"/>
                </a:solidFill>
                <a:latin typeface="Arial" panose="020B0604020202020204" pitchFamily="34" charset="0"/>
                <a:cs typeface="Arial" panose="020B0604020202020204" pitchFamily="34" charset="0"/>
              </a:rPr>
              <a:t>Lực ép có phương vuông góc với mặt bị ép</a:t>
            </a:r>
            <a:endParaRPr lang="vi-VN" sz="1875" kern="1200" noProof="1">
              <a:solidFill>
                <a:prstClr val="black"/>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910936"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B. </a:t>
            </a:r>
            <a:r>
              <a:rPr lang="en-US" sz="1875" kern="1200">
                <a:solidFill>
                  <a:prstClr val="black"/>
                </a:solidFill>
                <a:latin typeface="Arial" panose="020B0604020202020204" pitchFamily="34" charset="0"/>
                <a:cs typeface="Arial" panose="020B0604020202020204" pitchFamily="34" charset="0"/>
              </a:rPr>
              <a:t>Lực ép có phương song song với mặt bị ép</a:t>
            </a:r>
            <a:endParaRPr lang="vi-VN" sz="1875" kern="1200" noProof="1">
              <a:solidFill>
                <a:prstClr val="black"/>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4831773"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C. </a:t>
            </a:r>
            <a:r>
              <a:rPr lang="en-US" sz="1875" kern="1200">
                <a:solidFill>
                  <a:prstClr val="black"/>
                </a:solidFill>
                <a:latin typeface="Arial" panose="020B0604020202020204" pitchFamily="34" charset="0"/>
                <a:cs typeface="Arial" panose="020B0604020202020204" pitchFamily="34" charset="0"/>
              </a:rPr>
              <a:t>Lực ép có phương tạo với mặt bị ép một góc bất kì</a:t>
            </a:r>
            <a:endParaRPr lang="vi-VN" sz="1875" kern="1200" noProof="1">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4831772"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D. </a:t>
            </a:r>
            <a:r>
              <a:rPr lang="en-US" sz="1875" kern="1200">
                <a:solidFill>
                  <a:prstClr val="black"/>
                </a:solidFill>
                <a:latin typeface="Arial" panose="020B0604020202020204" pitchFamily="34" charset="0"/>
                <a:cs typeface="Arial" panose="020B0604020202020204" pitchFamily="34" charset="0"/>
              </a:rPr>
              <a:t>Lực ép có phương trùng với mặt bị ép</a:t>
            </a:r>
            <a:endParaRPr lang="vi-VN" sz="1875" kern="1200" noProof="1">
              <a:solidFill>
                <a:prstClr val="black"/>
              </a:solidFill>
              <a:latin typeface="Arial" panose="020B0604020202020204" pitchFamily="34" charset="0"/>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
        <p:nvSpPr>
          <p:cNvPr id="16" name="Đáp án đúng">
            <a:extLst>
              <a:ext uri="{FF2B5EF4-FFF2-40B4-BE49-F238E27FC236}">
                <a16:creationId xmlns:a16="http://schemas.microsoft.com/office/drawing/2014/main" id="{73F5B725-A6FC-F5A2-F2A4-6047B0B0A3CC}"/>
              </a:ext>
            </a:extLst>
          </p:cNvPr>
          <p:cNvSpPr/>
          <p:nvPr/>
        </p:nvSpPr>
        <p:spPr>
          <a:xfrm>
            <a:off x="910936" y="2036197"/>
            <a:ext cx="3401291" cy="99752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white"/>
                </a:solidFill>
                <a:latin typeface="Arial" panose="020B0604020202020204" pitchFamily="34" charset="0"/>
                <a:cs typeface="Arial" panose="020B0604020202020204" pitchFamily="34" charset="0"/>
              </a:rPr>
              <a:t>A. </a:t>
            </a:r>
            <a:r>
              <a:rPr lang="en-US" sz="1875" kern="1200">
                <a:solidFill>
                  <a:prstClr val="white"/>
                </a:solidFill>
                <a:latin typeface="Arial" panose="020B0604020202020204" pitchFamily="34" charset="0"/>
                <a:cs typeface="Arial" panose="020B0604020202020204" pitchFamily="34" charset="0"/>
              </a:rPr>
              <a:t>Lực ép có phương vuông góc với mặt bị ép</a:t>
            </a:r>
            <a:endParaRPr lang="vi-VN" sz="1875" kern="1200" noProof="1">
              <a:solidFill>
                <a:prstClr val="white"/>
              </a:solidFill>
              <a:latin typeface="Arial" panose="020B0604020202020204" pitchFamily="34" charset="0"/>
              <a:cs typeface="Arial" panose="020B0604020202020204" pitchFamily="34" charset="0"/>
            </a:endParaRPr>
          </a:p>
        </p:txBody>
      </p:sp>
      <p:pic>
        <p:nvPicPr>
          <p:cNvPr id="14" name="Picture 27">
            <a:extLst>
              <a:ext uri="{FF2B5EF4-FFF2-40B4-BE49-F238E27FC236}">
                <a16:creationId xmlns:a16="http://schemas.microsoft.com/office/drawing/2014/main" id="{11BB9100-C4D0-5C15-D5DF-538AB5813C2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43" y="4087092"/>
            <a:ext cx="1390012" cy="1056409"/>
          </a:xfrm>
          <a:prstGeom prst="rect">
            <a:avLst/>
          </a:prstGeom>
        </p:spPr>
      </p:pic>
      <p:pic>
        <p:nvPicPr>
          <p:cNvPr id="15" name="Picture 14">
            <a:hlinkClick r:id="rId9" action="ppaction://hlinksldjump"/>
            <a:extLst>
              <a:ext uri="{FF2B5EF4-FFF2-40B4-BE49-F238E27FC236}">
                <a16:creationId xmlns:a16="http://schemas.microsoft.com/office/drawing/2014/main" id="{5972F006-448B-76AB-4F16-32DD34898357}"/>
              </a:ext>
            </a:extLst>
          </p:cNvPr>
          <p:cNvPicPr>
            <a:picLocks noChangeAspect="1"/>
          </p:cNvPicPr>
          <p:nvPr/>
        </p:nvPicPr>
        <p:blipFill>
          <a:blip r:embed="rId10"/>
          <a:stretch>
            <a:fillRect/>
          </a:stretch>
        </p:blipFill>
        <p:spPr>
          <a:xfrm>
            <a:off x="7838203" y="4193542"/>
            <a:ext cx="1303511" cy="916843"/>
          </a:xfrm>
          <a:prstGeom prst="rect">
            <a:avLst/>
          </a:prstGeom>
        </p:spPr>
      </p:pic>
    </p:spTree>
    <p:extLst>
      <p:ext uri="{BB962C8B-B14F-4D97-AF65-F5344CB8AC3E}">
        <p14:creationId xmlns:p14="http://schemas.microsoft.com/office/powerpoint/2010/main" val="74245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a:extLst>
              <a:ext uri="{FF2B5EF4-FFF2-40B4-BE49-F238E27FC236}">
                <a16:creationId xmlns:a16="http://schemas.microsoft.com/office/drawing/2014/main" id="{1AB69979-1D5C-6D4F-6590-E0650E70A5B4}"/>
              </a:ext>
            </a:extLst>
          </p:cNvPr>
          <p:cNvSpPr/>
          <p:nvPr/>
        </p:nvSpPr>
        <p:spPr>
          <a:xfrm>
            <a:off x="910936" y="28656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3000" b="1" kern="1200" noProof="1">
                <a:solidFill>
                  <a:prstClr val="black"/>
                </a:solidFill>
                <a:latin typeface="Arial" panose="020B0604020202020204" pitchFamily="34" charset="0"/>
                <a:cs typeface="Arial" panose="020B0604020202020204" pitchFamily="34" charset="0"/>
              </a:rPr>
              <a:t>Câu hỏi </a:t>
            </a:r>
            <a:r>
              <a:rPr lang="en-US" sz="3000" b="1" kern="1200" noProof="1">
                <a:solidFill>
                  <a:prstClr val="black"/>
                </a:solidFill>
                <a:latin typeface="Arial" panose="020B0604020202020204" pitchFamily="34" charset="0"/>
                <a:cs typeface="Arial" panose="020B0604020202020204" pitchFamily="34" charset="0"/>
              </a:rPr>
              <a:t>2: </a:t>
            </a:r>
            <a:r>
              <a:rPr lang="en-US" sz="3000" kern="1200">
                <a:solidFill>
                  <a:prstClr val="black"/>
                </a:solidFill>
                <a:latin typeface="Arial" panose="020B0604020202020204" pitchFamily="34" charset="0"/>
                <a:cs typeface="Arial" panose="020B0604020202020204" pitchFamily="34" charset="0"/>
              </a:rPr>
              <a:t>Đơn vị của áp lực là:</a:t>
            </a:r>
          </a:p>
        </p:txBody>
      </p:sp>
      <p:sp>
        <p:nvSpPr>
          <p:cNvPr id="18" name="Đáp án đúng">
            <a:extLst>
              <a:ext uri="{FF2B5EF4-FFF2-40B4-BE49-F238E27FC236}">
                <a16:creationId xmlns:a16="http://schemas.microsoft.com/office/drawing/2014/main" id="{2FB644CA-CB55-3594-B5C2-C9F8A867CDF0}"/>
              </a:ext>
            </a:extLst>
          </p:cNvPr>
          <p:cNvSpPr/>
          <p:nvPr/>
        </p:nvSpPr>
        <p:spPr>
          <a:xfrm>
            <a:off x="910936" y="201145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625" kern="1200" noProof="1">
                <a:solidFill>
                  <a:prstClr val="black"/>
                </a:solidFill>
                <a:latin typeface="Arial" panose="020B0604020202020204" pitchFamily="34" charset="0"/>
                <a:cs typeface="Arial" panose="020B0604020202020204" pitchFamily="34" charset="0"/>
              </a:rPr>
              <a:t>A. </a:t>
            </a:r>
            <a:r>
              <a:rPr lang="en-US" sz="2625" kern="1200">
                <a:solidFill>
                  <a:prstClr val="black"/>
                </a:solidFill>
                <a:latin typeface="Arial" panose="020B0604020202020204" pitchFamily="34" charset="0"/>
                <a:cs typeface="Arial" panose="020B0604020202020204" pitchFamily="34" charset="0"/>
              </a:rPr>
              <a:t>N/m</a:t>
            </a:r>
            <a:r>
              <a:rPr lang="en-US" sz="2625" kern="1200" baseline="30000">
                <a:solidFill>
                  <a:prstClr val="black"/>
                </a:solidFill>
                <a:latin typeface="Arial" panose="020B0604020202020204" pitchFamily="34" charset="0"/>
                <a:cs typeface="Arial" panose="020B0604020202020204" pitchFamily="34" charset="0"/>
              </a:rPr>
              <a:t>2 </a:t>
            </a:r>
            <a:endParaRPr lang="vi-VN" sz="2625" kern="1200" noProof="1">
              <a:solidFill>
                <a:prstClr val="black"/>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910936" y="3237582"/>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625" kern="1200" noProof="1">
                <a:solidFill>
                  <a:prstClr val="black"/>
                </a:solidFill>
                <a:latin typeface="Arial" panose="020B0604020202020204" pitchFamily="34" charset="0"/>
                <a:cs typeface="Arial" panose="020B0604020202020204" pitchFamily="34" charset="0"/>
              </a:rPr>
              <a:t>B. </a:t>
            </a:r>
            <a:r>
              <a:rPr lang="en-US" sz="2625" kern="1200">
                <a:solidFill>
                  <a:prstClr val="black"/>
                </a:solidFill>
                <a:latin typeface="Arial" panose="020B0604020202020204" pitchFamily="34" charset="0"/>
                <a:cs typeface="Arial" panose="020B0604020202020204" pitchFamily="34" charset="0"/>
              </a:rPr>
              <a:t>Pa</a:t>
            </a:r>
            <a:endParaRPr lang="vi-VN" sz="2625" kern="1200" noProof="1">
              <a:solidFill>
                <a:prstClr val="black"/>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4831772" y="201145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625" kern="1200" noProof="1">
                <a:solidFill>
                  <a:prstClr val="black"/>
                </a:solidFill>
                <a:latin typeface="Arial" panose="020B0604020202020204" pitchFamily="34" charset="0"/>
                <a:cs typeface="Arial" panose="020B0604020202020204" pitchFamily="34" charset="0"/>
              </a:rPr>
              <a:t>C. N</a:t>
            </a:r>
            <a:endParaRPr lang="vi-VN" sz="2625" kern="1200" noProof="1">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4831772" y="3237582"/>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625" kern="1200" noProof="1">
                <a:solidFill>
                  <a:prstClr val="black"/>
                </a:solidFill>
                <a:latin typeface="Arial" panose="020B0604020202020204" pitchFamily="34" charset="0"/>
                <a:cs typeface="Arial" panose="020B0604020202020204" pitchFamily="34" charset="0"/>
              </a:rPr>
              <a:t>D. </a:t>
            </a:r>
            <a:r>
              <a:rPr lang="en-US" sz="2625" kern="1200">
                <a:solidFill>
                  <a:prstClr val="black"/>
                </a:solidFill>
                <a:latin typeface="Arial" panose="020B0604020202020204" pitchFamily="34" charset="0"/>
                <a:cs typeface="Arial" panose="020B0604020202020204" pitchFamily="34" charset="0"/>
              </a:rPr>
              <a:t>N/cm</a:t>
            </a:r>
            <a:r>
              <a:rPr lang="en-US" sz="2625" kern="1200" baseline="30000">
                <a:solidFill>
                  <a:prstClr val="black"/>
                </a:solidFill>
                <a:latin typeface="Arial" panose="020B0604020202020204" pitchFamily="34" charset="0"/>
                <a:cs typeface="Arial" panose="020B0604020202020204" pitchFamily="34" charset="0"/>
              </a:rPr>
              <a:t>2</a:t>
            </a:r>
            <a:endParaRPr lang="vi-VN" sz="2625" kern="1200" noProof="1">
              <a:solidFill>
                <a:prstClr val="black"/>
              </a:solidFill>
              <a:latin typeface="Arial" panose="020B0604020202020204" pitchFamily="34" charset="0"/>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
        <p:nvSpPr>
          <p:cNvPr id="16" name="Đáp án đúng">
            <a:extLst>
              <a:ext uri="{FF2B5EF4-FFF2-40B4-BE49-F238E27FC236}">
                <a16:creationId xmlns:a16="http://schemas.microsoft.com/office/drawing/2014/main" id="{73F5B725-A6FC-F5A2-F2A4-6047B0B0A3CC}"/>
              </a:ext>
            </a:extLst>
          </p:cNvPr>
          <p:cNvSpPr/>
          <p:nvPr/>
        </p:nvSpPr>
        <p:spPr>
          <a:xfrm>
            <a:off x="4831771" y="2011456"/>
            <a:ext cx="3401291" cy="99752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C. N</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14" name="Picture 27">
            <a:extLst>
              <a:ext uri="{FF2B5EF4-FFF2-40B4-BE49-F238E27FC236}">
                <a16:creationId xmlns:a16="http://schemas.microsoft.com/office/drawing/2014/main" id="{5B56948F-3406-0063-17CE-FC0D6F12320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43" y="4087092"/>
            <a:ext cx="1390012" cy="1056409"/>
          </a:xfrm>
          <a:prstGeom prst="rect">
            <a:avLst/>
          </a:prstGeom>
        </p:spPr>
      </p:pic>
      <p:pic>
        <p:nvPicPr>
          <p:cNvPr id="15" name="Picture 14">
            <a:hlinkClick r:id="rId9" action="ppaction://hlinksldjump"/>
            <a:extLst>
              <a:ext uri="{FF2B5EF4-FFF2-40B4-BE49-F238E27FC236}">
                <a16:creationId xmlns:a16="http://schemas.microsoft.com/office/drawing/2014/main" id="{8CA887E8-C4D1-31FB-D2FB-3569746D5AFF}"/>
              </a:ext>
            </a:extLst>
          </p:cNvPr>
          <p:cNvPicPr>
            <a:picLocks noChangeAspect="1"/>
          </p:cNvPicPr>
          <p:nvPr/>
        </p:nvPicPr>
        <p:blipFill>
          <a:blip r:embed="rId10"/>
          <a:stretch>
            <a:fillRect/>
          </a:stretch>
        </p:blipFill>
        <p:spPr>
          <a:xfrm>
            <a:off x="7838203" y="4193542"/>
            <a:ext cx="1303511" cy="916843"/>
          </a:xfrm>
          <a:prstGeom prst="rect">
            <a:avLst/>
          </a:prstGeom>
        </p:spPr>
      </p:pic>
    </p:spTree>
    <p:extLst>
      <p:ext uri="{BB962C8B-B14F-4D97-AF65-F5344CB8AC3E}">
        <p14:creationId xmlns:p14="http://schemas.microsoft.com/office/powerpoint/2010/main" val="35561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7" name="TextBox 6">
            <a:extLst>
              <a:ext uri="{FF2B5EF4-FFF2-40B4-BE49-F238E27FC236}">
                <a16:creationId xmlns:a16="http://schemas.microsoft.com/office/drawing/2014/main" id="{AABF962D-7181-5BFC-76CA-EED3E0222100}"/>
              </a:ext>
            </a:extLst>
          </p:cNvPr>
          <p:cNvSpPr txBox="1"/>
          <p:nvPr/>
        </p:nvSpPr>
        <p:spPr>
          <a:xfrm>
            <a:off x="3111909" y="274439"/>
            <a:ext cx="2920181" cy="477054"/>
          </a:xfrm>
          <a:prstGeom prst="rect">
            <a:avLst/>
          </a:prstGeom>
          <a:noFill/>
        </p:spPr>
        <p:txBody>
          <a:bodyPr wrap="square" rtlCol="0">
            <a:spAutoFit/>
          </a:bodyPr>
          <a:lstStyle/>
          <a:p>
            <a:pPr algn="ctr"/>
            <a:r>
              <a:rPr lang="en-US" sz="2500" b="1"/>
              <a:t>VÍ DỤ</a:t>
            </a:r>
          </a:p>
        </p:txBody>
      </p:sp>
      <p:grpSp>
        <p:nvGrpSpPr>
          <p:cNvPr id="20" name="Group 19">
            <a:extLst>
              <a:ext uri="{FF2B5EF4-FFF2-40B4-BE49-F238E27FC236}">
                <a16:creationId xmlns:a16="http://schemas.microsoft.com/office/drawing/2014/main" id="{645285DF-FA8D-F5F8-BBA8-EAE84F563072}"/>
              </a:ext>
            </a:extLst>
          </p:cNvPr>
          <p:cNvGrpSpPr/>
          <p:nvPr/>
        </p:nvGrpSpPr>
        <p:grpSpPr>
          <a:xfrm>
            <a:off x="482803" y="2740742"/>
            <a:ext cx="8347587" cy="1989879"/>
            <a:chOff x="553065" y="3131574"/>
            <a:chExt cx="8347587" cy="1989879"/>
          </a:xfrm>
        </p:grpSpPr>
        <p:grpSp>
          <p:nvGrpSpPr>
            <p:cNvPr id="12" name="Group 11">
              <a:extLst>
                <a:ext uri="{FF2B5EF4-FFF2-40B4-BE49-F238E27FC236}">
                  <a16:creationId xmlns:a16="http://schemas.microsoft.com/office/drawing/2014/main" id="{DFB8440A-C18F-AD5B-E2FF-D2D8FC6B40F3}"/>
                </a:ext>
              </a:extLst>
            </p:cNvPr>
            <p:cNvGrpSpPr/>
            <p:nvPr/>
          </p:nvGrpSpPr>
          <p:grpSpPr>
            <a:xfrm>
              <a:off x="553065" y="3131574"/>
              <a:ext cx="8347587" cy="1469923"/>
              <a:chOff x="147484" y="995516"/>
              <a:chExt cx="9053051" cy="1170039"/>
            </a:xfrm>
          </p:grpSpPr>
          <p:sp>
            <p:nvSpPr>
              <p:cNvPr id="13" name="Rectangle 12">
                <a:extLst>
                  <a:ext uri="{FF2B5EF4-FFF2-40B4-BE49-F238E27FC236}">
                    <a16:creationId xmlns:a16="http://schemas.microsoft.com/office/drawing/2014/main" id="{6D5C8CF7-FCD8-8851-EA20-EB0733D5490F}"/>
                  </a:ext>
                </a:extLst>
              </p:cNvPr>
              <p:cNvSpPr/>
              <p:nvPr/>
            </p:nvSpPr>
            <p:spPr>
              <a:xfrm>
                <a:off x="147484" y="995516"/>
                <a:ext cx="8900651" cy="1017639"/>
              </a:xfrm>
              <a:prstGeom prst="rect">
                <a:avLst/>
              </a:prstGeom>
              <a:solidFill>
                <a:schemeClr val="accent3">
                  <a:lumMod val="40000"/>
                  <a:lumOff val="6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122263B-986B-F250-B963-AE9C2E30EFAA}"/>
                  </a:ext>
                </a:extLst>
              </p:cNvPr>
              <p:cNvSpPr/>
              <p:nvPr/>
            </p:nvSpPr>
            <p:spPr>
              <a:xfrm>
                <a:off x="299884" y="1147916"/>
                <a:ext cx="8900651" cy="1017639"/>
              </a:xfrm>
              <a:prstGeom prst="rect">
                <a:avLst/>
              </a:prstGeom>
              <a:solidFill>
                <a:schemeClr val="bg1">
                  <a:lumMod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Có một khối gạch (hoặc gỗ) đặt lên một miếng bọt xốp theo các cách khác nhau. Vì sao độ lún của miếng xốp trong hai trường hợp lại khác nhau?</a:t>
                </a:r>
                <a:endParaRPr lang="en-US" sz="1800">
                  <a:effectLst/>
                  <a:latin typeface="+mj-lt"/>
                  <a:ea typeface="Calibri" panose="020F0502020204030204" pitchFamily="34" charset="0"/>
                  <a:cs typeface="Times New Roman" panose="02020603050405020304" pitchFamily="18" charset="0"/>
                </a:endParaRPr>
              </a:p>
            </p:txBody>
          </p:sp>
        </p:grpSp>
        <p:sp>
          <p:nvSpPr>
            <p:cNvPr id="17" name="Freeform 2">
              <a:extLst>
                <a:ext uri="{FF2B5EF4-FFF2-40B4-BE49-F238E27FC236}">
                  <a16:creationId xmlns:a16="http://schemas.microsoft.com/office/drawing/2014/main" id="{B02F0AB2-1586-3F4C-8B64-3E1D46C13A45}"/>
                </a:ext>
              </a:extLst>
            </p:cNvPr>
            <p:cNvSpPr/>
            <p:nvPr/>
          </p:nvSpPr>
          <p:spPr>
            <a:xfrm>
              <a:off x="7328459" y="4410036"/>
              <a:ext cx="1572193" cy="711417"/>
            </a:xfrm>
            <a:custGeom>
              <a:avLst/>
              <a:gdLst/>
              <a:ahLst/>
              <a:cxnLst/>
              <a:rect l="l" t="t" r="r" b="b"/>
              <a:pathLst>
                <a:path w="9831290" h="4448659">
                  <a:moveTo>
                    <a:pt x="0" y="0"/>
                  </a:moveTo>
                  <a:lnTo>
                    <a:pt x="9831290" y="0"/>
                  </a:lnTo>
                  <a:lnTo>
                    <a:pt x="9831290" y="4448658"/>
                  </a:lnTo>
                  <a:lnTo>
                    <a:pt x="0" y="4448658"/>
                  </a:lnTo>
                  <a:lnTo>
                    <a:pt x="0" y="0"/>
                  </a:lnTo>
                  <a:close/>
                </a:path>
              </a:pathLst>
            </a:custGeom>
            <a:blipFill>
              <a:blip r:embed="rId3"/>
              <a:stretch>
                <a:fillRect/>
              </a:stretch>
            </a:blipFill>
          </p:spPr>
        </p:sp>
      </p:grpSp>
      <p:grpSp>
        <p:nvGrpSpPr>
          <p:cNvPr id="19" name="Group 18">
            <a:extLst>
              <a:ext uri="{FF2B5EF4-FFF2-40B4-BE49-F238E27FC236}">
                <a16:creationId xmlns:a16="http://schemas.microsoft.com/office/drawing/2014/main" id="{50B2E95E-A890-D0D0-E7A0-435A1C1A76BB}"/>
              </a:ext>
            </a:extLst>
          </p:cNvPr>
          <p:cNvGrpSpPr/>
          <p:nvPr/>
        </p:nvGrpSpPr>
        <p:grpSpPr>
          <a:xfrm>
            <a:off x="553065" y="219449"/>
            <a:ext cx="8347587" cy="2108953"/>
            <a:chOff x="553065" y="462797"/>
            <a:chExt cx="8347587" cy="2108953"/>
          </a:xfrm>
        </p:grpSpPr>
        <p:grpSp>
          <p:nvGrpSpPr>
            <p:cNvPr id="10" name="Group 9">
              <a:extLst>
                <a:ext uri="{FF2B5EF4-FFF2-40B4-BE49-F238E27FC236}">
                  <a16:creationId xmlns:a16="http://schemas.microsoft.com/office/drawing/2014/main" id="{A1D533CF-D060-53E1-5A56-094CE82878DD}"/>
                </a:ext>
              </a:extLst>
            </p:cNvPr>
            <p:cNvGrpSpPr/>
            <p:nvPr/>
          </p:nvGrpSpPr>
          <p:grpSpPr>
            <a:xfrm>
              <a:off x="553065" y="1143000"/>
              <a:ext cx="8347587" cy="1428750"/>
              <a:chOff x="147484" y="995516"/>
              <a:chExt cx="9053051" cy="1170039"/>
            </a:xfrm>
          </p:grpSpPr>
          <p:sp>
            <p:nvSpPr>
              <p:cNvPr id="8" name="Rectangle 7">
                <a:extLst>
                  <a:ext uri="{FF2B5EF4-FFF2-40B4-BE49-F238E27FC236}">
                    <a16:creationId xmlns:a16="http://schemas.microsoft.com/office/drawing/2014/main" id="{529E2240-3A5B-D416-45BF-A66059BF8922}"/>
                  </a:ext>
                </a:extLst>
              </p:cNvPr>
              <p:cNvSpPr/>
              <p:nvPr/>
            </p:nvSpPr>
            <p:spPr>
              <a:xfrm>
                <a:off x="147484" y="995516"/>
                <a:ext cx="8900651" cy="1017639"/>
              </a:xfrm>
              <a:prstGeom prst="rect">
                <a:avLst/>
              </a:prstGeom>
              <a:solidFill>
                <a:schemeClr val="bg1">
                  <a:lumMod val="90000"/>
                </a:schemeClr>
              </a:solidFill>
              <a:ln>
                <a:solidFill>
                  <a:schemeClr val="bg1">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419A228-1BB3-E8EE-FF83-DD95B36F4304}"/>
                  </a:ext>
                </a:extLst>
              </p:cNvPr>
              <p:cNvSpPr/>
              <p:nvPr/>
            </p:nvSpPr>
            <p:spPr>
              <a:xfrm>
                <a:off x="299884" y="1147916"/>
                <a:ext cx="8900651" cy="1017639"/>
              </a:xfrm>
              <a:prstGeom prst="rect">
                <a:avLst/>
              </a:prstGeom>
              <a:solidFill>
                <a:schemeClr val="accent3">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effectLst/>
                    <a:latin typeface="+mj-lt"/>
                    <a:ea typeface="Times New Roman" panose="02020603050405020304" pitchFamily="18" charset="0"/>
                  </a:rPr>
                  <a:t>Có hai chiếc ba lô đựng cùng các đồ dùng như nhau, nhưng một chiếc quai đeo mảnh, một chiếc quai đeo to bản. Trong trường hợp nào đeo ba lô thấy dễ chịu hơn? Vì sao?</a:t>
                </a:r>
                <a:endParaRPr lang="en-US">
                  <a:latin typeface="+mj-lt"/>
                </a:endParaRPr>
              </a:p>
            </p:txBody>
          </p:sp>
        </p:grpSp>
        <p:sp>
          <p:nvSpPr>
            <p:cNvPr id="18" name="Freeform 3">
              <a:extLst>
                <a:ext uri="{FF2B5EF4-FFF2-40B4-BE49-F238E27FC236}">
                  <a16:creationId xmlns:a16="http://schemas.microsoft.com/office/drawing/2014/main" id="{D3C065FB-45C8-FB7C-DE8C-ECACDE9AB7A3}"/>
                </a:ext>
              </a:extLst>
            </p:cNvPr>
            <p:cNvSpPr/>
            <p:nvPr/>
          </p:nvSpPr>
          <p:spPr>
            <a:xfrm>
              <a:off x="7889562" y="462797"/>
              <a:ext cx="940828" cy="977483"/>
            </a:xfrm>
            <a:custGeom>
              <a:avLst/>
              <a:gdLst/>
              <a:ahLst/>
              <a:cxnLst/>
              <a:rect l="l" t="t" r="r" b="b"/>
              <a:pathLst>
                <a:path w="3960495" h="4114800">
                  <a:moveTo>
                    <a:pt x="0" y="0"/>
                  </a:moveTo>
                  <a:lnTo>
                    <a:pt x="3960495" y="0"/>
                  </a:lnTo>
                  <a:lnTo>
                    <a:pt x="396049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a:extLst>
              <a:ext uri="{FF2B5EF4-FFF2-40B4-BE49-F238E27FC236}">
                <a16:creationId xmlns:a16="http://schemas.microsoft.com/office/drawing/2014/main" id="{1AB69979-1D5C-6D4F-6590-E0650E70A5B4}"/>
              </a:ext>
            </a:extLst>
          </p:cNvPr>
          <p:cNvSpPr/>
          <p:nvPr/>
        </p:nvSpPr>
        <p:spPr>
          <a:xfrm>
            <a:off x="910936" y="229518"/>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000" b="1" kern="1200" noProof="1">
                <a:solidFill>
                  <a:prstClr val="black"/>
                </a:solidFill>
                <a:latin typeface="Arial" panose="020B0604020202020204" pitchFamily="34" charset="0"/>
                <a:cs typeface="Arial" panose="020B0604020202020204" pitchFamily="34" charset="0"/>
              </a:rPr>
              <a:t>Câu hỏi </a:t>
            </a:r>
            <a:r>
              <a:rPr lang="en-US" sz="3000" b="1" kern="1200" noProof="1">
                <a:solidFill>
                  <a:prstClr val="black"/>
                </a:solidFill>
                <a:latin typeface="Arial" panose="020B0604020202020204" pitchFamily="34" charset="0"/>
                <a:cs typeface="Arial" panose="020B0604020202020204" pitchFamily="34" charset="0"/>
              </a:rPr>
              <a:t>3: </a:t>
            </a:r>
            <a:r>
              <a:rPr lang="en-US" sz="3000" kern="1200">
                <a:solidFill>
                  <a:prstClr val="black"/>
                </a:solidFill>
                <a:latin typeface="Arial" panose="020B0604020202020204" pitchFamily="34" charset="0"/>
                <a:cs typeface="Arial" panose="020B0604020202020204" pitchFamily="34" charset="0"/>
              </a:rPr>
              <a:t>Muốn tăng áp suất thì:</a:t>
            </a:r>
          </a:p>
        </p:txBody>
      </p:sp>
      <p:sp>
        <p:nvSpPr>
          <p:cNvPr id="18" name="Đáp án đúng">
            <a:extLst>
              <a:ext uri="{FF2B5EF4-FFF2-40B4-BE49-F238E27FC236}">
                <a16:creationId xmlns:a16="http://schemas.microsoft.com/office/drawing/2014/main" id="{2FB644CA-CB55-3594-B5C2-C9F8A867CDF0}"/>
              </a:ext>
            </a:extLst>
          </p:cNvPr>
          <p:cNvSpPr/>
          <p:nvPr/>
        </p:nvSpPr>
        <p:spPr>
          <a:xfrm>
            <a:off x="910936" y="194218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A. </a:t>
            </a:r>
            <a:r>
              <a:rPr lang="en-US" sz="1875" kern="1200">
                <a:solidFill>
                  <a:prstClr val="black"/>
                </a:solidFill>
                <a:latin typeface="Arial" panose="020B0604020202020204" pitchFamily="34" charset="0"/>
                <a:cs typeface="Arial" panose="020B0604020202020204" pitchFamily="34" charset="0"/>
              </a:rPr>
              <a:t>giảm diện tích mặt bị ép và giảm áp lực theo cùng tỉ lệ</a:t>
            </a:r>
            <a:endParaRPr lang="vi-VN" sz="1875" kern="1200" noProof="1">
              <a:solidFill>
                <a:prstClr val="black"/>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910936" y="316831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B. </a:t>
            </a:r>
            <a:r>
              <a:rPr lang="en-US" sz="1875" kern="1200">
                <a:solidFill>
                  <a:prstClr val="black"/>
                </a:solidFill>
                <a:latin typeface="Arial" panose="020B0604020202020204" pitchFamily="34" charset="0"/>
                <a:cs typeface="Arial" panose="020B0604020202020204" pitchFamily="34" charset="0"/>
              </a:rPr>
              <a:t>giảm diện tích mặt bị ép và tăng áp lực</a:t>
            </a:r>
            <a:endParaRPr lang="vi-VN" sz="1875" kern="1200" noProof="1">
              <a:solidFill>
                <a:prstClr val="black"/>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4831773" y="194218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C. </a:t>
            </a:r>
            <a:r>
              <a:rPr lang="en-US" sz="1875" kern="1200">
                <a:solidFill>
                  <a:prstClr val="black"/>
                </a:solidFill>
                <a:latin typeface="Arial" panose="020B0604020202020204" pitchFamily="34" charset="0"/>
                <a:cs typeface="Arial" panose="020B0604020202020204" pitchFamily="34" charset="0"/>
              </a:rPr>
              <a:t>tăng diện tích mặt bị ép và tăng áp lực theo cùng tỉ lệ</a:t>
            </a:r>
            <a:endParaRPr lang="vi-VN" sz="1875" kern="1200" noProof="1">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4831772" y="316831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D. </a:t>
            </a:r>
            <a:r>
              <a:rPr lang="en-US" sz="1875" kern="1200">
                <a:solidFill>
                  <a:prstClr val="black"/>
                </a:solidFill>
                <a:latin typeface="Arial" panose="020B0604020202020204" pitchFamily="34" charset="0"/>
                <a:cs typeface="Arial" panose="020B0604020202020204" pitchFamily="34" charset="0"/>
              </a:rPr>
              <a:t>tăng diện tích mặt bị ép và giảm áp lực</a:t>
            </a:r>
            <a:endParaRPr lang="vi-VN" sz="1875" kern="1200" noProof="1">
              <a:solidFill>
                <a:prstClr val="black"/>
              </a:solidFill>
              <a:latin typeface="Arial" panose="020B0604020202020204" pitchFamily="34" charset="0"/>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
        <p:nvSpPr>
          <p:cNvPr id="16" name="Đáp án đúng">
            <a:extLst>
              <a:ext uri="{FF2B5EF4-FFF2-40B4-BE49-F238E27FC236}">
                <a16:creationId xmlns:a16="http://schemas.microsoft.com/office/drawing/2014/main" id="{73F5B725-A6FC-F5A2-F2A4-6047B0B0A3CC}"/>
              </a:ext>
            </a:extLst>
          </p:cNvPr>
          <p:cNvSpPr/>
          <p:nvPr/>
        </p:nvSpPr>
        <p:spPr>
          <a:xfrm>
            <a:off x="910936" y="3150075"/>
            <a:ext cx="3401291" cy="1015762"/>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white"/>
                </a:solidFill>
                <a:latin typeface="Arial" panose="020B0604020202020204" pitchFamily="34" charset="0"/>
                <a:cs typeface="Arial" panose="020B0604020202020204" pitchFamily="34" charset="0"/>
              </a:rPr>
              <a:t>B. </a:t>
            </a:r>
            <a:r>
              <a:rPr lang="en-US" sz="1875" kern="1200">
                <a:solidFill>
                  <a:prstClr val="white"/>
                </a:solidFill>
                <a:latin typeface="Arial" panose="020B0604020202020204" pitchFamily="34" charset="0"/>
                <a:cs typeface="Arial" panose="020B0604020202020204" pitchFamily="34" charset="0"/>
              </a:rPr>
              <a:t>giảm diện tích mặt bị ép và tăng áp lực</a:t>
            </a:r>
            <a:endParaRPr lang="vi-VN" sz="1875" kern="1200" noProof="1">
              <a:solidFill>
                <a:prstClr val="white"/>
              </a:solidFill>
              <a:latin typeface="Arial" panose="020B0604020202020204" pitchFamily="34" charset="0"/>
              <a:cs typeface="Arial" panose="020B0604020202020204" pitchFamily="34" charset="0"/>
            </a:endParaRPr>
          </a:p>
        </p:txBody>
      </p:sp>
      <p:pic>
        <p:nvPicPr>
          <p:cNvPr id="14" name="Picture 27">
            <a:extLst>
              <a:ext uri="{FF2B5EF4-FFF2-40B4-BE49-F238E27FC236}">
                <a16:creationId xmlns:a16="http://schemas.microsoft.com/office/drawing/2014/main" id="{A48C5F6E-9B18-44DF-D6D6-C43C8BFE11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43" y="4087092"/>
            <a:ext cx="1390012" cy="1056409"/>
          </a:xfrm>
          <a:prstGeom prst="rect">
            <a:avLst/>
          </a:prstGeom>
        </p:spPr>
      </p:pic>
      <p:pic>
        <p:nvPicPr>
          <p:cNvPr id="15" name="Picture 14">
            <a:hlinkClick r:id="rId9" action="ppaction://hlinksldjump"/>
            <a:extLst>
              <a:ext uri="{FF2B5EF4-FFF2-40B4-BE49-F238E27FC236}">
                <a16:creationId xmlns:a16="http://schemas.microsoft.com/office/drawing/2014/main" id="{D42C434E-14A3-4D03-9074-EA93111460D1}"/>
              </a:ext>
            </a:extLst>
          </p:cNvPr>
          <p:cNvPicPr>
            <a:picLocks noChangeAspect="1"/>
          </p:cNvPicPr>
          <p:nvPr/>
        </p:nvPicPr>
        <p:blipFill>
          <a:blip r:embed="rId10"/>
          <a:stretch>
            <a:fillRect/>
          </a:stretch>
        </p:blipFill>
        <p:spPr>
          <a:xfrm>
            <a:off x="7838203" y="4193542"/>
            <a:ext cx="1303511" cy="916843"/>
          </a:xfrm>
          <a:prstGeom prst="rect">
            <a:avLst/>
          </a:prstGeom>
        </p:spPr>
      </p:pic>
    </p:spTree>
    <p:extLst>
      <p:ext uri="{BB962C8B-B14F-4D97-AF65-F5344CB8AC3E}">
        <p14:creationId xmlns:p14="http://schemas.microsoft.com/office/powerpoint/2010/main" val="368257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a:extLst>
              <a:ext uri="{FF2B5EF4-FFF2-40B4-BE49-F238E27FC236}">
                <a16:creationId xmlns:a16="http://schemas.microsoft.com/office/drawing/2014/main" id="{1AB69979-1D5C-6D4F-6590-E0650E70A5B4}"/>
              </a:ext>
            </a:extLst>
          </p:cNvPr>
          <p:cNvSpPr/>
          <p:nvPr/>
        </p:nvSpPr>
        <p:spPr>
          <a:xfrm>
            <a:off x="910936" y="217294"/>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2250" b="1" kern="1200" noProof="1">
                <a:solidFill>
                  <a:prstClr val="black"/>
                </a:solidFill>
                <a:latin typeface="Arial" panose="020B0604020202020204" pitchFamily="34" charset="0"/>
                <a:cs typeface="Arial" panose="020B0604020202020204" pitchFamily="34" charset="0"/>
              </a:rPr>
              <a:t>Câu hỏi </a:t>
            </a:r>
            <a:r>
              <a:rPr lang="en-US" sz="2250" b="1" kern="1200" noProof="1">
                <a:solidFill>
                  <a:prstClr val="black"/>
                </a:solidFill>
                <a:latin typeface="Arial" panose="020B0604020202020204" pitchFamily="34" charset="0"/>
                <a:cs typeface="Arial" panose="020B0604020202020204" pitchFamily="34" charset="0"/>
              </a:rPr>
              <a:t>4: </a:t>
            </a:r>
            <a:r>
              <a:rPr lang="en-US" sz="2250" kern="1200">
                <a:solidFill>
                  <a:prstClr val="black"/>
                </a:solidFill>
                <a:latin typeface="Arial" panose="020B0604020202020204" pitchFamily="34" charset="0"/>
                <a:cs typeface="Arial" panose="020B0604020202020204" pitchFamily="34" charset="0"/>
              </a:rPr>
              <a:t>Một người tác dụng lên mặt sàn một áp suất 1,7.104 N/m</a:t>
            </a:r>
            <a:r>
              <a:rPr lang="en-US" sz="2250" kern="1200" baseline="30000">
                <a:solidFill>
                  <a:prstClr val="black"/>
                </a:solidFill>
                <a:latin typeface="Arial" panose="020B0604020202020204" pitchFamily="34" charset="0"/>
                <a:cs typeface="Arial" panose="020B0604020202020204" pitchFamily="34" charset="0"/>
              </a:rPr>
              <a:t>2</a:t>
            </a:r>
            <a:r>
              <a:rPr lang="en-US" sz="2250" kern="1200">
                <a:solidFill>
                  <a:prstClr val="black"/>
                </a:solidFill>
                <a:latin typeface="Arial" panose="020B0604020202020204" pitchFamily="34" charset="0"/>
                <a:cs typeface="Arial" panose="020B0604020202020204" pitchFamily="34" charset="0"/>
              </a:rPr>
              <a:t>. Diện tích của bàn chân tiếp xúc với mặt sàn là 0,03m</a:t>
            </a:r>
            <a:r>
              <a:rPr lang="en-US" sz="2250" kern="1200" baseline="30000">
                <a:solidFill>
                  <a:prstClr val="black"/>
                </a:solidFill>
                <a:latin typeface="Arial" panose="020B0604020202020204" pitchFamily="34" charset="0"/>
                <a:cs typeface="Arial" panose="020B0604020202020204" pitchFamily="34" charset="0"/>
              </a:rPr>
              <a:t>2</a:t>
            </a:r>
            <a:r>
              <a:rPr lang="en-US" sz="2250" kern="1200">
                <a:solidFill>
                  <a:prstClr val="black"/>
                </a:solidFill>
                <a:latin typeface="Arial" panose="020B0604020202020204" pitchFamily="34" charset="0"/>
                <a:cs typeface="Arial" panose="020B0604020202020204" pitchFamily="34" charset="0"/>
              </a:rPr>
              <a:t>. Trọng lượng của người đó là:</a:t>
            </a:r>
          </a:p>
        </p:txBody>
      </p:sp>
      <p:sp>
        <p:nvSpPr>
          <p:cNvPr id="18" name="Đáp án đúng">
            <a:extLst>
              <a:ext uri="{FF2B5EF4-FFF2-40B4-BE49-F238E27FC236}">
                <a16:creationId xmlns:a16="http://schemas.microsoft.com/office/drawing/2014/main" id="{2FB644CA-CB55-3594-B5C2-C9F8A867CDF0}"/>
              </a:ext>
            </a:extLst>
          </p:cNvPr>
          <p:cNvSpPr/>
          <p:nvPr/>
        </p:nvSpPr>
        <p:spPr>
          <a:xfrm>
            <a:off x="910936" y="194218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A. 51N</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910936" y="316831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510N</a:t>
            </a:r>
            <a:endParaRPr lang="vi-VN" sz="2400" kern="1200" noProof="1">
              <a:solidFill>
                <a:prstClr val="black"/>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4831773" y="194218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C. 5100N</a:t>
            </a:r>
            <a:endParaRPr lang="vi-VN" sz="2400" kern="1200" noProof="1">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4831772" y="316831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a:t>
            </a:r>
            <a:r>
              <a:rPr lang="en-US" sz="2400" kern="1200">
                <a:solidFill>
                  <a:prstClr val="black"/>
                </a:solidFill>
                <a:latin typeface="Arial" panose="020B0604020202020204" pitchFamily="34" charset="0"/>
                <a:cs typeface="Arial" panose="020B0604020202020204" pitchFamily="34" charset="0"/>
              </a:rPr>
              <a:t>5,1.10</a:t>
            </a:r>
            <a:r>
              <a:rPr lang="en-US" sz="2400" kern="1200" baseline="30000">
                <a:solidFill>
                  <a:prstClr val="black"/>
                </a:solidFill>
                <a:latin typeface="Arial" panose="020B0604020202020204" pitchFamily="34" charset="0"/>
                <a:cs typeface="Arial" panose="020B0604020202020204" pitchFamily="34" charset="0"/>
              </a:rPr>
              <a:t>4</a:t>
            </a:r>
            <a:r>
              <a:rPr lang="en-US" sz="2400" kern="1200">
                <a:solidFill>
                  <a:prstClr val="black"/>
                </a:solidFill>
                <a:latin typeface="Arial" panose="020B0604020202020204" pitchFamily="34" charset="0"/>
                <a:cs typeface="Arial" panose="020B0604020202020204" pitchFamily="34" charset="0"/>
              </a:rPr>
              <a:t>N</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
        <p:nvSpPr>
          <p:cNvPr id="16" name="Đáp án đúng">
            <a:extLst>
              <a:ext uri="{FF2B5EF4-FFF2-40B4-BE49-F238E27FC236}">
                <a16:creationId xmlns:a16="http://schemas.microsoft.com/office/drawing/2014/main" id="{73F5B725-A6FC-F5A2-F2A4-6047B0B0A3CC}"/>
              </a:ext>
            </a:extLst>
          </p:cNvPr>
          <p:cNvSpPr/>
          <p:nvPr/>
        </p:nvSpPr>
        <p:spPr>
          <a:xfrm>
            <a:off x="910936" y="3165343"/>
            <a:ext cx="3401291" cy="99752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510N</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14" name="Picture 27">
            <a:extLst>
              <a:ext uri="{FF2B5EF4-FFF2-40B4-BE49-F238E27FC236}">
                <a16:creationId xmlns:a16="http://schemas.microsoft.com/office/drawing/2014/main" id="{A48C5F6E-9B18-44DF-D6D6-C43C8BFE11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43" y="4087092"/>
            <a:ext cx="1390012" cy="1056409"/>
          </a:xfrm>
          <a:prstGeom prst="rect">
            <a:avLst/>
          </a:prstGeom>
        </p:spPr>
      </p:pic>
      <p:pic>
        <p:nvPicPr>
          <p:cNvPr id="15" name="Picture 14">
            <a:hlinkClick r:id="rId9" action="ppaction://hlinksldjump"/>
            <a:extLst>
              <a:ext uri="{FF2B5EF4-FFF2-40B4-BE49-F238E27FC236}">
                <a16:creationId xmlns:a16="http://schemas.microsoft.com/office/drawing/2014/main" id="{D42C434E-14A3-4D03-9074-EA93111460D1}"/>
              </a:ext>
            </a:extLst>
          </p:cNvPr>
          <p:cNvPicPr>
            <a:picLocks noChangeAspect="1"/>
          </p:cNvPicPr>
          <p:nvPr/>
        </p:nvPicPr>
        <p:blipFill>
          <a:blip r:embed="rId10"/>
          <a:stretch>
            <a:fillRect/>
          </a:stretch>
        </p:blipFill>
        <p:spPr>
          <a:xfrm>
            <a:off x="7838203" y="4193542"/>
            <a:ext cx="1303511" cy="916843"/>
          </a:xfrm>
          <a:prstGeom prst="rect">
            <a:avLst/>
          </a:prstGeom>
        </p:spPr>
      </p:pic>
    </p:spTree>
    <p:extLst>
      <p:ext uri="{BB962C8B-B14F-4D97-AF65-F5344CB8AC3E}">
        <p14:creationId xmlns:p14="http://schemas.microsoft.com/office/powerpoint/2010/main" val="28501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a:extLst>
              <a:ext uri="{FF2B5EF4-FFF2-40B4-BE49-F238E27FC236}">
                <a16:creationId xmlns:a16="http://schemas.microsoft.com/office/drawing/2014/main" id="{1AB69979-1D5C-6D4F-6590-E0650E70A5B4}"/>
              </a:ext>
            </a:extLst>
          </p:cNvPr>
          <p:cNvSpPr/>
          <p:nvPr/>
        </p:nvSpPr>
        <p:spPr>
          <a:xfrm>
            <a:off x="910936" y="217292"/>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2250" b="1" kern="1200" noProof="1">
                <a:solidFill>
                  <a:prstClr val="black"/>
                </a:solidFill>
                <a:latin typeface="Arial" panose="020B0604020202020204" pitchFamily="34" charset="0"/>
                <a:cs typeface="Arial" panose="020B0604020202020204" pitchFamily="34" charset="0"/>
              </a:rPr>
              <a:t>Câu hỏi </a:t>
            </a:r>
            <a:r>
              <a:rPr lang="en-US" sz="2250" b="1" kern="1200" noProof="1">
                <a:solidFill>
                  <a:prstClr val="black"/>
                </a:solidFill>
                <a:latin typeface="Arial" panose="020B0604020202020204" pitchFamily="34" charset="0"/>
                <a:cs typeface="Arial" panose="020B0604020202020204" pitchFamily="34" charset="0"/>
              </a:rPr>
              <a:t>5: </a:t>
            </a:r>
            <a:r>
              <a:rPr lang="en-US" sz="2250" kern="1200">
                <a:solidFill>
                  <a:prstClr val="black"/>
                </a:solidFill>
                <a:latin typeface="Arial" panose="020B0604020202020204" pitchFamily="34" charset="0"/>
                <a:cs typeface="Arial" panose="020B0604020202020204" pitchFamily="34" charset="0"/>
              </a:rPr>
              <a:t>Biết thầy Giang có khối lượng 60 kg, diện tích một bàn chân là 30 cm2. Tính áp suất thầy Giang tác dụng lên sàn khi đứng cả hai chân</a:t>
            </a:r>
          </a:p>
        </p:txBody>
      </p:sp>
      <p:sp>
        <p:nvSpPr>
          <p:cNvPr id="18" name="Đáp án đúng">
            <a:extLst>
              <a:ext uri="{FF2B5EF4-FFF2-40B4-BE49-F238E27FC236}">
                <a16:creationId xmlns:a16="http://schemas.microsoft.com/office/drawing/2014/main" id="{2FB644CA-CB55-3594-B5C2-C9F8A867CDF0}"/>
              </a:ext>
            </a:extLst>
          </p:cNvPr>
          <p:cNvSpPr/>
          <p:nvPr/>
        </p:nvSpPr>
        <p:spPr>
          <a:xfrm>
            <a:off x="910936" y="1942183"/>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A. 1 Pa</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910936" y="316830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2 Pa</a:t>
            </a:r>
            <a:endParaRPr lang="vi-VN" sz="2400" kern="1200" noProof="1">
              <a:solidFill>
                <a:prstClr val="black"/>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4831773" y="1942183"/>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C. 10 Pa</a:t>
            </a:r>
            <a:endParaRPr lang="vi-VN" sz="2400" kern="1200" noProof="1">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4831772" y="316830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100 000 Pa</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
        <p:nvSpPr>
          <p:cNvPr id="16" name="Đáp án đúng">
            <a:extLst>
              <a:ext uri="{FF2B5EF4-FFF2-40B4-BE49-F238E27FC236}">
                <a16:creationId xmlns:a16="http://schemas.microsoft.com/office/drawing/2014/main" id="{73F5B725-A6FC-F5A2-F2A4-6047B0B0A3CC}"/>
              </a:ext>
            </a:extLst>
          </p:cNvPr>
          <p:cNvSpPr/>
          <p:nvPr/>
        </p:nvSpPr>
        <p:spPr>
          <a:xfrm>
            <a:off x="4831772" y="3171668"/>
            <a:ext cx="3401291" cy="99752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100 000 Pa</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14" name="Picture 27">
            <a:extLst>
              <a:ext uri="{FF2B5EF4-FFF2-40B4-BE49-F238E27FC236}">
                <a16:creationId xmlns:a16="http://schemas.microsoft.com/office/drawing/2014/main" id="{4A60F95D-CDF7-EF7C-1B3C-41F57F58D5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43" y="4087092"/>
            <a:ext cx="1390012" cy="1056409"/>
          </a:xfrm>
          <a:prstGeom prst="rect">
            <a:avLst/>
          </a:prstGeom>
        </p:spPr>
      </p:pic>
      <p:pic>
        <p:nvPicPr>
          <p:cNvPr id="15" name="Picture 14">
            <a:hlinkClick r:id="rId9" action="ppaction://hlinksldjump"/>
            <a:extLst>
              <a:ext uri="{FF2B5EF4-FFF2-40B4-BE49-F238E27FC236}">
                <a16:creationId xmlns:a16="http://schemas.microsoft.com/office/drawing/2014/main" id="{E0BE1B3E-4366-84F8-5AE1-305AA60C9F48}"/>
              </a:ext>
            </a:extLst>
          </p:cNvPr>
          <p:cNvPicPr>
            <a:picLocks noChangeAspect="1"/>
          </p:cNvPicPr>
          <p:nvPr/>
        </p:nvPicPr>
        <p:blipFill>
          <a:blip r:embed="rId10"/>
          <a:stretch>
            <a:fillRect/>
          </a:stretch>
        </p:blipFill>
        <p:spPr>
          <a:xfrm>
            <a:off x="7838203" y="4193542"/>
            <a:ext cx="1303511" cy="916843"/>
          </a:xfrm>
          <a:prstGeom prst="rect">
            <a:avLst/>
          </a:prstGeom>
        </p:spPr>
      </p:pic>
    </p:spTree>
    <p:extLst>
      <p:ext uri="{BB962C8B-B14F-4D97-AF65-F5344CB8AC3E}">
        <p14:creationId xmlns:p14="http://schemas.microsoft.com/office/powerpoint/2010/main" val="314791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4" name="TextBox 3">
            <a:extLst>
              <a:ext uri="{FF2B5EF4-FFF2-40B4-BE49-F238E27FC236}">
                <a16:creationId xmlns:a16="http://schemas.microsoft.com/office/drawing/2014/main" id="{C0A0844D-8652-7260-DE01-6914FED0A8A4}"/>
              </a:ext>
            </a:extLst>
          </p:cNvPr>
          <p:cNvSpPr txBox="1"/>
          <p:nvPr/>
        </p:nvSpPr>
        <p:spPr>
          <a:xfrm>
            <a:off x="99551" y="0"/>
            <a:ext cx="8944897" cy="3728649"/>
          </a:xfrm>
          <a:prstGeom prst="rect">
            <a:avLst/>
          </a:prstGeom>
          <a:noFill/>
        </p:spPr>
        <p:txBody>
          <a:bodyPr wrap="square">
            <a:spAutoFit/>
          </a:bodyPr>
          <a:lstStyle/>
          <a:p>
            <a:pPr marL="0" marR="0" algn="just">
              <a:lnSpc>
                <a:spcPct val="150000"/>
              </a:lnSpc>
              <a:spcBef>
                <a:spcPts val="0"/>
              </a:spcBef>
              <a:spcAft>
                <a:spcPts val="0"/>
              </a:spcAft>
            </a:pPr>
            <a:r>
              <a:rPr lang="en-US" sz="2000" b="1">
                <a:solidFill>
                  <a:srgbClr val="000000"/>
                </a:solidFill>
                <a:effectLst/>
                <a:latin typeface="+mj-lt"/>
                <a:ea typeface="Times New Roman" panose="02020603050405020304" pitchFamily="18" charset="0"/>
                <a:cs typeface="Times New Roman" panose="02020603050405020304" pitchFamily="18" charset="0"/>
              </a:rPr>
              <a:t>Mở đầu (SGK – tr82)</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2000">
                <a:solidFill>
                  <a:srgbClr val="000000"/>
                </a:solidFill>
                <a:effectLst/>
                <a:latin typeface="+mj-lt"/>
                <a:ea typeface="Times New Roman" panose="02020603050405020304" pitchFamily="18" charset="0"/>
                <a:cs typeface="Times New Roman" panose="02020603050405020304" pitchFamily="18" charset="0"/>
              </a:rPr>
              <a:t>Khi láng sân xi măng, vữa trên sân chưa khô hẳn, nếu đi trực tiếp trên đó thì sẽ để lại các vết chân lún sâu. Để tránh hỏng mặt sân, người ta thường đặt những tấm ván trên mặt sân để đi trên đó. Vì sao người ta lại làm như vậy?</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2000" b="1">
                <a:solidFill>
                  <a:srgbClr val="000000"/>
                </a:solidFill>
                <a:effectLst/>
                <a:latin typeface="+mj-lt"/>
                <a:ea typeface="Times New Roman" panose="02020603050405020304" pitchFamily="18" charset="0"/>
                <a:cs typeface="Times New Roman" panose="02020603050405020304" pitchFamily="18" charset="0"/>
              </a:rPr>
              <a:t>Luyện tập (SGK – tr82)</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2000">
                <a:solidFill>
                  <a:srgbClr val="000000"/>
                </a:solidFill>
                <a:effectLst/>
                <a:latin typeface="+mj-lt"/>
                <a:ea typeface="Times New Roman" panose="02020603050405020304" pitchFamily="18" charset="0"/>
                <a:cs typeface="Times New Roman" panose="02020603050405020304" pitchFamily="18" charset="0"/>
              </a:rPr>
              <a:t>Một khối gỗ hình hộp chữ nhật có kích thước 1m x 1 m x 2 m và có trọng lượng 200 N. Tính áp suất khối gỗ tác dụng lên mặt sàn trong hai trường hợp ở hình 16.3.</a:t>
            </a:r>
            <a:endParaRPr lang="en-US" sz="2000">
              <a:effectLst/>
              <a:latin typeface="+mj-l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29EA866B-4127-90A1-0269-DDB5B5173302}"/>
              </a:ext>
            </a:extLst>
          </p:cNvPr>
          <p:cNvPicPr>
            <a:picLocks noChangeAspect="1"/>
          </p:cNvPicPr>
          <p:nvPr/>
        </p:nvPicPr>
        <p:blipFill>
          <a:blip r:embed="rId3"/>
          <a:stretch>
            <a:fillRect/>
          </a:stretch>
        </p:blipFill>
        <p:spPr>
          <a:xfrm>
            <a:off x="3101872" y="3349210"/>
            <a:ext cx="3441700" cy="1682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3731754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A06D7CA-41C4-1C5E-DFD9-628C522009D1}"/>
                  </a:ext>
                </a:extLst>
              </p:cNvPr>
              <p:cNvSpPr txBox="1"/>
              <p:nvPr/>
            </p:nvSpPr>
            <p:spPr>
              <a:xfrm>
                <a:off x="1098755" y="342589"/>
                <a:ext cx="7978877" cy="4661404"/>
              </a:xfrm>
              <a:prstGeom prst="rect">
                <a:avLst/>
              </a:prstGeom>
              <a:noFill/>
            </p:spPr>
            <p:txBody>
              <a:bodyPr wrap="square">
                <a:spAutoFit/>
              </a:bodyPr>
              <a:lstStyle/>
              <a:p>
                <a:pPr marL="0" marR="0" algn="just">
                  <a:lnSpc>
                    <a:spcPct val="150000"/>
                  </a:lnSpc>
                  <a:spcBef>
                    <a:spcPts val="0"/>
                  </a:spcBef>
                  <a:spcAft>
                    <a:spcPts val="0"/>
                  </a:spcAft>
                </a:pPr>
                <a:r>
                  <a:rPr lang="en-US" sz="1800" b="1">
                    <a:solidFill>
                      <a:srgbClr val="000000"/>
                    </a:solidFill>
                    <a:effectLst/>
                    <a:latin typeface="+mj-lt"/>
                    <a:ea typeface="Times New Roman" panose="02020603050405020304" pitchFamily="18" charset="0"/>
                    <a:cs typeface="Times New Roman" panose="02020603050405020304" pitchFamily="18" charset="0"/>
                  </a:rPr>
                  <a:t>Mở đầu (SGK – tr82)</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Người ta làm như vậy để làm giảm áp suất của người tác dụng lên mặt sân xi măng sẽ làm giảm được độ lún trên bề mặt xi măng khi người đi qua.</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800" b="1">
                    <a:solidFill>
                      <a:srgbClr val="000000"/>
                    </a:solidFill>
                    <a:effectLst/>
                    <a:latin typeface="+mj-lt"/>
                    <a:ea typeface="Times New Roman" panose="02020603050405020304" pitchFamily="18" charset="0"/>
                    <a:cs typeface="Times New Roman" panose="02020603050405020304" pitchFamily="18" charset="0"/>
                  </a:rPr>
                  <a:t>Luyện tập (SGK – tr84)</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 Trường hợp Hình 16.3a:</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Diện tích bề mặt bị ép là S</a:t>
                </a:r>
                <a:r>
                  <a:rPr lang="en-US" sz="1800" baseline="-25000">
                    <a:solidFill>
                      <a:srgbClr val="000000"/>
                    </a:solidFill>
                    <a:effectLst/>
                    <a:latin typeface="+mj-lt"/>
                    <a:ea typeface="Times New Roman" panose="02020603050405020304" pitchFamily="18" charset="0"/>
                    <a:cs typeface="Times New Roman" panose="02020603050405020304" pitchFamily="18" charset="0"/>
                  </a:rPr>
                  <a:t>1</a:t>
                </a:r>
                <a:r>
                  <a:rPr lang="en-US" sz="1800">
                    <a:solidFill>
                      <a:srgbClr val="000000"/>
                    </a:solidFill>
                    <a:effectLst/>
                    <a:latin typeface="+mj-lt"/>
                    <a:ea typeface="Times New Roman" panose="02020603050405020304" pitchFamily="18" charset="0"/>
                    <a:cs typeface="Times New Roman" panose="02020603050405020304" pitchFamily="18" charset="0"/>
                  </a:rPr>
                  <a:t> = 1.1 = 1 m</a:t>
                </a:r>
                <a:r>
                  <a:rPr lang="en-US" sz="1800" baseline="30000">
                    <a:solidFill>
                      <a:srgbClr val="000000"/>
                    </a:solidFill>
                    <a:effectLst/>
                    <a:latin typeface="+mj-lt"/>
                    <a:ea typeface="Times New Roman" panose="02020603050405020304" pitchFamily="18" charset="0"/>
                    <a:cs typeface="Times New Roman" panose="02020603050405020304" pitchFamily="18" charset="0"/>
                  </a:rPr>
                  <a:t>2</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Áp suất khối gỗ tác dụng lên mặt sàn là: </a:t>
                </a:r>
                <a14:m>
                  <m:oMath xmlns:m="http://schemas.openxmlformats.org/officeDocument/2006/math">
                    <m:sSub>
                      <m:sSubPr>
                        <m:ctrlP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𝑝</m:t>
                        </m:r>
                      </m:e>
                      <m:sub>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𝐹</m:t>
                        </m:r>
                      </m:num>
                      <m:den>
                        <m:sSub>
                          <m:sSubPr>
                            <m:ctrlP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den>
                    </m:f>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𝑃</m:t>
                        </m:r>
                      </m:num>
                      <m:den>
                        <m:sSub>
                          <m:sSubPr>
                            <m:ctrlP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den>
                    </m:f>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200</m:t>
                        </m:r>
                      </m:num>
                      <m:den>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=200</m:t>
                    </m:r>
                  </m:oMath>
                </a14:m>
                <a:r>
                  <a:rPr lang="en-US" sz="1800">
                    <a:solidFill>
                      <a:srgbClr val="000000"/>
                    </a:solidFill>
                    <a:effectLst/>
                    <a:latin typeface="+mj-lt"/>
                    <a:ea typeface="Times New Roman" panose="02020603050405020304" pitchFamily="18" charset="0"/>
                    <a:cs typeface="Times New Roman" panose="02020603050405020304" pitchFamily="18" charset="0"/>
                  </a:rPr>
                  <a:t> N/m</a:t>
                </a:r>
                <a:r>
                  <a:rPr lang="en-US" sz="1800" baseline="30000">
                    <a:solidFill>
                      <a:srgbClr val="000000"/>
                    </a:solidFill>
                    <a:effectLst/>
                    <a:latin typeface="+mj-lt"/>
                    <a:ea typeface="Times New Roman" panose="02020603050405020304" pitchFamily="18" charset="0"/>
                    <a:cs typeface="Times New Roman" panose="02020603050405020304" pitchFamily="18" charset="0"/>
                  </a:rPr>
                  <a:t>2</a:t>
                </a:r>
                <a:r>
                  <a:rPr lang="en-US" sz="1800">
                    <a:solidFill>
                      <a:srgbClr val="000000"/>
                    </a:solidFill>
                    <a:effectLst/>
                    <a:latin typeface="+mj-lt"/>
                    <a:ea typeface="Times New Roman" panose="02020603050405020304" pitchFamily="18" charset="0"/>
                    <a:cs typeface="Times New Roman" panose="02020603050405020304" pitchFamily="18" charset="0"/>
                  </a:rPr>
                  <a:t>.</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 Trường hợp Hình 16.3b:</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Diện tích bề mặt bị ép là S</a:t>
                </a:r>
                <a:r>
                  <a:rPr lang="en-US" sz="1800" baseline="-25000">
                    <a:solidFill>
                      <a:srgbClr val="000000"/>
                    </a:solidFill>
                    <a:effectLst/>
                    <a:latin typeface="+mj-lt"/>
                    <a:ea typeface="Times New Roman" panose="02020603050405020304" pitchFamily="18" charset="0"/>
                    <a:cs typeface="Times New Roman" panose="02020603050405020304" pitchFamily="18" charset="0"/>
                  </a:rPr>
                  <a:t>1</a:t>
                </a:r>
                <a:r>
                  <a:rPr lang="en-US" sz="1800">
                    <a:solidFill>
                      <a:srgbClr val="000000"/>
                    </a:solidFill>
                    <a:effectLst/>
                    <a:latin typeface="+mj-lt"/>
                    <a:ea typeface="Times New Roman" panose="02020603050405020304" pitchFamily="18" charset="0"/>
                    <a:cs typeface="Times New Roman" panose="02020603050405020304" pitchFamily="18" charset="0"/>
                  </a:rPr>
                  <a:t> = 1.2 = 2 m</a:t>
                </a:r>
                <a:r>
                  <a:rPr lang="en-US" sz="1800" baseline="30000">
                    <a:solidFill>
                      <a:srgbClr val="000000"/>
                    </a:solidFill>
                    <a:effectLst/>
                    <a:latin typeface="+mj-lt"/>
                    <a:ea typeface="Times New Roman" panose="02020603050405020304" pitchFamily="18" charset="0"/>
                    <a:cs typeface="Times New Roman" panose="02020603050405020304" pitchFamily="18" charset="0"/>
                  </a:rPr>
                  <a:t>2</a:t>
                </a:r>
                <a:r>
                  <a:rPr lang="en-US" sz="1800">
                    <a:solidFill>
                      <a:srgbClr val="000000"/>
                    </a:solidFill>
                    <a:effectLst/>
                    <a:latin typeface="+mj-lt"/>
                    <a:ea typeface="Times New Roman" panose="02020603050405020304" pitchFamily="18" charset="0"/>
                    <a:cs typeface="Times New Roman" panose="02020603050405020304" pitchFamily="18" charset="0"/>
                  </a:rPr>
                  <a:t>.</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Áp suất khối gỗ tác dụng lên mặt sàn là: </a:t>
                </a:r>
                <a14:m>
                  <m:oMath xmlns:m="http://schemas.openxmlformats.org/officeDocument/2006/math">
                    <m:sSub>
                      <m:sSubPr>
                        <m:ctrlP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𝑝</m:t>
                        </m:r>
                      </m:e>
                      <m:sub>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𝐹</m:t>
                        </m:r>
                      </m:num>
                      <m:den>
                        <m:sSub>
                          <m:sSubPr>
                            <m:ctrlP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den>
                    </m:f>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𝑃</m:t>
                        </m:r>
                      </m:num>
                      <m:den>
                        <m:sSub>
                          <m:sSubPr>
                            <m:ctrlP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den>
                    </m:f>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200</m:t>
                        </m:r>
                      </m:num>
                      <m:den>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m:t>
                    </m:r>
                  </m:oMath>
                </a14:m>
                <a:r>
                  <a:rPr lang="en-US" sz="1800">
                    <a:solidFill>
                      <a:srgbClr val="000000"/>
                    </a:solidFill>
                    <a:effectLst/>
                    <a:latin typeface="+mj-lt"/>
                    <a:ea typeface="Times New Roman" panose="02020603050405020304" pitchFamily="18" charset="0"/>
                    <a:cs typeface="Times New Roman" panose="02020603050405020304" pitchFamily="18" charset="0"/>
                  </a:rPr>
                  <a:t> N/m</a:t>
                </a:r>
                <a:r>
                  <a:rPr lang="en-US" sz="1800" baseline="30000">
                    <a:solidFill>
                      <a:srgbClr val="000000"/>
                    </a:solidFill>
                    <a:effectLst/>
                    <a:latin typeface="+mj-lt"/>
                    <a:ea typeface="Times New Roman" panose="02020603050405020304" pitchFamily="18" charset="0"/>
                    <a:cs typeface="Times New Roman" panose="02020603050405020304" pitchFamily="18" charset="0"/>
                  </a:rPr>
                  <a:t>2</a:t>
                </a:r>
                <a:r>
                  <a:rPr lang="en-US" sz="1800">
                    <a:solidFill>
                      <a:srgbClr val="000000"/>
                    </a:solidFill>
                    <a:effectLst/>
                    <a:latin typeface="+mj-lt"/>
                    <a:ea typeface="Times New Roman" panose="02020603050405020304" pitchFamily="18" charset="0"/>
                    <a:cs typeface="Times New Roman" panose="02020603050405020304" pitchFamily="18" charset="0"/>
                  </a:rPr>
                  <a:t>.</a:t>
                </a:r>
                <a:endParaRPr lang="en-US" sz="1800">
                  <a:effectLst/>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8A06D7CA-41C4-1C5E-DFD9-628C522009D1}"/>
                  </a:ext>
                </a:extLst>
              </p:cNvPr>
              <p:cNvSpPr txBox="1">
                <a:spLocks noRot="1" noChangeAspect="1" noMove="1" noResize="1" noEditPoints="1" noAdjustHandles="1" noChangeArrowheads="1" noChangeShapeType="1" noTextEdit="1"/>
              </p:cNvSpPr>
              <p:nvPr/>
            </p:nvSpPr>
            <p:spPr>
              <a:xfrm>
                <a:off x="1098755" y="342589"/>
                <a:ext cx="7978877" cy="4661404"/>
              </a:xfrm>
              <a:prstGeom prst="rect">
                <a:avLst/>
              </a:prstGeom>
              <a:blipFill>
                <a:blip r:embed="rId3"/>
                <a:stretch>
                  <a:fillRect l="-611" r="-688"/>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B168D320-4C5F-B33E-6B6B-38C94456F4E1}"/>
              </a:ext>
            </a:extLst>
          </p:cNvPr>
          <p:cNvSpPr/>
          <p:nvPr/>
        </p:nvSpPr>
        <p:spPr>
          <a:xfrm>
            <a:off x="140110" y="1187245"/>
            <a:ext cx="848032" cy="2949678"/>
          </a:xfrm>
          <a:prstGeom prst="rect">
            <a:avLst/>
          </a:prstGeom>
          <a:solidFill>
            <a:schemeClr val="accent6">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b="1"/>
              <a:t>Trả lời</a:t>
            </a:r>
          </a:p>
        </p:txBody>
      </p:sp>
    </p:spTree>
    <p:extLst>
      <p:ext uri="{BB962C8B-B14F-4D97-AF65-F5344CB8AC3E}">
        <p14:creationId xmlns:p14="http://schemas.microsoft.com/office/powerpoint/2010/main" val="311986489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2" name="TextBox 1">
            <a:extLst>
              <a:ext uri="{FF2B5EF4-FFF2-40B4-BE49-F238E27FC236}">
                <a16:creationId xmlns:a16="http://schemas.microsoft.com/office/drawing/2014/main" id="{048DD0F4-E043-527E-07C6-111454AF880A}"/>
              </a:ext>
            </a:extLst>
          </p:cNvPr>
          <p:cNvSpPr txBox="1"/>
          <p:nvPr/>
        </p:nvSpPr>
        <p:spPr>
          <a:xfrm>
            <a:off x="3237270" y="376084"/>
            <a:ext cx="2927555" cy="630942"/>
          </a:xfrm>
          <a:prstGeom prst="rect">
            <a:avLst/>
          </a:prstGeom>
          <a:noFill/>
        </p:spPr>
        <p:txBody>
          <a:bodyPr wrap="square" rtlCol="0">
            <a:spAutoFit/>
          </a:bodyPr>
          <a:lstStyle/>
          <a:p>
            <a:pPr algn="ctr"/>
            <a:r>
              <a:rPr lang="en-US" sz="3500" b="1"/>
              <a:t>VẬN DỤNG</a:t>
            </a:r>
          </a:p>
        </p:txBody>
      </p:sp>
      <p:grpSp>
        <p:nvGrpSpPr>
          <p:cNvPr id="7" name="Group 6">
            <a:extLst>
              <a:ext uri="{FF2B5EF4-FFF2-40B4-BE49-F238E27FC236}">
                <a16:creationId xmlns:a16="http://schemas.microsoft.com/office/drawing/2014/main" id="{3BF8DA68-6CC8-6B66-1766-B5D3B891F74C}"/>
              </a:ext>
            </a:extLst>
          </p:cNvPr>
          <p:cNvGrpSpPr/>
          <p:nvPr/>
        </p:nvGrpSpPr>
        <p:grpSpPr>
          <a:xfrm>
            <a:off x="2504093" y="1505733"/>
            <a:ext cx="6334676" cy="2821021"/>
            <a:chOff x="2549361" y="1080768"/>
            <a:chExt cx="10668000" cy="2821021"/>
          </a:xfrm>
        </p:grpSpPr>
        <p:sp>
          <p:nvSpPr>
            <p:cNvPr id="6" name="Rounded Rectangular Callout 10">
              <a:extLst>
                <a:ext uri="{FF2B5EF4-FFF2-40B4-BE49-F238E27FC236}">
                  <a16:creationId xmlns:a16="http://schemas.microsoft.com/office/drawing/2014/main" id="{E45EA5F5-EEE9-00AC-4A1D-CDFF3EFC80A5}"/>
                </a:ext>
              </a:extLst>
            </p:cNvPr>
            <p:cNvSpPr/>
            <p:nvPr/>
          </p:nvSpPr>
          <p:spPr>
            <a:xfrm>
              <a:off x="2549361" y="1080768"/>
              <a:ext cx="10668000" cy="2821021"/>
            </a:xfrm>
            <a:prstGeom prst="wedgeRoundRectCallout">
              <a:avLst>
                <a:gd name="adj1" fmla="val -56419"/>
                <a:gd name="adj2" fmla="val 2565"/>
                <a:gd name="adj3" fmla="val 16667"/>
              </a:avLst>
            </a:prstGeom>
            <a:solidFill>
              <a:schemeClr val="bg1"/>
            </a:solidFill>
            <a:ln w="571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38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1821B86-98E3-8342-A2D6-FE2D4DA652A5}"/>
                </a:ext>
              </a:extLst>
            </p:cNvPr>
            <p:cNvSpPr txBox="1"/>
            <p:nvPr/>
          </p:nvSpPr>
          <p:spPr>
            <a:xfrm>
              <a:off x="3070943" y="1326568"/>
              <a:ext cx="9852115" cy="2329420"/>
            </a:xfrm>
            <a:prstGeom prst="rect">
              <a:avLst/>
            </a:prstGeom>
            <a:noFill/>
          </p:spPr>
          <p:txBody>
            <a:bodyPr wrap="square">
              <a:spAutoFit/>
            </a:bodyPr>
            <a:lstStyle/>
            <a:p>
              <a:pPr marL="0" marR="0" algn="just">
                <a:lnSpc>
                  <a:spcPct val="150000"/>
                </a:lnSpc>
                <a:spcBef>
                  <a:spcPts val="0"/>
                </a:spcBef>
                <a:spcAft>
                  <a:spcPts val="0"/>
                </a:spcAft>
              </a:pPr>
              <a:r>
                <a:rPr lang="en-US" sz="2500">
                  <a:solidFill>
                    <a:srgbClr val="000000"/>
                  </a:solidFill>
                  <a:effectLst/>
                  <a:latin typeface="+mj-lt"/>
                  <a:ea typeface="Times New Roman" panose="02020603050405020304" pitchFamily="18" charset="0"/>
                  <a:cs typeface="Times New Roman" panose="02020603050405020304" pitchFamily="18" charset="0"/>
                </a:rPr>
                <a:t>Tìm ví dụ trong thực tế về những trường hợp cần tăng hoặc giảm áp suất và giải thích cách làm tăng hay giảm áp suất trong những trường hợp đó.</a:t>
              </a:r>
              <a:endParaRPr lang="en-US" sz="2500">
                <a:effectLst/>
                <a:latin typeface="+mj-lt"/>
                <a:ea typeface="Calibri" panose="020F0502020204030204" pitchFamily="34" charset="0"/>
                <a:cs typeface="Times New Roman" panose="02020603050405020304" pitchFamily="18" charset="0"/>
              </a:endParaRPr>
            </a:p>
          </p:txBody>
        </p:sp>
      </p:grpSp>
      <p:pic>
        <p:nvPicPr>
          <p:cNvPr id="12" name="Picture 32">
            <a:extLst>
              <a:ext uri="{FF2B5EF4-FFF2-40B4-BE49-F238E27FC236}">
                <a16:creationId xmlns:a16="http://schemas.microsoft.com/office/drawing/2014/main" id="{AB4A9FD9-4E6E-6B4D-0B69-83A0889685E6}"/>
              </a:ext>
            </a:extLst>
          </p:cNvPr>
          <p:cNvPicPr>
            <a:picLocks noChangeAspect="1"/>
          </p:cNvPicPr>
          <p:nvPr/>
        </p:nvPicPr>
        <p:blipFill>
          <a:blip r:embed="rId3"/>
          <a:srcRect/>
          <a:stretch>
            <a:fillRect/>
          </a:stretch>
        </p:blipFill>
        <p:spPr>
          <a:xfrm>
            <a:off x="184111" y="691555"/>
            <a:ext cx="2319982" cy="2116984"/>
          </a:xfrm>
          <a:prstGeom prst="rect">
            <a:avLst/>
          </a:prstGeom>
        </p:spPr>
      </p:pic>
    </p:spTree>
    <p:extLst>
      <p:ext uri="{BB962C8B-B14F-4D97-AF65-F5344CB8AC3E}">
        <p14:creationId xmlns:p14="http://schemas.microsoft.com/office/powerpoint/2010/main" val="1585549665"/>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3" name="Line Callout 1 (Border and Accent Bar) 3">
            <a:extLst>
              <a:ext uri="{FF2B5EF4-FFF2-40B4-BE49-F238E27FC236}">
                <a16:creationId xmlns:a16="http://schemas.microsoft.com/office/drawing/2014/main" id="{B08C9F07-0CC2-618C-96A1-FAA680555CA3}"/>
              </a:ext>
            </a:extLst>
          </p:cNvPr>
          <p:cNvSpPr/>
          <p:nvPr/>
        </p:nvSpPr>
        <p:spPr>
          <a:xfrm>
            <a:off x="444754" y="159670"/>
            <a:ext cx="2613233" cy="630941"/>
          </a:xfrm>
          <a:prstGeom prst="accentBorderCallout1">
            <a:avLst>
              <a:gd name="adj1" fmla="val 18750"/>
              <a:gd name="adj2" fmla="val -3127"/>
              <a:gd name="adj3" fmla="val 17954"/>
              <a:gd name="adj4" fmla="val -17509"/>
            </a:avLst>
          </a:prstGeom>
          <a:solidFill>
            <a:schemeClr val="accent1">
              <a:lumMod val="20000"/>
              <a:lumOff val="80000"/>
            </a:schemeClr>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50000"/>
              </a:lnSpc>
            </a:pPr>
            <a:r>
              <a:rPr lang="en-US" sz="2500">
                <a:solidFill>
                  <a:schemeClr val="tx1"/>
                </a:solidFill>
                <a:effectLst/>
                <a:ea typeface="Times New Roman" panose="02020603050405020304" pitchFamily="18" charset="0"/>
                <a:cs typeface="Times New Roman" panose="02020603050405020304" pitchFamily="18" charset="0"/>
              </a:rPr>
              <a:t>Tăng áp suất</a:t>
            </a:r>
          </a:p>
        </p:txBody>
      </p:sp>
      <p:sp>
        <p:nvSpPr>
          <p:cNvPr id="4" name="Freeform 2">
            <a:extLst>
              <a:ext uri="{FF2B5EF4-FFF2-40B4-BE49-F238E27FC236}">
                <a16:creationId xmlns:a16="http://schemas.microsoft.com/office/drawing/2014/main" id="{0B3BAD3F-7A93-2B21-0FD5-40ED27FEF20D}"/>
              </a:ext>
            </a:extLst>
          </p:cNvPr>
          <p:cNvSpPr/>
          <p:nvPr/>
        </p:nvSpPr>
        <p:spPr>
          <a:xfrm>
            <a:off x="903226" y="965329"/>
            <a:ext cx="1302850" cy="1469429"/>
          </a:xfrm>
          <a:custGeom>
            <a:avLst/>
            <a:gdLst/>
            <a:ahLst/>
            <a:cxnLst/>
            <a:rect l="l" t="t" r="r" b="b"/>
            <a:pathLst>
              <a:path w="3749612" h="4114800">
                <a:moveTo>
                  <a:pt x="0" y="0"/>
                </a:moveTo>
                <a:lnTo>
                  <a:pt x="3749611" y="0"/>
                </a:lnTo>
                <a:lnTo>
                  <a:pt x="37496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DBD0262C-0A0B-D3FB-2311-015D6BCBC207}"/>
              </a:ext>
            </a:extLst>
          </p:cNvPr>
          <p:cNvSpPr/>
          <p:nvPr/>
        </p:nvSpPr>
        <p:spPr>
          <a:xfrm>
            <a:off x="1099647" y="2708743"/>
            <a:ext cx="1106429" cy="2198092"/>
          </a:xfrm>
          <a:custGeom>
            <a:avLst/>
            <a:gdLst/>
            <a:ahLst/>
            <a:cxnLst/>
            <a:rect l="l" t="t" r="r" b="b"/>
            <a:pathLst>
              <a:path w="1856803" h="4114800">
                <a:moveTo>
                  <a:pt x="0" y="0"/>
                </a:moveTo>
                <a:lnTo>
                  <a:pt x="1856804" y="0"/>
                </a:lnTo>
                <a:lnTo>
                  <a:pt x="185680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20" name="Group 19">
            <a:extLst>
              <a:ext uri="{FF2B5EF4-FFF2-40B4-BE49-F238E27FC236}">
                <a16:creationId xmlns:a16="http://schemas.microsoft.com/office/drawing/2014/main" id="{4DEBAF9A-7A33-C130-839C-8F770CC32299}"/>
              </a:ext>
            </a:extLst>
          </p:cNvPr>
          <p:cNvGrpSpPr/>
          <p:nvPr/>
        </p:nvGrpSpPr>
        <p:grpSpPr>
          <a:xfrm>
            <a:off x="2857499" y="887816"/>
            <a:ext cx="6024716" cy="1287532"/>
            <a:chOff x="2816943" y="1225037"/>
            <a:chExt cx="6024716" cy="1287532"/>
          </a:xfrm>
        </p:grpSpPr>
        <p:sp>
          <p:nvSpPr>
            <p:cNvPr id="13" name="Rectangle 12">
              <a:extLst>
                <a:ext uri="{FF2B5EF4-FFF2-40B4-BE49-F238E27FC236}">
                  <a16:creationId xmlns:a16="http://schemas.microsoft.com/office/drawing/2014/main" id="{6D0B6DF8-6F7F-862B-6A79-BD22D6F42207}"/>
                </a:ext>
              </a:extLst>
            </p:cNvPr>
            <p:cNvSpPr/>
            <p:nvPr/>
          </p:nvSpPr>
          <p:spPr>
            <a:xfrm>
              <a:off x="2816943" y="1225037"/>
              <a:ext cx="6024716" cy="1287531"/>
            </a:xfrm>
            <a:prstGeom prst="rect">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2E5BE81-572D-2F17-E4AD-C7B313E57B43}"/>
                </a:ext>
              </a:extLst>
            </p:cNvPr>
            <p:cNvSpPr txBox="1"/>
            <p:nvPr/>
          </p:nvSpPr>
          <p:spPr>
            <a:xfrm>
              <a:off x="2898058" y="1225037"/>
              <a:ext cx="5943601" cy="1287532"/>
            </a:xfrm>
            <a:prstGeom prst="rect">
              <a:avLst/>
            </a:prstGeom>
            <a:noFill/>
          </p:spPr>
          <p:txBody>
            <a:bodyPr wrap="square">
              <a:spAutoFit/>
            </a:bodyPr>
            <a:lstStyle/>
            <a:p>
              <a:pPr algn="just">
                <a:lnSpc>
                  <a:spcPct val="150000"/>
                </a:lnSpc>
              </a:pPr>
              <a:r>
                <a:rPr lang="en-US" sz="1800">
                  <a:solidFill>
                    <a:srgbClr val="000000"/>
                  </a:solidFill>
                  <a:effectLst/>
                  <a:latin typeface="+mj-lt"/>
                  <a:ea typeface="Times New Roman" panose="02020603050405020304" pitchFamily="18" charset="0"/>
                </a:rPr>
                <a:t>Ngày tết xếp bánh chưng ra mặt bàn và dùng vật nặng đè lên làm tăng áp lực lên bánh, tạo áp suất lớn ép cho bánh ráo nước, dền ngon hơn</a:t>
              </a:r>
              <a:endParaRPr lang="en-US" sz="1800">
                <a:latin typeface="+mj-lt"/>
              </a:endParaRPr>
            </a:p>
          </p:txBody>
        </p:sp>
      </p:grpSp>
      <p:grpSp>
        <p:nvGrpSpPr>
          <p:cNvPr id="21" name="Group 20">
            <a:extLst>
              <a:ext uri="{FF2B5EF4-FFF2-40B4-BE49-F238E27FC236}">
                <a16:creationId xmlns:a16="http://schemas.microsoft.com/office/drawing/2014/main" id="{B498AABD-4740-DCD2-7DB6-C8752A9650BB}"/>
              </a:ext>
            </a:extLst>
          </p:cNvPr>
          <p:cNvGrpSpPr/>
          <p:nvPr/>
        </p:nvGrpSpPr>
        <p:grpSpPr>
          <a:xfrm>
            <a:off x="2816943" y="2571751"/>
            <a:ext cx="6024716" cy="2509990"/>
            <a:chOff x="2816943" y="809235"/>
            <a:chExt cx="6024716" cy="2219984"/>
          </a:xfrm>
        </p:grpSpPr>
        <p:sp>
          <p:nvSpPr>
            <p:cNvPr id="22" name="Rectangle 21">
              <a:extLst>
                <a:ext uri="{FF2B5EF4-FFF2-40B4-BE49-F238E27FC236}">
                  <a16:creationId xmlns:a16="http://schemas.microsoft.com/office/drawing/2014/main" id="{56170FD4-5585-FDBC-24A9-8B603E3D7FAF}"/>
                </a:ext>
              </a:extLst>
            </p:cNvPr>
            <p:cNvSpPr/>
            <p:nvPr/>
          </p:nvSpPr>
          <p:spPr>
            <a:xfrm>
              <a:off x="2816943" y="809235"/>
              <a:ext cx="6024716" cy="2065287"/>
            </a:xfrm>
            <a:prstGeom prst="rect">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79C8468-EB38-D4DC-333D-9C7E4B9FB525}"/>
                </a:ext>
              </a:extLst>
            </p:cNvPr>
            <p:cNvSpPr txBox="1"/>
            <p:nvPr/>
          </p:nvSpPr>
          <p:spPr>
            <a:xfrm>
              <a:off x="2898056" y="910690"/>
              <a:ext cx="5943601" cy="2118529"/>
            </a:xfrm>
            <a:prstGeom prst="rect">
              <a:avLst/>
            </a:prstGeom>
            <a:noFill/>
          </p:spPr>
          <p:txBody>
            <a:bodyPr wrap="square">
              <a:spAutoFit/>
            </a:bodyPr>
            <a:lstStyle/>
            <a:p>
              <a:pPr algn="just">
                <a:lnSpc>
                  <a:spcPct val="150000"/>
                </a:lnSpc>
              </a:pPr>
              <a:r>
                <a:rPr lang="en-US" sz="1800">
                  <a:solidFill>
                    <a:srgbClr val="000000"/>
                  </a:solidFill>
                  <a:effectLst/>
                  <a:latin typeface="+mj-lt"/>
                  <a:ea typeface="Times New Roman" panose="02020603050405020304" pitchFamily="18" charset="0"/>
                </a:rPr>
                <a:t>Khi đóng đinh vào tường ta thường đóng mũi đinh vào tường mà không đóng mũ (tai) đinh vào tường vì khi đóng mũi đinh vào tường sẽ làm giảm diện tích mặt bị ép nhằm tăng áp suất tác dụng lên tường giúp đinh xuyên vào tường được dễ hơn</a:t>
              </a:r>
              <a:endParaRPr lang="en-US" sz="1800">
                <a:latin typeface="+mj-lt"/>
              </a:endParaRPr>
            </a:p>
          </p:txBody>
        </p:sp>
      </p:grpSp>
    </p:spTree>
    <p:extLst>
      <p:ext uri="{BB962C8B-B14F-4D97-AF65-F5344CB8AC3E}">
        <p14:creationId xmlns:p14="http://schemas.microsoft.com/office/powerpoint/2010/main" val="624894523"/>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3" name="Line Callout 1 (Border and Accent Bar) 3">
            <a:extLst>
              <a:ext uri="{FF2B5EF4-FFF2-40B4-BE49-F238E27FC236}">
                <a16:creationId xmlns:a16="http://schemas.microsoft.com/office/drawing/2014/main" id="{B08C9F07-0CC2-618C-96A1-FAA680555CA3}"/>
              </a:ext>
            </a:extLst>
          </p:cNvPr>
          <p:cNvSpPr/>
          <p:nvPr/>
        </p:nvSpPr>
        <p:spPr>
          <a:xfrm>
            <a:off x="444754" y="159670"/>
            <a:ext cx="2613233" cy="630941"/>
          </a:xfrm>
          <a:prstGeom prst="accentBorderCallout1">
            <a:avLst>
              <a:gd name="adj1" fmla="val 18750"/>
              <a:gd name="adj2" fmla="val -3127"/>
              <a:gd name="adj3" fmla="val 17954"/>
              <a:gd name="adj4" fmla="val -17509"/>
            </a:avLst>
          </a:prstGeom>
          <a:solidFill>
            <a:schemeClr val="accent1">
              <a:lumMod val="20000"/>
              <a:lumOff val="80000"/>
            </a:schemeClr>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Giảm</a:t>
            </a:r>
            <a:r>
              <a:rPr kumimoji="0" lang="en-US" sz="2500" b="0" i="0" u="none" strike="noStrike" kern="1200" cap="none" spc="0" normalizeH="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5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áp suất</a:t>
            </a:r>
          </a:p>
        </p:txBody>
      </p:sp>
      <p:grpSp>
        <p:nvGrpSpPr>
          <p:cNvPr id="20" name="Group 19">
            <a:extLst>
              <a:ext uri="{FF2B5EF4-FFF2-40B4-BE49-F238E27FC236}">
                <a16:creationId xmlns:a16="http://schemas.microsoft.com/office/drawing/2014/main" id="{4DEBAF9A-7A33-C130-839C-8F770CC32299}"/>
              </a:ext>
            </a:extLst>
          </p:cNvPr>
          <p:cNvGrpSpPr/>
          <p:nvPr/>
        </p:nvGrpSpPr>
        <p:grpSpPr>
          <a:xfrm>
            <a:off x="2816943" y="1207664"/>
            <a:ext cx="6024716" cy="1420326"/>
            <a:chOff x="2816943" y="1225036"/>
            <a:chExt cx="6024716" cy="1420326"/>
          </a:xfrm>
        </p:grpSpPr>
        <p:sp>
          <p:nvSpPr>
            <p:cNvPr id="13" name="Rectangle 12">
              <a:extLst>
                <a:ext uri="{FF2B5EF4-FFF2-40B4-BE49-F238E27FC236}">
                  <a16:creationId xmlns:a16="http://schemas.microsoft.com/office/drawing/2014/main" id="{6D0B6DF8-6F7F-862B-6A79-BD22D6F42207}"/>
                </a:ext>
              </a:extLst>
            </p:cNvPr>
            <p:cNvSpPr/>
            <p:nvPr/>
          </p:nvSpPr>
          <p:spPr>
            <a:xfrm>
              <a:off x="2816943" y="1225037"/>
              <a:ext cx="6024716" cy="1420325"/>
            </a:xfrm>
            <a:prstGeom prst="rect">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FCFD"/>
                </a:solidFill>
                <a:effectLst/>
                <a:uLnTx/>
                <a:uFillTx/>
                <a:latin typeface="Arial"/>
                <a:ea typeface="+mn-ea"/>
                <a:cs typeface="+mn-cs"/>
                <a:sym typeface="Arial"/>
              </a:endParaRPr>
            </a:p>
          </p:txBody>
        </p:sp>
        <p:sp>
          <p:nvSpPr>
            <p:cNvPr id="11" name="TextBox 10">
              <a:extLst>
                <a:ext uri="{FF2B5EF4-FFF2-40B4-BE49-F238E27FC236}">
                  <a16:creationId xmlns:a16="http://schemas.microsoft.com/office/drawing/2014/main" id="{D2E5BE81-572D-2F17-E4AD-C7B313E57B43}"/>
                </a:ext>
              </a:extLst>
            </p:cNvPr>
            <p:cNvSpPr txBox="1"/>
            <p:nvPr/>
          </p:nvSpPr>
          <p:spPr>
            <a:xfrm>
              <a:off x="2898058" y="1225036"/>
              <a:ext cx="5943601" cy="14203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000">
                  <a:solidFill>
                    <a:srgbClr val="000000"/>
                  </a:solidFill>
                  <a:effectLst/>
                  <a:latin typeface="+mj-lt"/>
                  <a:ea typeface="Times New Roman" panose="02020603050405020304" pitchFamily="18" charset="0"/>
                </a:rPr>
                <a:t>Móng nhà phải xây rộng bản hơn tường để tăng diện tích mặt ép nhằm giảm áp suất tác dụng lên mặt đất.</a:t>
              </a:r>
              <a:endParaRPr kumimoji="0" lang="en-US" sz="2000" b="0" i="0" u="none" strike="noStrike" kern="0" cap="none" spc="0" normalizeH="0" baseline="0" noProof="0">
                <a:ln>
                  <a:noFill/>
                </a:ln>
                <a:solidFill>
                  <a:srgbClr val="000000"/>
                </a:solidFill>
                <a:effectLst/>
                <a:uLnTx/>
                <a:uFillTx/>
                <a:latin typeface="+mj-lt"/>
                <a:cs typeface="Arial"/>
                <a:sym typeface="Arial"/>
              </a:endParaRPr>
            </a:p>
          </p:txBody>
        </p:sp>
      </p:grpSp>
      <p:grpSp>
        <p:nvGrpSpPr>
          <p:cNvPr id="21" name="Group 20">
            <a:extLst>
              <a:ext uri="{FF2B5EF4-FFF2-40B4-BE49-F238E27FC236}">
                <a16:creationId xmlns:a16="http://schemas.microsoft.com/office/drawing/2014/main" id="{B498AABD-4740-DCD2-7DB6-C8752A9650BB}"/>
              </a:ext>
            </a:extLst>
          </p:cNvPr>
          <p:cNvGrpSpPr/>
          <p:nvPr/>
        </p:nvGrpSpPr>
        <p:grpSpPr>
          <a:xfrm>
            <a:off x="2816943" y="2946453"/>
            <a:ext cx="6024716" cy="1960381"/>
            <a:chOff x="2816943" y="1009606"/>
            <a:chExt cx="6024716" cy="1864916"/>
          </a:xfrm>
        </p:grpSpPr>
        <p:sp>
          <p:nvSpPr>
            <p:cNvPr id="22" name="Rectangle 21">
              <a:extLst>
                <a:ext uri="{FF2B5EF4-FFF2-40B4-BE49-F238E27FC236}">
                  <a16:creationId xmlns:a16="http://schemas.microsoft.com/office/drawing/2014/main" id="{56170FD4-5585-FDBC-24A9-8B603E3D7FAF}"/>
                </a:ext>
              </a:extLst>
            </p:cNvPr>
            <p:cNvSpPr/>
            <p:nvPr/>
          </p:nvSpPr>
          <p:spPr>
            <a:xfrm>
              <a:off x="2816943" y="1009606"/>
              <a:ext cx="6024716" cy="1864916"/>
            </a:xfrm>
            <a:prstGeom prst="rect">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FCFD"/>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B79C8468-EB38-D4DC-333D-9C7E4B9FB525}"/>
                </a:ext>
              </a:extLst>
            </p:cNvPr>
            <p:cNvSpPr txBox="1"/>
            <p:nvPr/>
          </p:nvSpPr>
          <p:spPr>
            <a:xfrm>
              <a:off x="2898058" y="1009606"/>
              <a:ext cx="5943601" cy="1664544"/>
            </a:xfrm>
            <a:prstGeom prst="rect">
              <a:avLst/>
            </a:prstGeom>
            <a:noFill/>
          </p:spPr>
          <p:txBody>
            <a:bodyPr wrap="square">
              <a:spAutoFit/>
            </a:bodyPr>
            <a:lstStyle/>
            <a:p>
              <a:pPr algn="just">
                <a:lnSpc>
                  <a:spcPct val="150000"/>
                </a:lnSpc>
              </a:pPr>
              <a:r>
                <a:rPr lang="en-US" sz="2000">
                  <a:solidFill>
                    <a:srgbClr val="000000"/>
                  </a:solidFill>
                  <a:effectLst/>
                  <a:latin typeface="+mj-lt"/>
                  <a:ea typeface="Times New Roman" panose="02020603050405020304" pitchFamily="18" charset="0"/>
                  <a:cs typeface="Times New Roman" panose="02020603050405020304" pitchFamily="18" charset="0"/>
                </a:rPr>
                <a:t>Khi nằm trên đệm mút ta thấy êm, người đỡ đau lưng hơn khi nằm trên phản gỗ vì đệm mút dễ biến dạng làm tăng diện tích tiếp xúc giúp giảm áp suất tác dụng lên thân người.</a:t>
              </a:r>
              <a:endParaRPr lang="en-US" sz="2000">
                <a:effectLst/>
                <a:latin typeface="+mj-lt"/>
                <a:ea typeface="Calibri" panose="020F0502020204030204" pitchFamily="34" charset="0"/>
                <a:cs typeface="Times New Roman" panose="02020603050405020304" pitchFamily="18" charset="0"/>
              </a:endParaRPr>
            </a:p>
          </p:txBody>
        </p:sp>
      </p:grpSp>
      <p:sp>
        <p:nvSpPr>
          <p:cNvPr id="2" name="Freeform 10">
            <a:extLst>
              <a:ext uri="{FF2B5EF4-FFF2-40B4-BE49-F238E27FC236}">
                <a16:creationId xmlns:a16="http://schemas.microsoft.com/office/drawing/2014/main" id="{83A2B323-7FD8-9DD2-66E1-4C7C954866C6}"/>
              </a:ext>
            </a:extLst>
          </p:cNvPr>
          <p:cNvSpPr/>
          <p:nvPr/>
        </p:nvSpPr>
        <p:spPr>
          <a:xfrm>
            <a:off x="700066" y="1022494"/>
            <a:ext cx="1637554" cy="1790666"/>
          </a:xfrm>
          <a:custGeom>
            <a:avLst/>
            <a:gdLst/>
            <a:ahLst/>
            <a:cxnLst/>
            <a:rect l="l" t="t" r="r" b="b"/>
            <a:pathLst>
              <a:path w="3919347" h="4114800">
                <a:moveTo>
                  <a:pt x="0" y="0"/>
                </a:moveTo>
                <a:lnTo>
                  <a:pt x="3919347" y="0"/>
                </a:lnTo>
                <a:lnTo>
                  <a:pt x="391934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8">
            <a:extLst>
              <a:ext uri="{FF2B5EF4-FFF2-40B4-BE49-F238E27FC236}">
                <a16:creationId xmlns:a16="http://schemas.microsoft.com/office/drawing/2014/main" id="{8DF26C67-F66A-9213-5FF5-CDAB7169882F}"/>
              </a:ext>
            </a:extLst>
          </p:cNvPr>
          <p:cNvSpPr/>
          <p:nvPr/>
        </p:nvSpPr>
        <p:spPr>
          <a:xfrm>
            <a:off x="107005" y="3045043"/>
            <a:ext cx="2499048" cy="1861791"/>
          </a:xfrm>
          <a:custGeom>
            <a:avLst/>
            <a:gdLst/>
            <a:ahLst/>
            <a:cxnLst/>
            <a:rect l="l" t="t" r="r" b="b"/>
            <a:pathLst>
              <a:path w="5523221" h="4114800">
                <a:moveTo>
                  <a:pt x="0" y="0"/>
                </a:moveTo>
                <a:lnTo>
                  <a:pt x="5523222" y="0"/>
                </a:lnTo>
                <a:lnTo>
                  <a:pt x="552322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571505927"/>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205CFC-D801-1C12-00C5-AABF091E9F9D}"/>
              </a:ext>
            </a:extLst>
          </p:cNvPr>
          <p:cNvSpPr txBox="1"/>
          <p:nvPr/>
        </p:nvSpPr>
        <p:spPr>
          <a:xfrm>
            <a:off x="2145890" y="346587"/>
            <a:ext cx="4962832" cy="800412"/>
          </a:xfrm>
          <a:prstGeom prst="rect">
            <a:avLst/>
          </a:prstGeom>
          <a:noFill/>
        </p:spPr>
        <p:txBody>
          <a:bodyPr wrap="square" rtlCol="0">
            <a:spAutoFit/>
          </a:bodyPr>
          <a:lstStyle/>
          <a:p>
            <a:pPr algn="ctr">
              <a:lnSpc>
                <a:spcPct val="150000"/>
              </a:lnSpc>
            </a:pPr>
            <a:r>
              <a:rPr lang="en-US" sz="3500" b="1"/>
              <a:t>HƯỚNG DẪN VỀ NHÀ</a:t>
            </a:r>
          </a:p>
        </p:txBody>
      </p:sp>
      <p:grpSp>
        <p:nvGrpSpPr>
          <p:cNvPr id="11" name="Group 10">
            <a:extLst>
              <a:ext uri="{FF2B5EF4-FFF2-40B4-BE49-F238E27FC236}">
                <a16:creationId xmlns:a16="http://schemas.microsoft.com/office/drawing/2014/main" id="{6531723C-8625-352A-417E-8CE7F8A5AFCC}"/>
              </a:ext>
            </a:extLst>
          </p:cNvPr>
          <p:cNvGrpSpPr/>
          <p:nvPr/>
        </p:nvGrpSpPr>
        <p:grpSpPr>
          <a:xfrm>
            <a:off x="307314" y="1415939"/>
            <a:ext cx="5621539" cy="3449842"/>
            <a:chOff x="3271739" y="1290577"/>
            <a:chExt cx="5621539" cy="3449842"/>
          </a:xfrm>
        </p:grpSpPr>
        <p:sp>
          <p:nvSpPr>
            <p:cNvPr id="5" name="AutoShape 8">
              <a:extLst>
                <a:ext uri="{FF2B5EF4-FFF2-40B4-BE49-F238E27FC236}">
                  <a16:creationId xmlns:a16="http://schemas.microsoft.com/office/drawing/2014/main" id="{53AABB0F-1B07-D3A1-F9BE-338A246C7A39}"/>
                </a:ext>
              </a:extLst>
            </p:cNvPr>
            <p:cNvSpPr/>
            <p:nvPr/>
          </p:nvSpPr>
          <p:spPr>
            <a:xfrm>
              <a:off x="3744426" y="1290577"/>
              <a:ext cx="5148852" cy="3222798"/>
            </a:xfrm>
            <a:prstGeom prst="rect">
              <a:avLst/>
            </a:prstGeom>
            <a:solidFill>
              <a:srgbClr val="DB9463"/>
            </a:solidFill>
          </p:spPr>
        </p:sp>
        <p:sp>
          <p:nvSpPr>
            <p:cNvPr id="6" name="AutoShape 9">
              <a:extLst>
                <a:ext uri="{FF2B5EF4-FFF2-40B4-BE49-F238E27FC236}">
                  <a16:creationId xmlns:a16="http://schemas.microsoft.com/office/drawing/2014/main" id="{A6738B19-8236-C457-EC29-41E4A56688D7}"/>
                </a:ext>
              </a:extLst>
            </p:cNvPr>
            <p:cNvSpPr/>
            <p:nvPr/>
          </p:nvSpPr>
          <p:spPr>
            <a:xfrm>
              <a:off x="3271739" y="1653007"/>
              <a:ext cx="5313878" cy="3087412"/>
            </a:xfrm>
            <a:prstGeom prst="rect">
              <a:avLst/>
            </a:prstGeom>
            <a:solidFill>
              <a:srgbClr val="FFFBEC"/>
            </a:solidFill>
          </p:spPr>
        </p:sp>
        <p:sp>
          <p:nvSpPr>
            <p:cNvPr id="10" name="TextBox 9">
              <a:extLst>
                <a:ext uri="{FF2B5EF4-FFF2-40B4-BE49-F238E27FC236}">
                  <a16:creationId xmlns:a16="http://schemas.microsoft.com/office/drawing/2014/main" id="{CCB34127-F968-7AD8-4024-6130B3EE9760}"/>
                </a:ext>
              </a:extLst>
            </p:cNvPr>
            <p:cNvSpPr txBox="1"/>
            <p:nvPr/>
          </p:nvSpPr>
          <p:spPr>
            <a:xfrm>
              <a:off x="3289918" y="1832064"/>
              <a:ext cx="5449529" cy="2681311"/>
            </a:xfrm>
            <a:prstGeom prst="rect">
              <a:avLst/>
            </a:prstGeom>
            <a:noFill/>
          </p:spPr>
          <p:txBody>
            <a:bodyPr wrap="square">
              <a:spAutoFit/>
            </a:bodyPr>
            <a:lstStyle/>
            <a:p>
              <a:pPr marL="342900" marR="0" indent="-342900">
                <a:lnSpc>
                  <a:spcPct val="150000"/>
                </a:lnSpc>
                <a:spcBef>
                  <a:spcPts val="0"/>
                </a:spcBef>
                <a:spcAft>
                  <a:spcPts val="0"/>
                </a:spcAft>
                <a:buFont typeface="Arial" panose="020B0604020202020204" pitchFamily="34" charset="0"/>
                <a:buChar char="•"/>
              </a:pPr>
              <a:r>
                <a:rPr lang="en-US" sz="2300">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 lại kiến thức đã học ở bài 16</a:t>
              </a:r>
              <a:r>
                <a:rPr lang="vi-VN" sz="23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300">
                <a:effectLst/>
                <a:latin typeface="Arial" panose="020B0604020202020204" pitchFamily="34" charset="0"/>
                <a:ea typeface="Calibri" panose="020F0502020204030204" pitchFamily="34" charset="0"/>
                <a:cs typeface="Arial" panose="020B0604020202020204" pitchFamily="34" charset="0"/>
              </a:endParaRPr>
            </a:p>
            <a:p>
              <a:pPr marL="342900" marR="0" indent="-342900">
                <a:lnSpc>
                  <a:spcPct val="150000"/>
                </a:lnSpc>
                <a:spcBef>
                  <a:spcPts val="0"/>
                </a:spcBef>
                <a:spcAft>
                  <a:spcPts val="0"/>
                </a:spcAft>
                <a:buFont typeface="Arial" panose="020B0604020202020204" pitchFamily="34" charset="0"/>
                <a:buChar char="•"/>
              </a:pPr>
              <a:r>
                <a:rPr lang="en-US" sz="23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a:t>
              </a:r>
              <a:r>
                <a:rPr lang="vi-VN" sz="23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thành các bài tập </a:t>
              </a:r>
              <a:r>
                <a:rPr lang="en-US" sz="23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 Sách bài tập Khoa học tự nhiên 8.</a:t>
              </a:r>
              <a:endParaRPr lang="en-US" sz="2300">
                <a:latin typeface="Arial" panose="020B0604020202020204" pitchFamily="34" charset="0"/>
                <a:ea typeface="Times New Roman" panose="02020603050405020304" pitchFamily="18" charset="0"/>
                <a:cs typeface="Arial" panose="020B0604020202020204" pitchFamily="34" charset="0"/>
              </a:endParaRPr>
            </a:p>
            <a:p>
              <a:pPr marL="342900" marR="0" indent="-342900">
                <a:lnSpc>
                  <a:spcPct val="150000"/>
                </a:lnSpc>
                <a:spcBef>
                  <a:spcPts val="0"/>
                </a:spcBef>
                <a:spcAft>
                  <a:spcPts val="0"/>
                </a:spcAft>
                <a:buFont typeface="Arial" panose="020B0604020202020204" pitchFamily="34" charset="0"/>
                <a:buChar char="•"/>
              </a:pPr>
              <a:r>
                <a:rPr lang="en-US" sz="2300">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 trước nội dung </a:t>
              </a:r>
              <a:r>
                <a:rPr lang="en-US" sz="23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 17. Áp suất chất lỏng và chất khí.</a:t>
              </a:r>
              <a:endParaRPr lang="en-US" sz="2300" b="1">
                <a:effectLst/>
                <a:latin typeface="Arial" panose="020B0604020202020204" pitchFamily="34" charset="0"/>
                <a:ea typeface="Calibri" panose="020F0502020204030204" pitchFamily="34" charset="0"/>
                <a:cs typeface="Arial" panose="020B0604020202020204" pitchFamily="34" charset="0"/>
              </a:endParaRPr>
            </a:p>
          </p:txBody>
        </p:sp>
      </p:grpSp>
      <p:pic>
        <p:nvPicPr>
          <p:cNvPr id="12" name="Picture 19">
            <a:extLst>
              <a:ext uri="{FF2B5EF4-FFF2-40B4-BE49-F238E27FC236}">
                <a16:creationId xmlns:a16="http://schemas.microsoft.com/office/drawing/2014/main" id="{5C1D6BCB-49BB-A71A-A670-5816F55820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39593" y="2370353"/>
            <a:ext cx="2597093" cy="2669908"/>
          </a:xfrm>
          <a:prstGeom prst="rect">
            <a:avLst/>
          </a:prstGeom>
        </p:spPr>
      </p:pic>
    </p:spTree>
    <p:extLst>
      <p:ext uri="{BB962C8B-B14F-4D97-AF65-F5344CB8AC3E}">
        <p14:creationId xmlns:p14="http://schemas.microsoft.com/office/powerpoint/2010/main" val="3663563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9"/>
          <p:cNvSpPr txBox="1">
            <a:spLocks noGrp="1"/>
          </p:cNvSpPr>
          <p:nvPr>
            <p:ph type="ctrTitle"/>
          </p:nvPr>
        </p:nvSpPr>
        <p:spPr>
          <a:xfrm>
            <a:off x="866704" y="1814552"/>
            <a:ext cx="7252283" cy="2250285"/>
          </a:xfrm>
          <a:prstGeom prst="rect">
            <a:avLst/>
          </a:prstGeom>
        </p:spPr>
        <p:txBody>
          <a:bodyPr spcFirstLastPara="1" wrap="square" lIns="91425" tIns="91425" rIns="91425" bIns="91425" anchor="b" anchorCtr="0">
            <a:noAutofit/>
          </a:bodyPr>
          <a:lstStyle/>
          <a:p>
            <a:pPr>
              <a:lnSpc>
                <a:spcPct val="150000"/>
              </a:lnSpc>
            </a:pPr>
            <a:r>
              <a:rPr lang="en-US" sz="4500">
                <a:solidFill>
                  <a:schemeClr val="accent3">
                    <a:lumMod val="50000"/>
                  </a:schemeClr>
                </a:solidFill>
                <a:effectLst/>
                <a:latin typeface="+mj-lt"/>
                <a:ea typeface="Calibri" panose="020F0502020204030204" pitchFamily="34" charset="0"/>
                <a:cs typeface="Times New Roman" panose="02020603050405020304" pitchFamily="18" charset="0"/>
              </a:rPr>
              <a:t>BÀI HỌC KẾT THÚC, </a:t>
            </a:r>
            <a:br>
              <a:rPr lang="en-US" sz="4500">
                <a:solidFill>
                  <a:schemeClr val="accent3">
                    <a:lumMod val="50000"/>
                  </a:schemeClr>
                </a:solidFill>
                <a:effectLst/>
                <a:latin typeface="+mj-lt"/>
                <a:ea typeface="Calibri" panose="020F0502020204030204" pitchFamily="34" charset="0"/>
                <a:cs typeface="Times New Roman" panose="02020603050405020304" pitchFamily="18" charset="0"/>
              </a:rPr>
            </a:br>
            <a:r>
              <a:rPr lang="en-US" sz="4500">
                <a:solidFill>
                  <a:schemeClr val="accent3">
                    <a:lumMod val="50000"/>
                  </a:schemeClr>
                </a:solidFill>
                <a:effectLst/>
                <a:latin typeface="+mj-lt"/>
                <a:ea typeface="Calibri" panose="020F0502020204030204" pitchFamily="34" charset="0"/>
                <a:cs typeface="Times New Roman" panose="02020603050405020304" pitchFamily="18" charset="0"/>
              </a:rPr>
              <a:t>CẢM ƠN CÁC EM ĐÃ LẮNG NGHE !</a:t>
            </a:r>
            <a:endParaRPr lang="en-US" sz="4500">
              <a:solidFill>
                <a:schemeClr val="accent3">
                  <a:lumMod val="50000"/>
                </a:schemeClr>
              </a:solidFill>
              <a:highlight>
                <a:schemeClr val="dk2"/>
              </a:highlight>
              <a:latin typeface="+mj-lt"/>
            </a:endParaRPr>
          </a:p>
        </p:txBody>
      </p:sp>
    </p:spTree>
    <p:extLst>
      <p:ext uri="{BB962C8B-B14F-4D97-AF65-F5344CB8AC3E}">
        <p14:creationId xmlns:p14="http://schemas.microsoft.com/office/powerpoint/2010/main" val="320771574"/>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6" name="TextBox 5">
            <a:extLst>
              <a:ext uri="{FF2B5EF4-FFF2-40B4-BE49-F238E27FC236}">
                <a16:creationId xmlns:a16="http://schemas.microsoft.com/office/drawing/2014/main" id="{F90EA48D-8A8C-CD27-D054-10E0B8A4E3B3}"/>
              </a:ext>
            </a:extLst>
          </p:cNvPr>
          <p:cNvSpPr txBox="1"/>
          <p:nvPr/>
        </p:nvSpPr>
        <p:spPr>
          <a:xfrm>
            <a:off x="1618635" y="1948046"/>
            <a:ext cx="6198010" cy="1107419"/>
          </a:xfrm>
          <a:prstGeom prst="rect">
            <a:avLst/>
          </a:prstGeom>
          <a:noFill/>
        </p:spPr>
        <p:txBody>
          <a:bodyPr wrap="square">
            <a:spAutoFit/>
          </a:bodyPr>
          <a:lstStyle/>
          <a:p>
            <a:pPr marL="0" marR="0" algn="ctr">
              <a:lnSpc>
                <a:spcPct val="150000"/>
              </a:lnSpc>
              <a:spcBef>
                <a:spcPts val="0"/>
              </a:spcBef>
              <a:spcAft>
                <a:spcPts val="0"/>
              </a:spcAft>
            </a:pPr>
            <a:r>
              <a:rPr lang="en-US" sz="5000" b="1">
                <a:solidFill>
                  <a:srgbClr val="2F5496"/>
                </a:solidFill>
                <a:effectLst/>
                <a:latin typeface="+mj-lt"/>
                <a:ea typeface="Times New Roman" panose="02020603050405020304" pitchFamily="18" charset="0"/>
                <a:cs typeface="Times New Roman" panose="02020603050405020304" pitchFamily="18" charset="0"/>
              </a:rPr>
              <a:t>BÀI 16</a:t>
            </a:r>
            <a:r>
              <a:rPr lang="vi-VN" sz="5000" b="1">
                <a:solidFill>
                  <a:srgbClr val="2F5496"/>
                </a:solidFill>
                <a:effectLst/>
                <a:latin typeface="+mj-lt"/>
                <a:ea typeface="Times New Roman" panose="02020603050405020304" pitchFamily="18" charset="0"/>
                <a:cs typeface="Times New Roman" panose="02020603050405020304" pitchFamily="18" charset="0"/>
              </a:rPr>
              <a:t>: </a:t>
            </a:r>
            <a:r>
              <a:rPr lang="en-US" sz="5000" b="1">
                <a:solidFill>
                  <a:srgbClr val="2F5496"/>
                </a:solidFill>
                <a:effectLst/>
                <a:latin typeface="+mj-lt"/>
                <a:ea typeface="Times New Roman" panose="02020603050405020304" pitchFamily="18" charset="0"/>
                <a:cs typeface="Times New Roman" panose="02020603050405020304" pitchFamily="18" charset="0"/>
              </a:rPr>
              <a:t>ÁP SUẤT</a:t>
            </a:r>
            <a:endParaRPr lang="en-US" sz="5000">
              <a:effectLst/>
              <a:latin typeface="+mj-l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0"/>
          <p:cNvSpPr txBox="1">
            <a:spLocks noGrp="1"/>
          </p:cNvSpPr>
          <p:nvPr>
            <p:ph type="title" idx="5"/>
          </p:nvPr>
        </p:nvSpPr>
        <p:spPr>
          <a:xfrm>
            <a:off x="720000" y="474850"/>
            <a:ext cx="7704000" cy="69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chemeClr val="accent4"/>
                </a:solidFill>
                <a:latin typeface="+mj-lt"/>
              </a:rPr>
              <a:t>NỘI DUNG BÀI HỌC</a:t>
            </a:r>
            <a:endParaRPr b="1">
              <a:solidFill>
                <a:schemeClr val="accent4"/>
              </a:solidFill>
              <a:latin typeface="+mj-lt"/>
            </a:endParaRPr>
          </a:p>
        </p:txBody>
      </p:sp>
      <p:sp>
        <p:nvSpPr>
          <p:cNvPr id="254" name="Google Shape;254;p30"/>
          <p:cNvSpPr txBox="1">
            <a:spLocks noGrp="1"/>
          </p:cNvSpPr>
          <p:nvPr>
            <p:ph type="title" idx="3"/>
          </p:nvPr>
        </p:nvSpPr>
        <p:spPr>
          <a:xfrm>
            <a:off x="1002130" y="1412725"/>
            <a:ext cx="878700" cy="62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b="1">
                <a:latin typeface="+mj-lt"/>
              </a:rPr>
              <a:t>01</a:t>
            </a:r>
            <a:endParaRPr b="1">
              <a:latin typeface="+mj-lt"/>
            </a:endParaRPr>
          </a:p>
        </p:txBody>
      </p:sp>
      <p:sp>
        <p:nvSpPr>
          <p:cNvPr id="255" name="Google Shape;255;p30"/>
          <p:cNvSpPr txBox="1">
            <a:spLocks noGrp="1"/>
          </p:cNvSpPr>
          <p:nvPr>
            <p:ph type="title"/>
          </p:nvPr>
        </p:nvSpPr>
        <p:spPr>
          <a:xfrm>
            <a:off x="921013" y="2013258"/>
            <a:ext cx="1409232" cy="63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2800">
                <a:latin typeface="+mj-lt"/>
              </a:rPr>
              <a:t>Áp lực </a:t>
            </a:r>
            <a:endParaRPr sz="2800">
              <a:latin typeface="+mj-lt"/>
            </a:endParaRPr>
          </a:p>
        </p:txBody>
      </p:sp>
      <p:sp>
        <p:nvSpPr>
          <p:cNvPr id="256" name="Google Shape;256;p30"/>
          <p:cNvSpPr txBox="1">
            <a:spLocks noGrp="1"/>
          </p:cNvSpPr>
          <p:nvPr>
            <p:ph type="title" idx="4"/>
          </p:nvPr>
        </p:nvSpPr>
        <p:spPr>
          <a:xfrm>
            <a:off x="921013" y="3127500"/>
            <a:ext cx="878700" cy="62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b="1">
                <a:latin typeface="+mj-lt"/>
              </a:rPr>
              <a:t>03</a:t>
            </a:r>
            <a:endParaRPr b="1">
              <a:latin typeface="+mj-lt"/>
            </a:endParaRPr>
          </a:p>
        </p:txBody>
      </p:sp>
      <p:sp>
        <p:nvSpPr>
          <p:cNvPr id="257" name="Google Shape;257;p30"/>
          <p:cNvSpPr txBox="1">
            <a:spLocks noGrp="1"/>
          </p:cNvSpPr>
          <p:nvPr>
            <p:ph type="title" idx="2"/>
          </p:nvPr>
        </p:nvSpPr>
        <p:spPr>
          <a:xfrm>
            <a:off x="921013" y="3607542"/>
            <a:ext cx="3517200" cy="63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2800">
                <a:latin typeface="+mj-lt"/>
              </a:rPr>
              <a:t>Tăng giảm áp suất</a:t>
            </a:r>
            <a:endParaRPr sz="2800">
              <a:latin typeface="+mj-lt"/>
            </a:endParaRPr>
          </a:p>
        </p:txBody>
      </p:sp>
      <p:sp>
        <p:nvSpPr>
          <p:cNvPr id="258" name="Google Shape;258;p30"/>
          <p:cNvSpPr txBox="1">
            <a:spLocks noGrp="1"/>
          </p:cNvSpPr>
          <p:nvPr>
            <p:ph type="title" idx="6"/>
          </p:nvPr>
        </p:nvSpPr>
        <p:spPr>
          <a:xfrm>
            <a:off x="4706688" y="2013258"/>
            <a:ext cx="3516300" cy="63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latin typeface="+mj-lt"/>
              </a:rPr>
              <a:t>Áp suất </a:t>
            </a:r>
            <a:endParaRPr sz="2800">
              <a:latin typeface="+mj-lt"/>
            </a:endParaRPr>
          </a:p>
        </p:txBody>
      </p:sp>
      <p:sp>
        <p:nvSpPr>
          <p:cNvPr id="260" name="Google Shape;260;p30"/>
          <p:cNvSpPr txBox="1">
            <a:spLocks noGrp="1"/>
          </p:cNvSpPr>
          <p:nvPr>
            <p:ph type="title" idx="8"/>
          </p:nvPr>
        </p:nvSpPr>
        <p:spPr>
          <a:xfrm>
            <a:off x="4802552" y="1412725"/>
            <a:ext cx="878700" cy="62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b="1">
                <a:latin typeface="+mj-lt"/>
              </a:rPr>
              <a:t>02</a:t>
            </a:r>
            <a:endParaRPr b="1">
              <a:latin typeface="+mj-lt"/>
            </a:endParaRPr>
          </a:p>
        </p:txBody>
      </p:sp>
      <p:pic>
        <p:nvPicPr>
          <p:cNvPr id="6" name="Picture 20">
            <a:extLst>
              <a:ext uri="{FF2B5EF4-FFF2-40B4-BE49-F238E27FC236}">
                <a16:creationId xmlns:a16="http://schemas.microsoft.com/office/drawing/2014/main" id="{ACAEBF57-1E47-A34C-FEBF-FEDA5F0843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189105" y="2907377"/>
            <a:ext cx="2419250" cy="222571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54"/>
                                        </p:tgtEl>
                                        <p:attrNameLst>
                                          <p:attrName>style.visibility</p:attrName>
                                        </p:attrNameLst>
                                      </p:cBhvr>
                                      <p:to>
                                        <p:strVal val="visible"/>
                                      </p:to>
                                    </p:set>
                                    <p:animEffect transition="in" filter="wipe(down)">
                                      <p:cBhvr>
                                        <p:cTn id="14" dur="500"/>
                                        <p:tgtEl>
                                          <p:spTgt spid="25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55"/>
                                        </p:tgtEl>
                                        <p:attrNameLst>
                                          <p:attrName>style.visibility</p:attrName>
                                        </p:attrNameLst>
                                      </p:cBhvr>
                                      <p:to>
                                        <p:strVal val="visible"/>
                                      </p:to>
                                    </p:set>
                                    <p:animEffect transition="in" filter="wipe(down)">
                                      <p:cBhvr>
                                        <p:cTn id="17" dur="500"/>
                                        <p:tgtEl>
                                          <p:spTgt spid="2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0"/>
                                        </p:tgtEl>
                                        <p:attrNameLst>
                                          <p:attrName>style.visibility</p:attrName>
                                        </p:attrNameLst>
                                      </p:cBhvr>
                                      <p:to>
                                        <p:strVal val="visible"/>
                                      </p:to>
                                    </p:set>
                                    <p:animEffect transition="in" filter="wipe(down)">
                                      <p:cBhvr>
                                        <p:cTn id="22" dur="500"/>
                                        <p:tgtEl>
                                          <p:spTgt spid="26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58"/>
                                        </p:tgtEl>
                                        <p:attrNameLst>
                                          <p:attrName>style.visibility</p:attrName>
                                        </p:attrNameLst>
                                      </p:cBhvr>
                                      <p:to>
                                        <p:strVal val="visible"/>
                                      </p:to>
                                    </p:set>
                                    <p:animEffect transition="in" filter="wipe(down)">
                                      <p:cBhvr>
                                        <p:cTn id="25" dur="500"/>
                                        <p:tgtEl>
                                          <p:spTgt spid="25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6"/>
                                        </p:tgtEl>
                                        <p:attrNameLst>
                                          <p:attrName>style.visibility</p:attrName>
                                        </p:attrNameLst>
                                      </p:cBhvr>
                                      <p:to>
                                        <p:strVal val="visible"/>
                                      </p:to>
                                    </p:set>
                                    <p:animEffect transition="in" filter="wipe(down)">
                                      <p:cBhvr>
                                        <p:cTn id="30" dur="500"/>
                                        <p:tgtEl>
                                          <p:spTgt spid="25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57"/>
                                        </p:tgtEl>
                                        <p:attrNameLst>
                                          <p:attrName>style.visibility</p:attrName>
                                        </p:attrNameLst>
                                      </p:cBhvr>
                                      <p:to>
                                        <p:strVal val="visible"/>
                                      </p:to>
                                    </p:set>
                                    <p:animEffect transition="in" filter="wipe(down)">
                                      <p:cBhvr>
                                        <p:cTn id="33" dur="5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 grpId="0"/>
      <p:bldP spid="255" grpId="0"/>
      <p:bldP spid="256" grpId="0"/>
      <p:bldP spid="257" grpId="0"/>
      <p:bldP spid="258" grpId="0"/>
      <p:bldP spid="26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2" name="Rectangle 1">
            <a:extLst>
              <a:ext uri="{FF2B5EF4-FFF2-40B4-BE49-F238E27FC236}">
                <a16:creationId xmlns:a16="http://schemas.microsoft.com/office/drawing/2014/main" id="{AD7BA4AA-CF9B-2DD9-17BF-C4BD6F3580D6}"/>
              </a:ext>
            </a:extLst>
          </p:cNvPr>
          <p:cNvSpPr/>
          <p:nvPr/>
        </p:nvSpPr>
        <p:spPr>
          <a:xfrm>
            <a:off x="4236424" y="1576597"/>
            <a:ext cx="671052" cy="855407"/>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Google Shape;523;p34"/>
          <p:cNvSpPr txBox="1">
            <a:spLocks noGrp="1"/>
          </p:cNvSpPr>
          <p:nvPr>
            <p:ph type="title"/>
          </p:nvPr>
        </p:nvSpPr>
        <p:spPr>
          <a:xfrm>
            <a:off x="1795200" y="2816357"/>
            <a:ext cx="5553600" cy="79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3000">
                <a:latin typeface="Arial"/>
                <a:ea typeface="Arial"/>
                <a:cs typeface="Arial"/>
                <a:sym typeface="Arial"/>
              </a:rPr>
              <a:t>ÁP LỰC</a:t>
            </a:r>
            <a:endParaRPr sz="3000">
              <a:latin typeface="Arial"/>
              <a:ea typeface="Arial"/>
              <a:cs typeface="Arial"/>
              <a:sym typeface="Arial"/>
            </a:endParaRPr>
          </a:p>
        </p:txBody>
      </p:sp>
      <p:sp>
        <p:nvSpPr>
          <p:cNvPr id="524" name="Google Shape;524;p34"/>
          <p:cNvSpPr txBox="1">
            <a:spLocks noGrp="1"/>
          </p:cNvSpPr>
          <p:nvPr>
            <p:ph type="title" idx="2"/>
          </p:nvPr>
        </p:nvSpPr>
        <p:spPr>
          <a:xfrm>
            <a:off x="4332085" y="1436850"/>
            <a:ext cx="479729" cy="113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a:latin typeface="+mj-lt"/>
              </a:rPr>
              <a:t>I</a:t>
            </a:r>
            <a:endParaRPr sz="4000">
              <a:latin typeface="+mj-lt"/>
            </a:endParaRPr>
          </a:p>
        </p:txBody>
      </p:sp>
    </p:spTree>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8" name="Line Callout 1 (Border and Accent Bar) 3">
            <a:extLst>
              <a:ext uri="{FF2B5EF4-FFF2-40B4-BE49-F238E27FC236}">
                <a16:creationId xmlns:a16="http://schemas.microsoft.com/office/drawing/2014/main" id="{562A71A5-E7FF-E3BD-790E-A7026CD9163C}"/>
              </a:ext>
            </a:extLst>
          </p:cNvPr>
          <p:cNvSpPr/>
          <p:nvPr/>
        </p:nvSpPr>
        <p:spPr>
          <a:xfrm>
            <a:off x="459502" y="390705"/>
            <a:ext cx="2613233" cy="590003"/>
          </a:xfrm>
          <a:prstGeom prst="accentBorderCallout1">
            <a:avLst>
              <a:gd name="adj1" fmla="val 18750"/>
              <a:gd name="adj2" fmla="val -3127"/>
              <a:gd name="adj3" fmla="val 17954"/>
              <a:gd name="adj4" fmla="val -17509"/>
            </a:avLst>
          </a:prstGeom>
          <a:solidFill>
            <a:schemeClr val="accent1">
              <a:lumMod val="20000"/>
              <a:lumOff val="80000"/>
            </a:schemeClr>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50000"/>
              </a:lnSpc>
            </a:pPr>
            <a:r>
              <a:rPr lang="en-US" sz="2500">
                <a:solidFill>
                  <a:schemeClr val="tx1"/>
                </a:solidFill>
                <a:effectLst/>
                <a:ea typeface="Times New Roman" panose="02020603050405020304" pitchFamily="18" charset="0"/>
                <a:cs typeface="Times New Roman" panose="02020603050405020304" pitchFamily="18" charset="0"/>
              </a:rPr>
              <a:t>Thảo luận nhóm</a:t>
            </a:r>
          </a:p>
        </p:txBody>
      </p:sp>
      <p:graphicFrame>
        <p:nvGraphicFramePr>
          <p:cNvPr id="9" name="Table 8">
            <a:extLst>
              <a:ext uri="{FF2B5EF4-FFF2-40B4-BE49-F238E27FC236}">
                <a16:creationId xmlns:a16="http://schemas.microsoft.com/office/drawing/2014/main" id="{37E5380B-8BB7-CEB4-2695-1DE7D7FFA657}"/>
              </a:ext>
            </a:extLst>
          </p:cNvPr>
          <p:cNvGraphicFramePr>
            <a:graphicFrameLocks noGrp="1"/>
          </p:cNvGraphicFramePr>
          <p:nvPr>
            <p:extLst>
              <p:ext uri="{D42A27DB-BD31-4B8C-83A1-F6EECF244321}">
                <p14:modId xmlns:p14="http://schemas.microsoft.com/office/powerpoint/2010/main" val="3749762096"/>
              </p:ext>
            </p:extLst>
          </p:nvPr>
        </p:nvGraphicFramePr>
        <p:xfrm>
          <a:off x="135528" y="1305232"/>
          <a:ext cx="4984574" cy="3356547"/>
        </p:xfrm>
        <a:graphic>
          <a:graphicData uri="http://schemas.openxmlformats.org/drawingml/2006/table">
            <a:tbl>
              <a:tblPr firstRow="1" firstCol="1" bandRow="1"/>
              <a:tblGrid>
                <a:gridCol w="4984574">
                  <a:extLst>
                    <a:ext uri="{9D8B030D-6E8A-4147-A177-3AD203B41FA5}">
                      <a16:colId xmlns:a16="http://schemas.microsoft.com/office/drawing/2014/main" val="3673610201"/>
                    </a:ext>
                  </a:extLst>
                </a:gridCol>
              </a:tblGrid>
              <a:tr h="0">
                <a:tc>
                  <a:txBody>
                    <a:bodyPr/>
                    <a:lstStyle/>
                    <a:p>
                      <a:pPr marL="0" marR="0" algn="ctr">
                        <a:lnSpc>
                          <a:spcPct val="150000"/>
                        </a:lnSpc>
                        <a:spcBef>
                          <a:spcPts val="0"/>
                        </a:spcBef>
                        <a:spcAft>
                          <a:spcPts val="0"/>
                        </a:spcAft>
                      </a:pPr>
                      <a:r>
                        <a:rPr lang="en-US" sz="1350" b="1">
                          <a:effectLst/>
                          <a:latin typeface="+mj-lt"/>
                          <a:ea typeface="Times New Roman" panose="02020603050405020304" pitchFamily="18" charset="0"/>
                          <a:cs typeface="Times New Roman" panose="02020603050405020304" pitchFamily="18" charset="0"/>
                        </a:rPr>
                        <a:t>PHIẾU HỌC TẬP SỐ 1: Tìm hiểu khái niệm áp lực</a:t>
                      </a:r>
                      <a:endParaRPr lang="en-US" sz="11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350">
                          <a:effectLst/>
                          <a:latin typeface="+mj-lt"/>
                          <a:ea typeface="Times New Roman" panose="02020603050405020304" pitchFamily="18" charset="0"/>
                          <a:cs typeface="Times New Roman" panose="02020603050405020304" pitchFamily="18" charset="0"/>
                        </a:rPr>
                        <a:t>Lớp:</a:t>
                      </a:r>
                      <a:endParaRPr lang="en-US" sz="11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350">
                          <a:effectLst/>
                          <a:latin typeface="+mj-lt"/>
                          <a:ea typeface="Times New Roman" panose="02020603050405020304" pitchFamily="18" charset="0"/>
                          <a:cs typeface="Times New Roman" panose="02020603050405020304" pitchFamily="18" charset="0"/>
                        </a:rPr>
                        <a:t>Tên thành viên:</a:t>
                      </a:r>
                      <a:endParaRPr lang="en-US" sz="11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350">
                          <a:effectLst/>
                          <a:latin typeface="+mj-lt"/>
                          <a:ea typeface="Times New Roman" panose="02020603050405020304" pitchFamily="18" charset="0"/>
                          <a:cs typeface="Times New Roman" panose="02020603050405020304" pitchFamily="18" charset="0"/>
                        </a:rPr>
                        <a:t>1. Đọc tài liệu và trả lời các câu hỏi:</a:t>
                      </a:r>
                      <a:endParaRPr lang="en-US" sz="11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350">
                          <a:effectLst/>
                          <a:latin typeface="+mj-lt"/>
                          <a:ea typeface="Times New Roman" panose="02020603050405020304" pitchFamily="18" charset="0"/>
                          <a:cs typeface="Times New Roman" panose="02020603050405020304" pitchFamily="18" charset="0"/>
                        </a:rPr>
                        <a:t>- Áp lực là gì?</a:t>
                      </a:r>
                      <a:endParaRPr lang="en-US" sz="11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350">
                          <a:effectLst/>
                          <a:latin typeface="+mj-lt"/>
                          <a:ea typeface="Times New Roman" panose="02020603050405020304" pitchFamily="18" charset="0"/>
                          <a:cs typeface="Times New Roman" panose="02020603050405020304" pitchFamily="18" charset="0"/>
                        </a:rPr>
                        <a:t>- Làm thế nào nhận ra được đâu là áp lực?</a:t>
                      </a:r>
                      <a:endParaRPr lang="en-US" sz="11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350">
                          <a:effectLst/>
                          <a:latin typeface="+mj-lt"/>
                          <a:ea typeface="Times New Roman" panose="02020603050405020304" pitchFamily="18" charset="0"/>
                          <a:cs typeface="Times New Roman" panose="02020603050405020304" pitchFamily="18" charset="0"/>
                        </a:rPr>
                        <a:t>2. Trong số các lực cho dưới đây, lực nào là áp lực? Vì sao?</a:t>
                      </a:r>
                      <a:endParaRPr lang="en-US" sz="11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350">
                          <a:effectLst/>
                          <a:latin typeface="+mj-lt"/>
                          <a:ea typeface="Times New Roman" panose="02020603050405020304" pitchFamily="18" charset="0"/>
                          <a:cs typeface="Times New Roman" panose="02020603050405020304" pitchFamily="18" charset="0"/>
                        </a:rPr>
                        <a:t>a) Lực tương tác của hai nam châm</a:t>
                      </a:r>
                      <a:endParaRPr lang="en-US" sz="11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350">
                          <a:effectLst/>
                          <a:latin typeface="+mj-lt"/>
                          <a:ea typeface="Times New Roman" panose="02020603050405020304" pitchFamily="18" charset="0"/>
                          <a:cs typeface="Times New Roman" panose="02020603050405020304" pitchFamily="18" charset="0"/>
                        </a:rPr>
                        <a:t>b) Lực của tay tác dụng lên lò xo</a:t>
                      </a:r>
                      <a:endParaRPr lang="en-US" sz="11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350">
                          <a:effectLst/>
                          <a:latin typeface="+mj-lt"/>
                          <a:ea typeface="Times New Roman" panose="02020603050405020304" pitchFamily="18" charset="0"/>
                          <a:cs typeface="Times New Roman" panose="02020603050405020304" pitchFamily="18" charset="0"/>
                        </a:rPr>
                        <a:t>c) Lực tác dụng của thùng hàng lên mặt sàn</a:t>
                      </a:r>
                      <a:endParaRPr lang="en-US" sz="11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350">
                          <a:effectLst/>
                          <a:latin typeface="+mj-lt"/>
                          <a:ea typeface="Times New Roman" panose="02020603050405020304" pitchFamily="18" charset="0"/>
                          <a:cs typeface="Times New Roman" panose="02020603050405020304" pitchFamily="18" charset="0"/>
                        </a:rPr>
                        <a:t>3. Hãy lấy ví dụ về áp lực trong thực tế (</a:t>
                      </a:r>
                      <a:r>
                        <a:rPr lang="en-US" sz="1350" b="1">
                          <a:effectLst/>
                          <a:latin typeface="+mj-lt"/>
                          <a:ea typeface="Times New Roman" panose="02020603050405020304" pitchFamily="18" charset="0"/>
                          <a:cs typeface="Times New Roman" panose="02020603050405020304" pitchFamily="18" charset="0"/>
                        </a:rPr>
                        <a:t>Câu hỏi 1 SGK – tr82)</a:t>
                      </a:r>
                      <a:endParaRPr lang="en-US" sz="1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4565433"/>
                  </a:ext>
                </a:extLst>
              </a:tr>
            </a:tbl>
          </a:graphicData>
        </a:graphic>
      </p:graphicFrame>
      <p:pic>
        <p:nvPicPr>
          <p:cNvPr id="10" name="Picture 9">
            <a:extLst>
              <a:ext uri="{FF2B5EF4-FFF2-40B4-BE49-F238E27FC236}">
                <a16:creationId xmlns:a16="http://schemas.microsoft.com/office/drawing/2014/main" id="{DCCAC176-62F6-F2C8-71CD-D2CDD365794A}"/>
              </a:ext>
            </a:extLst>
          </p:cNvPr>
          <p:cNvPicPr>
            <a:picLocks noChangeAspect="1"/>
          </p:cNvPicPr>
          <p:nvPr/>
        </p:nvPicPr>
        <p:blipFill rotWithShape="1">
          <a:blip r:embed="rId3">
            <a:extLst>
              <a:ext uri="{28A0092B-C50C-407E-A947-70E740481C1C}">
                <a14:useLocalDpi xmlns:a14="http://schemas.microsoft.com/office/drawing/2010/main" val="0"/>
              </a:ext>
            </a:extLst>
          </a:blip>
          <a:srcRect b="28788"/>
          <a:stretch/>
        </p:blipFill>
        <p:spPr bwMode="auto">
          <a:xfrm>
            <a:off x="5191052" y="1470534"/>
            <a:ext cx="1947545" cy="1070610"/>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D5651B6E-191A-373D-A366-56D8709F26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799" r="18405" b="-14"/>
          <a:stretch/>
        </p:blipFill>
        <p:spPr bwMode="auto">
          <a:xfrm>
            <a:off x="7332319" y="1673249"/>
            <a:ext cx="1619951" cy="2710271"/>
          </a:xfrm>
          <a:prstGeom prst="rect">
            <a:avLst/>
          </a:prstGeom>
          <a:noFill/>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B5FAC2DC-BD30-013E-42BE-49F517EE6A7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91052" y="3036346"/>
            <a:ext cx="1947545" cy="1578948"/>
          </a:xfrm>
          <a:prstGeom prst="rect">
            <a:avLst/>
          </a:prstGeom>
          <a:noFill/>
          <a:ln>
            <a:noFill/>
          </a:ln>
        </p:spPr>
      </p:pic>
      <p:sp>
        <p:nvSpPr>
          <p:cNvPr id="13" name="Rectangle: Rounded Corners 12">
            <a:extLst>
              <a:ext uri="{FF2B5EF4-FFF2-40B4-BE49-F238E27FC236}">
                <a16:creationId xmlns:a16="http://schemas.microsoft.com/office/drawing/2014/main" id="{936B5071-FB7A-1BE4-5E7A-D3615589D3F6}"/>
              </a:ext>
            </a:extLst>
          </p:cNvPr>
          <p:cNvSpPr/>
          <p:nvPr/>
        </p:nvSpPr>
        <p:spPr>
          <a:xfrm>
            <a:off x="5636254" y="2613534"/>
            <a:ext cx="995516" cy="265471"/>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a:t>
            </a:r>
          </a:p>
        </p:txBody>
      </p:sp>
      <p:sp>
        <p:nvSpPr>
          <p:cNvPr id="14" name="Rectangle: Rounded Corners 13">
            <a:extLst>
              <a:ext uri="{FF2B5EF4-FFF2-40B4-BE49-F238E27FC236}">
                <a16:creationId xmlns:a16="http://schemas.microsoft.com/office/drawing/2014/main" id="{1FFD9619-FD94-4EB8-3388-E2833020AACC}"/>
              </a:ext>
            </a:extLst>
          </p:cNvPr>
          <p:cNvSpPr/>
          <p:nvPr/>
        </p:nvSpPr>
        <p:spPr>
          <a:xfrm>
            <a:off x="7644536" y="4507164"/>
            <a:ext cx="995516" cy="265471"/>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a:t>
            </a:r>
          </a:p>
        </p:txBody>
      </p:sp>
      <p:sp>
        <p:nvSpPr>
          <p:cNvPr id="15" name="Rectangle: Rounded Corners 14">
            <a:extLst>
              <a:ext uri="{FF2B5EF4-FFF2-40B4-BE49-F238E27FC236}">
                <a16:creationId xmlns:a16="http://schemas.microsoft.com/office/drawing/2014/main" id="{A6BBF477-251A-68A3-A2BC-0A477B288764}"/>
              </a:ext>
            </a:extLst>
          </p:cNvPr>
          <p:cNvSpPr/>
          <p:nvPr/>
        </p:nvSpPr>
        <p:spPr>
          <a:xfrm>
            <a:off x="5686688" y="4772635"/>
            <a:ext cx="995516" cy="265471"/>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10" name="TextBox 9">
            <a:extLst>
              <a:ext uri="{FF2B5EF4-FFF2-40B4-BE49-F238E27FC236}">
                <a16:creationId xmlns:a16="http://schemas.microsoft.com/office/drawing/2014/main" id="{274F34C6-2007-E454-ADFB-95FC5CF5F889}"/>
              </a:ext>
            </a:extLst>
          </p:cNvPr>
          <p:cNvSpPr txBox="1"/>
          <p:nvPr/>
        </p:nvSpPr>
        <p:spPr>
          <a:xfrm>
            <a:off x="2374490" y="171865"/>
            <a:ext cx="4395019" cy="598177"/>
          </a:xfrm>
          <a:prstGeom prst="rect">
            <a:avLst/>
          </a:prstGeom>
          <a:noFill/>
        </p:spPr>
        <p:txBody>
          <a:bodyPr wrap="square" rtlCol="0">
            <a:spAutoFit/>
          </a:bodyPr>
          <a:lstStyle/>
          <a:p>
            <a:pPr algn="ctr">
              <a:lnSpc>
                <a:spcPct val="150000"/>
              </a:lnSpc>
            </a:pPr>
            <a:r>
              <a:rPr lang="en-US" sz="2500" b="1">
                <a:solidFill>
                  <a:srgbClr val="FF0000"/>
                </a:solidFill>
              </a:rPr>
              <a:t>Trả lời phiếu học tập số 1</a:t>
            </a:r>
          </a:p>
        </p:txBody>
      </p:sp>
      <p:sp>
        <p:nvSpPr>
          <p:cNvPr id="11" name="TextBox 10">
            <a:extLst>
              <a:ext uri="{FF2B5EF4-FFF2-40B4-BE49-F238E27FC236}">
                <a16:creationId xmlns:a16="http://schemas.microsoft.com/office/drawing/2014/main" id="{7A7E9C6F-1A37-6743-EC37-B9ADBE28AFBD}"/>
              </a:ext>
            </a:extLst>
          </p:cNvPr>
          <p:cNvSpPr txBox="1"/>
          <p:nvPr/>
        </p:nvSpPr>
        <p:spPr>
          <a:xfrm>
            <a:off x="656303" y="943897"/>
            <a:ext cx="7683910" cy="3728649"/>
          </a:xfrm>
          <a:prstGeom prst="rect">
            <a:avLst/>
          </a:prstGeom>
          <a:noFill/>
        </p:spPr>
        <p:txBody>
          <a:bodyPr wrap="square" rtlCol="0">
            <a:spAutoFit/>
          </a:bodyPr>
          <a:lstStyle/>
          <a:p>
            <a:pPr algn="just">
              <a:lnSpc>
                <a:spcPct val="150000"/>
              </a:lnSpc>
            </a:pPr>
            <a:r>
              <a:rPr lang="en-US" sz="2000" b="1">
                <a:latin typeface="+mn-lt"/>
              </a:rPr>
              <a:t>Câu 1: </a:t>
            </a:r>
            <a:r>
              <a:rPr lang="vi-VN" sz="2000" b="0" i="0">
                <a:solidFill>
                  <a:srgbClr val="000000"/>
                </a:solidFill>
                <a:effectLst/>
                <a:latin typeface="+mn-lt"/>
              </a:rPr>
              <a:t>Áp lực là lực ép có phương vuông góc với mặt bị ép.</a:t>
            </a:r>
            <a:r>
              <a:rPr lang="en-US" sz="2000">
                <a:effectLst/>
                <a:latin typeface="+mn-lt"/>
                <a:ea typeface="Calibri" panose="020F0502020204030204" pitchFamily="34" charset="0"/>
                <a:cs typeface="Times New Roman" panose="02020603050405020304" pitchFamily="18" charset="0"/>
              </a:rPr>
              <a:t> nhận ra được hai yếu tố của áp lực (có diện tích bị ép và có lực tác dụng theo phương vuông góc với diện tích bị ép).</a:t>
            </a:r>
            <a:endParaRPr lang="en-US" sz="2000" b="0" i="0">
              <a:solidFill>
                <a:srgbClr val="000000"/>
              </a:solidFill>
              <a:effectLst/>
              <a:latin typeface="+mn-lt"/>
            </a:endParaRPr>
          </a:p>
          <a:p>
            <a:pPr algn="just">
              <a:lnSpc>
                <a:spcPct val="150000"/>
              </a:lnSpc>
            </a:pPr>
            <a:r>
              <a:rPr lang="en-US" sz="2000" b="1">
                <a:latin typeface="+mn-lt"/>
              </a:rPr>
              <a:t>Câu 2: </a:t>
            </a:r>
            <a:r>
              <a:rPr lang="en-US" sz="2000">
                <a:effectLst/>
                <a:latin typeface="+mn-lt"/>
                <a:ea typeface="Calibri" panose="020F0502020204030204" pitchFamily="34" charset="0"/>
                <a:cs typeface="Times New Roman" panose="02020603050405020304" pitchFamily="18" charset="0"/>
              </a:rPr>
              <a:t>Trong ba trường hợp đã cho, chỉ có trường hợp c, lực có phương vuông góc với diện tích bị ép (mặt sàn) là áp lực.</a:t>
            </a:r>
          </a:p>
          <a:p>
            <a:pPr algn="just">
              <a:lnSpc>
                <a:spcPct val="150000"/>
              </a:lnSpc>
            </a:pPr>
            <a:r>
              <a:rPr lang="en-US" sz="2000" b="1">
                <a:latin typeface="+mn-lt"/>
              </a:rPr>
              <a:t>Câu 3: </a:t>
            </a:r>
            <a:r>
              <a:rPr lang="en-US" sz="2000">
                <a:effectLst/>
                <a:latin typeface="+mn-lt"/>
                <a:ea typeface="Calibri" panose="020F0502020204030204" pitchFamily="34" charset="0"/>
                <a:cs typeface="Times New Roman" panose="02020603050405020304" pitchFamily="18" charset="0"/>
              </a:rPr>
              <a:t>Lực của búa tác dụng vuông góc với mũ đinh, lực tác dụng của cuốn sách đặt trên bàn, xe ô tô di chuyển trên đường tạo một áp lực lên mặt đường, lực của đoàn tàu tác dụng lên đường ray,…</a:t>
            </a:r>
          </a:p>
        </p:txBody>
      </p:sp>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8" name="TextBox 7">
            <a:extLst>
              <a:ext uri="{FF2B5EF4-FFF2-40B4-BE49-F238E27FC236}">
                <a16:creationId xmlns:a16="http://schemas.microsoft.com/office/drawing/2014/main" id="{03B41E2A-CA0D-4BD5-FAAA-5244976C198C}"/>
              </a:ext>
            </a:extLst>
          </p:cNvPr>
          <p:cNvSpPr txBox="1"/>
          <p:nvPr/>
        </p:nvSpPr>
        <p:spPr>
          <a:xfrm>
            <a:off x="988142" y="64145"/>
            <a:ext cx="7617542" cy="2754024"/>
          </a:xfrm>
          <a:prstGeom prst="rect">
            <a:avLst/>
          </a:prstGeom>
          <a:noFill/>
        </p:spPr>
        <p:txBody>
          <a:bodyPr wrap="square">
            <a:spAutoFit/>
          </a:bodyPr>
          <a:lstStyle/>
          <a:p>
            <a:pPr marL="0" marR="0" algn="just">
              <a:lnSpc>
                <a:spcPct val="150000"/>
              </a:lnSpc>
              <a:spcBef>
                <a:spcPts val="0"/>
              </a:spcBef>
              <a:spcAft>
                <a:spcPts val="800"/>
              </a:spcAft>
            </a:pPr>
            <a:r>
              <a:rPr lang="en-US" sz="2000" b="1">
                <a:effectLst/>
                <a:latin typeface="+mj-lt"/>
                <a:ea typeface="Calibri" panose="020F0502020204030204" pitchFamily="34" charset="0"/>
                <a:cs typeface="Times New Roman" panose="02020603050405020304" pitchFamily="18" charset="0"/>
              </a:rPr>
              <a:t>Câu hỏi 2 (SGK – tr82)</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2000">
                <a:effectLst/>
                <a:latin typeface="+mj-lt"/>
                <a:ea typeface="Calibri" panose="020F0502020204030204" pitchFamily="34" charset="0"/>
                <a:cs typeface="Times New Roman" panose="02020603050405020304" pitchFamily="18" charset="0"/>
              </a:rPr>
              <a:t>Ở hình 16.1, lực nào sau đây không phải là áp lực? Vì sao?</a:t>
            </a:r>
          </a:p>
          <a:p>
            <a:pPr marL="0" marR="0" algn="just">
              <a:lnSpc>
                <a:spcPct val="150000"/>
              </a:lnSpc>
              <a:spcBef>
                <a:spcPts val="0"/>
              </a:spcBef>
              <a:spcAft>
                <a:spcPts val="800"/>
              </a:spcAft>
            </a:pPr>
            <a:r>
              <a:rPr lang="en-US" sz="2000">
                <a:effectLst/>
                <a:latin typeface="+mj-lt"/>
                <a:ea typeface="Calibri" panose="020F0502020204030204" pitchFamily="34" charset="0"/>
                <a:cs typeface="Times New Roman" panose="02020603050405020304" pitchFamily="18" charset="0"/>
              </a:rPr>
              <a:t>a) Lực do người tác dụng lên xe kéo.</a:t>
            </a:r>
          </a:p>
          <a:p>
            <a:pPr marL="0" marR="0" algn="just">
              <a:lnSpc>
                <a:spcPct val="150000"/>
              </a:lnSpc>
              <a:spcBef>
                <a:spcPts val="0"/>
              </a:spcBef>
              <a:spcAft>
                <a:spcPts val="800"/>
              </a:spcAft>
            </a:pPr>
            <a:r>
              <a:rPr lang="en-US" sz="2000">
                <a:effectLst/>
                <a:latin typeface="+mj-lt"/>
                <a:ea typeface="Calibri" panose="020F0502020204030204" pitchFamily="34" charset="0"/>
                <a:cs typeface="Times New Roman" panose="02020603050405020304" pitchFamily="18" charset="0"/>
              </a:rPr>
              <a:t>b) Lực do xe kéo tác dụng lên mặt đất.</a:t>
            </a:r>
          </a:p>
          <a:p>
            <a:pPr marL="0" marR="0" algn="just">
              <a:lnSpc>
                <a:spcPct val="150000"/>
              </a:lnSpc>
              <a:spcBef>
                <a:spcPts val="0"/>
              </a:spcBef>
              <a:spcAft>
                <a:spcPts val="800"/>
              </a:spcAft>
            </a:pPr>
            <a:r>
              <a:rPr lang="en-US" sz="2000">
                <a:effectLst/>
                <a:latin typeface="+mj-lt"/>
                <a:ea typeface="Calibri" panose="020F0502020204030204" pitchFamily="34" charset="0"/>
                <a:cs typeface="Times New Roman" panose="02020603050405020304" pitchFamily="18" charset="0"/>
              </a:rPr>
              <a:t>c) Lực do các thùng hàng tác dụng lên xe kéo.</a:t>
            </a:r>
          </a:p>
        </p:txBody>
      </p:sp>
      <p:pic>
        <p:nvPicPr>
          <p:cNvPr id="9" name="Picture 8">
            <a:extLst>
              <a:ext uri="{FF2B5EF4-FFF2-40B4-BE49-F238E27FC236}">
                <a16:creationId xmlns:a16="http://schemas.microsoft.com/office/drawing/2014/main" id="{D542A872-8C09-79FF-A335-3F33B1EA0B58}"/>
              </a:ext>
            </a:extLst>
          </p:cNvPr>
          <p:cNvPicPr>
            <a:picLocks noChangeAspect="1"/>
          </p:cNvPicPr>
          <p:nvPr/>
        </p:nvPicPr>
        <p:blipFill>
          <a:blip r:embed="rId3"/>
          <a:stretch>
            <a:fillRect/>
          </a:stretch>
        </p:blipFill>
        <p:spPr>
          <a:xfrm>
            <a:off x="3332828" y="2938769"/>
            <a:ext cx="3038475" cy="2081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20">
            <a:extLst>
              <a:ext uri="{FF2B5EF4-FFF2-40B4-BE49-F238E27FC236}">
                <a16:creationId xmlns:a16="http://schemas.microsoft.com/office/drawing/2014/main" id="{67BAC2AE-2B39-CBDD-A1F4-7F9C7BB61E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0560" y="-56455"/>
            <a:ext cx="1257752" cy="1441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Chat GPT by Slidesgo">
  <a:themeElements>
    <a:clrScheme name="Simple Light">
      <a:dk1>
        <a:srgbClr val="000000"/>
      </a:dk1>
      <a:lt1>
        <a:srgbClr val="FDFCFD"/>
      </a:lt1>
      <a:dk2>
        <a:srgbClr val="DFE6EE"/>
      </a:dk2>
      <a:lt2>
        <a:srgbClr val="A1B0BA"/>
      </a:lt2>
      <a:accent1>
        <a:srgbClr val="7991D1"/>
      </a:accent1>
      <a:accent2>
        <a:srgbClr val="4C5980"/>
      </a:accent2>
      <a:accent3>
        <a:srgbClr val="FFD075"/>
      </a:accent3>
      <a:accent4>
        <a:srgbClr val="EB9921"/>
      </a:accent4>
      <a:accent5>
        <a:srgbClr val="D66EC0"/>
      </a:accent5>
      <a:accent6>
        <a:srgbClr val="B345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TotalTime>
  <Words>2435</Words>
  <Application>Microsoft Office PowerPoint</Application>
  <PresentationFormat>On-screen Show (16:9)</PresentationFormat>
  <Paragraphs>165</Paragraphs>
  <Slides>39</Slides>
  <Notes>30</Notes>
  <HiddenSlides>0</HiddenSlides>
  <MMClips>10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39</vt:i4>
      </vt:variant>
    </vt:vector>
  </HeadingPairs>
  <TitlesOfParts>
    <vt:vector size="56" baseType="lpstr">
      <vt:lpstr>Calistoga</vt:lpstr>
      <vt:lpstr>DM Sans</vt:lpstr>
      <vt:lpstr>Arial</vt:lpstr>
      <vt:lpstr>Libre Franklin Black</vt:lpstr>
      <vt:lpstr>Wingdings</vt:lpstr>
      <vt:lpstr>Times New Roman</vt:lpstr>
      <vt:lpstr>Cabin</vt:lpstr>
      <vt:lpstr>Calibri</vt:lpstr>
      <vt:lpstr>Anaheim</vt:lpstr>
      <vt:lpstr>Roboto</vt:lpstr>
      <vt:lpstr>Calibri Light</vt:lpstr>
      <vt:lpstr>Nunito Light</vt:lpstr>
      <vt:lpstr>Cambria Math</vt:lpstr>
      <vt:lpstr>Candal</vt:lpstr>
      <vt:lpstr>Chat GPT by Slidesgo</vt:lpstr>
      <vt:lpstr>Office Theme</vt:lpstr>
      <vt:lpstr>1_Office Theme</vt:lpstr>
      <vt:lpstr>THÂN MẾN CHÀO CÁC EM HỌC SINH ĐẾN VỚI BÀI HỌC MỚI!</vt:lpstr>
      <vt:lpstr>PowerPoint Presentation</vt:lpstr>
      <vt:lpstr>PowerPoint Presentation</vt:lpstr>
      <vt:lpstr>PowerPoint Presentation</vt:lpstr>
      <vt:lpstr>NỘI DUNG BÀI HỌC</vt:lpstr>
      <vt:lpstr>ÁP LỰC</vt:lpstr>
      <vt:lpstr>PowerPoint Presentation</vt:lpstr>
      <vt:lpstr>PowerPoint Presentation</vt:lpstr>
      <vt:lpstr>PowerPoint Presentation</vt:lpstr>
      <vt:lpstr>PowerPoint Presentation</vt:lpstr>
      <vt:lpstr>PowerPoint Presentation</vt:lpstr>
      <vt:lpstr>ÁP SUẤT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TĂNG GIẢM ÁP SUẤT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HỌC KẾT THÚC,  CẢM ƠN CÁC EM ĐÃ LẮNG NGHE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THÂN MẾN CHÀO CÁC EM HỌC SINH ĐẾN VỚI BÀI HỌC MỚI!</dc:title>
  <dc:creator>Admin</dc:creator>
  <cp:lastModifiedBy>Tang Trang</cp:lastModifiedBy>
  <cp:revision>7</cp:revision>
  <dcterms:modified xsi:type="dcterms:W3CDTF">2023-08-05T03:23:49Z</dcterms:modified>
</cp:coreProperties>
</file>