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1" r:id="rId5"/>
    <p:sldId id="263" r:id="rId6"/>
    <p:sldId id="264" r:id="rId7"/>
    <p:sldId id="298" r:id="rId8"/>
    <p:sldId id="288" r:id="rId9"/>
    <p:sldId id="299" r:id="rId10"/>
    <p:sldId id="297" r:id="rId11"/>
    <p:sldId id="265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269" r:id="rId23"/>
    <p:sldId id="275" r:id="rId24"/>
    <p:sldId id="276" r:id="rId25"/>
    <p:sldId id="278" r:id="rId26"/>
  </p:sldIdLst>
  <p:sldSz cx="12192000" cy="6858000"/>
  <p:notesSz cx="6858000" cy="9144000"/>
  <p:embeddedFontLs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54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518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370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75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674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12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09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327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708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123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86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56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2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83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903751" y="1336536"/>
            <a:ext cx="78795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4008706" y="3991771"/>
            <a:ext cx="68141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9C690D-93F3-0020-FE9B-9E0116FA0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0" t="42337" r="8449" b="33325"/>
          <a:stretch/>
        </p:blipFill>
        <p:spPr>
          <a:xfrm>
            <a:off x="3436883" y="129026"/>
            <a:ext cx="4540469" cy="2030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C3EFF-1DD8-FFD9-6C2A-F07C73DA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9" t="38844" r="37672" b="9636"/>
          <a:stretch/>
        </p:blipFill>
        <p:spPr>
          <a:xfrm>
            <a:off x="2285999" y="2301764"/>
            <a:ext cx="7535917" cy="383102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2A3982-C276-274E-4173-D94D62E5D9EC}"/>
              </a:ext>
            </a:extLst>
          </p:cNvPr>
          <p:cNvSpPr/>
          <p:nvPr/>
        </p:nvSpPr>
        <p:spPr>
          <a:xfrm>
            <a:off x="110359" y="1"/>
            <a:ext cx="1150882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ĐẶC TÍNH LÍ HỌC</a:t>
            </a:r>
          </a:p>
        </p:txBody>
      </p:sp>
    </p:spTree>
    <p:extLst>
      <p:ext uri="{BB962C8B-B14F-4D97-AF65-F5344CB8AC3E}">
        <p14:creationId xmlns:p14="http://schemas.microsoft.com/office/powerpoint/2010/main" val="25206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9" y="1"/>
            <a:ext cx="1150882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ĐẶC TÍNH HOÁ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22E87-1016-A3E9-F2DE-8E5CC3260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6" t="25505" r="10129" b="57475"/>
          <a:stretch/>
        </p:blipFill>
        <p:spPr>
          <a:xfrm>
            <a:off x="1639613" y="2364828"/>
            <a:ext cx="9758855" cy="160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9" y="1"/>
            <a:ext cx="1150882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ĐẶC TÍNH SINH HỌC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0B1B-3CFB-D49D-DE67-259B0626A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8" t="41145" r="10259" b="42065"/>
          <a:stretch/>
        </p:blipFill>
        <p:spPr>
          <a:xfrm>
            <a:off x="1497724" y="2443655"/>
            <a:ext cx="9790386" cy="15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7" y="1"/>
            <a:ext cx="1545021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MỘT SỐ BIỆN PHÁP BẢO VỆ MÔI TRƯỜNG AO  NUÔI THUỶ SẢN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E4AB3-EDFD-BD65-70C0-C9003194C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29" t="50000" r="11164" b="22055"/>
          <a:stretch/>
        </p:blipFill>
        <p:spPr>
          <a:xfrm>
            <a:off x="4682359" y="0"/>
            <a:ext cx="3704896" cy="1915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E4F4D-A0E0-E896-89E9-2A8A1B36F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7" t="39765" r="39742" b="18605"/>
          <a:stretch/>
        </p:blipFill>
        <p:spPr>
          <a:xfrm>
            <a:off x="2096814" y="1915510"/>
            <a:ext cx="9538138" cy="42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7" y="1"/>
            <a:ext cx="1545021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MỘT SỐ BIỆN PHÁP BẢO VỆ MÔI TRƯỜNG AO  NUÔI THUỶ SẢN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CD055-121D-7C29-CDD9-0D68FB8FB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88" t="44825" r="11035" b="22975"/>
          <a:stretch/>
        </p:blipFill>
        <p:spPr>
          <a:xfrm>
            <a:off x="4855779" y="0"/>
            <a:ext cx="3484179" cy="2207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65FCC-7782-83C2-A4B2-6B53C455F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1" t="37925" r="39483" b="16535"/>
          <a:stretch/>
        </p:blipFill>
        <p:spPr>
          <a:xfrm>
            <a:off x="2774732" y="1702676"/>
            <a:ext cx="8002670" cy="41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FFCDBF-B27F-ED47-6B26-EE91628F0B47}"/>
              </a:ext>
            </a:extLst>
          </p:cNvPr>
          <p:cNvSpPr/>
          <p:nvPr/>
        </p:nvSpPr>
        <p:spPr>
          <a:xfrm>
            <a:off x="1383890" y="1150882"/>
            <a:ext cx="9424219" cy="5990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Ở THUỶ HẢI SẢN LÀ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3760A-B7DB-F89E-F12D-57E14CF00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1" t="28035" r="11351" b="53335"/>
          <a:stretch/>
        </p:blipFill>
        <p:spPr>
          <a:xfrm>
            <a:off x="1327354" y="2769136"/>
            <a:ext cx="9424219" cy="1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7" y="1"/>
            <a:ext cx="1304241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BIỂU HIỆN BỆNH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6266C-AA6F-BD31-FE5E-536500554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42" t="42065" r="12844" b="24815"/>
          <a:stretch/>
        </p:blipFill>
        <p:spPr>
          <a:xfrm>
            <a:off x="4020205" y="0"/>
            <a:ext cx="5171091" cy="1702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2A97F-6170-E417-9F9A-3C49DE5F4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02" t="45744" r="40776" b="24356"/>
          <a:stretch/>
        </p:blipFill>
        <p:spPr>
          <a:xfrm>
            <a:off x="1919095" y="1702676"/>
            <a:ext cx="9646909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7" y="1"/>
            <a:ext cx="1304241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BIỂU HIỆN BỆNH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F972F-07FE-007B-8188-B4367A6B8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5" t="13086" r="18405" b="8485"/>
          <a:stretch/>
        </p:blipFill>
        <p:spPr>
          <a:xfrm>
            <a:off x="2017986" y="-1"/>
            <a:ext cx="9112469" cy="66824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619FF6-C746-0EFC-7BEB-BF51C9A4D314}"/>
              </a:ext>
            </a:extLst>
          </p:cNvPr>
          <p:cNvCxnSpPr/>
          <p:nvPr/>
        </p:nvCxnSpPr>
        <p:spPr>
          <a:xfrm flipH="1">
            <a:off x="6321972" y="3563007"/>
            <a:ext cx="1734207" cy="1592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7188E0-F6DF-F149-9A9C-8048481202AE}"/>
              </a:ext>
            </a:extLst>
          </p:cNvPr>
          <p:cNvCxnSpPr>
            <a:cxnSpLocks/>
          </p:cNvCxnSpPr>
          <p:nvPr/>
        </p:nvCxnSpPr>
        <p:spPr>
          <a:xfrm flipH="1" flipV="1">
            <a:off x="6274676" y="3263462"/>
            <a:ext cx="2033752" cy="599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9D7E8A-7ACC-EA4F-1B09-BC8B4F71C8F8}"/>
              </a:ext>
            </a:extLst>
          </p:cNvPr>
          <p:cNvCxnSpPr/>
          <p:nvPr/>
        </p:nvCxnSpPr>
        <p:spPr>
          <a:xfrm flipH="1">
            <a:off x="3657600" y="4272455"/>
            <a:ext cx="4650828" cy="993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7DFCB7-CF77-2A80-EA86-1F32A08D0883}"/>
              </a:ext>
            </a:extLst>
          </p:cNvPr>
          <p:cNvCxnSpPr>
            <a:cxnSpLocks/>
          </p:cNvCxnSpPr>
          <p:nvPr/>
        </p:nvCxnSpPr>
        <p:spPr>
          <a:xfrm flipH="1" flipV="1">
            <a:off x="3294993" y="1198179"/>
            <a:ext cx="4997669" cy="1529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F67E48-5E19-E247-69FC-C4DCCA6CFD4C}"/>
              </a:ext>
            </a:extLst>
          </p:cNvPr>
          <p:cNvCxnSpPr/>
          <p:nvPr/>
        </p:nvCxnSpPr>
        <p:spPr>
          <a:xfrm flipH="1">
            <a:off x="3657600" y="3153103"/>
            <a:ext cx="4997669" cy="110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945BDA-1FD2-8F33-04BC-D1482C608E60}"/>
              </a:ext>
            </a:extLst>
          </p:cNvPr>
          <p:cNvCxnSpPr/>
          <p:nvPr/>
        </p:nvCxnSpPr>
        <p:spPr>
          <a:xfrm flipH="1" flipV="1">
            <a:off x="6096000" y="1198179"/>
            <a:ext cx="2196662" cy="3673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7" y="1"/>
            <a:ext cx="1304241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PHÒNG TRỊ BỆNH TỔNG HỢP TRONG NUÔI TRỒNGTHUỶ SẢN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123240-6EA4-7F41-BCC0-6D0C9C2EA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48" t="19755" r="4956" b="13775"/>
          <a:stretch/>
        </p:blipFill>
        <p:spPr>
          <a:xfrm>
            <a:off x="3704895" y="977462"/>
            <a:ext cx="5376041" cy="45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7" y="1"/>
            <a:ext cx="1304241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PHÒNG TRỊ BỆNH TỔNG HỢP TRONG NUÔI TRỒNGTHUỶ SẢN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0E0F1-E429-B7B6-E179-1900B6473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0" t="31255" r="19569" b="8025"/>
          <a:stretch/>
        </p:blipFill>
        <p:spPr>
          <a:xfrm>
            <a:off x="2116875" y="307427"/>
            <a:ext cx="9577553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5400" b="1" i="0" u="none" strike="noStrike" cap="none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929B9B-ACBE-A141-995E-890327FB9A84}"/>
              </a:ext>
            </a:extLst>
          </p:cNvPr>
          <p:cNvSpPr/>
          <p:nvPr/>
        </p:nvSpPr>
        <p:spPr>
          <a:xfrm>
            <a:off x="110357" y="1"/>
            <a:ext cx="1304241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PHÒNG TRỊ BỆNH TỔNG HỢP TRONG NUÔI TRỒNGTHUỶ SẢN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5EE67-FBC1-8427-3017-2905ED526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19" t="60925" r="20474" b="6645"/>
          <a:stretch/>
        </p:blipFill>
        <p:spPr>
          <a:xfrm>
            <a:off x="1682613" y="1277006"/>
            <a:ext cx="10183853" cy="36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cs typeface="Times New Roman"/>
                <a:sym typeface="Times New Roman"/>
              </a:rPr>
              <a:t>LUYỆN TẬP, THỰC HÀNH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2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2DA53B-1DD2-A43D-AA17-3E9E0BAD3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02" y="1046828"/>
            <a:ext cx="10899391" cy="570081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C10775-7B35-5B45-37E1-191540B336BC}"/>
              </a:ext>
            </a:extLst>
          </p:cNvPr>
          <p:cNvSpPr/>
          <p:nvPr/>
        </p:nvSpPr>
        <p:spPr>
          <a:xfrm>
            <a:off x="662152" y="110359"/>
            <a:ext cx="11319641" cy="819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ĐO NHIỆT ĐỘ NƯỚC VÀ ĐỘ TRONG CỦA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929648" y="643284"/>
            <a:ext cx="9743607" cy="35345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mô hình nuôi thuỷ sản ở địa phương? Các biện pháp quản lý môi trường ao nuôi và phòng trị bệnh ở đó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xem trước bài 14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9371" y="5451007"/>
            <a:ext cx="107029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868CB-04AF-1BBD-CE1E-178918279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5" t="29185" r="14268" b="17225"/>
          <a:stretch/>
        </p:blipFill>
        <p:spPr>
          <a:xfrm>
            <a:off x="1592315" y="740978"/>
            <a:ext cx="8734097" cy="3673365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A05A68F0-200F-5B0E-4884-E2CFB038B804}"/>
              </a:ext>
            </a:extLst>
          </p:cNvPr>
          <p:cNvSpPr/>
          <p:nvPr/>
        </p:nvSpPr>
        <p:spPr>
          <a:xfrm rot="10800000">
            <a:off x="5474731" y="74097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69B49-25AF-322C-5824-F852E3DF2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4" t="37198" r="18467" b="29452"/>
          <a:stretch/>
        </p:blipFill>
        <p:spPr>
          <a:xfrm>
            <a:off x="739480" y="2242119"/>
            <a:ext cx="10713039" cy="32881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E6D952-64E7-79E3-F063-9E853C1B80EF}"/>
              </a:ext>
            </a:extLst>
          </p:cNvPr>
          <p:cNvSpPr/>
          <p:nvPr/>
        </p:nvSpPr>
        <p:spPr>
          <a:xfrm>
            <a:off x="2654710" y="265471"/>
            <a:ext cx="7226709" cy="147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4808AD-2637-9AE0-43B6-E28EE226D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29" t="27516" r="15852" b="23643"/>
          <a:stretch/>
        </p:blipFill>
        <p:spPr>
          <a:xfrm>
            <a:off x="3205019" y="530943"/>
            <a:ext cx="5244915" cy="33478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A54F17-6F08-A484-F7D7-666ED4D91B41}"/>
              </a:ext>
            </a:extLst>
          </p:cNvPr>
          <p:cNvSpPr/>
          <p:nvPr/>
        </p:nvSpPr>
        <p:spPr>
          <a:xfrm>
            <a:off x="1327355" y="0"/>
            <a:ext cx="9424219" cy="766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QUẢN LÝ MÔI TRƯỜNG AO NUÔI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6B797-E734-3A34-3864-9AADAADD3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2" t="32464" r="18589" b="20631"/>
          <a:stretch/>
        </p:blipFill>
        <p:spPr>
          <a:xfrm>
            <a:off x="1605115" y="3642852"/>
            <a:ext cx="8981769" cy="32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A54F17-6F08-A484-F7D7-666ED4D91B41}"/>
              </a:ext>
            </a:extLst>
          </p:cNvPr>
          <p:cNvSpPr/>
          <p:nvPr/>
        </p:nvSpPr>
        <p:spPr>
          <a:xfrm>
            <a:off x="1327355" y="0"/>
            <a:ext cx="9424219" cy="766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QUẢN LÝ MÔI TRƯỜNG AO NUÔI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687F76-7A15-1D1D-35ED-104D5E1438B8}"/>
              </a:ext>
            </a:extLst>
          </p:cNvPr>
          <p:cNvSpPr/>
          <p:nvPr/>
        </p:nvSpPr>
        <p:spPr>
          <a:xfrm>
            <a:off x="3203195" y="1166649"/>
            <a:ext cx="5672535" cy="9932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97E0F-51F6-4209-E915-B7D5F035D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8" t="34935" r="11814" b="50000"/>
          <a:stretch/>
        </p:blipFill>
        <p:spPr>
          <a:xfrm>
            <a:off x="1327355" y="2985279"/>
            <a:ext cx="9424219" cy="13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599BF-6AA6-6B1E-CAF8-64D109318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3" t="47096" r="11133" b="12885"/>
          <a:stretch/>
        </p:blipFill>
        <p:spPr>
          <a:xfrm>
            <a:off x="3823192" y="294967"/>
            <a:ext cx="4545613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B1541-81AE-001B-2F0B-6E61CF1A5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0" t="27731" r="13388" b="14607"/>
          <a:stretch/>
        </p:blipFill>
        <p:spPr>
          <a:xfrm>
            <a:off x="1582993" y="3038167"/>
            <a:ext cx="9026013" cy="395256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CFBE7C-A78B-9634-A0FF-A520BE938ACC}"/>
              </a:ext>
            </a:extLst>
          </p:cNvPr>
          <p:cNvSpPr/>
          <p:nvPr/>
        </p:nvSpPr>
        <p:spPr>
          <a:xfrm>
            <a:off x="110359" y="1"/>
            <a:ext cx="1150882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ĐẶC TÍNH LÍ HỌC</a:t>
            </a: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A54F17-6F08-A484-F7D7-666ED4D91B41}"/>
              </a:ext>
            </a:extLst>
          </p:cNvPr>
          <p:cNvSpPr/>
          <p:nvPr/>
        </p:nvSpPr>
        <p:spPr>
          <a:xfrm>
            <a:off x="1327355" y="0"/>
            <a:ext cx="9424219" cy="766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QUẢN LÝ MÔI TRƯỜNG AO NUÔI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687F76-7A15-1D1D-35ED-104D5E1438B8}"/>
              </a:ext>
            </a:extLst>
          </p:cNvPr>
          <p:cNvSpPr/>
          <p:nvPr/>
        </p:nvSpPr>
        <p:spPr>
          <a:xfrm>
            <a:off x="3203195" y="1166649"/>
            <a:ext cx="5672535" cy="9932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6FE41-8729-7B42-4E5F-58471347F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7" t="50000" r="8995" b="20905"/>
          <a:stretch/>
        </p:blipFill>
        <p:spPr>
          <a:xfrm>
            <a:off x="1545021" y="2703786"/>
            <a:ext cx="9424220" cy="19943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F6F787-AA4F-469D-3F26-442C036EB71A}"/>
              </a:ext>
            </a:extLst>
          </p:cNvPr>
          <p:cNvSpPr/>
          <p:nvPr/>
        </p:nvSpPr>
        <p:spPr>
          <a:xfrm>
            <a:off x="110359" y="1"/>
            <a:ext cx="1150882" cy="685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ĐẶC TÍNH LÍ HỌC</a:t>
            </a:r>
          </a:p>
        </p:txBody>
      </p:sp>
    </p:spTree>
    <p:extLst>
      <p:ext uri="{BB962C8B-B14F-4D97-AF65-F5344CB8AC3E}">
        <p14:creationId xmlns:p14="http://schemas.microsoft.com/office/powerpoint/2010/main" val="10777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264</Words>
  <Application>Microsoft Office PowerPoint</Application>
  <PresentationFormat>Widescreen</PresentationFormat>
  <Paragraphs>34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Wingdings</vt:lpstr>
      <vt:lpstr>Tahoma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</cp:revision>
  <dcterms:created xsi:type="dcterms:W3CDTF">2021-06-21T15:30:30Z</dcterms:created>
  <dcterms:modified xsi:type="dcterms:W3CDTF">2023-04-13T00:46:42Z</dcterms:modified>
</cp:coreProperties>
</file>