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83" r:id="rId2"/>
  </p:sldMasterIdLst>
  <p:notesMasterIdLst>
    <p:notesMasterId r:id="rId29"/>
  </p:notesMasterIdLst>
  <p:sldIdLst>
    <p:sldId id="256" r:id="rId3"/>
    <p:sldId id="271" r:id="rId4"/>
    <p:sldId id="309" r:id="rId5"/>
    <p:sldId id="598" r:id="rId6"/>
    <p:sldId id="600" r:id="rId7"/>
    <p:sldId id="599" r:id="rId8"/>
    <p:sldId id="601" r:id="rId9"/>
    <p:sldId id="602" r:id="rId10"/>
    <p:sldId id="302" r:id="rId11"/>
    <p:sldId id="306" r:id="rId12"/>
    <p:sldId id="312" r:id="rId13"/>
    <p:sldId id="299" r:id="rId14"/>
    <p:sldId id="293" r:id="rId15"/>
    <p:sldId id="304" r:id="rId16"/>
    <p:sldId id="301" r:id="rId17"/>
    <p:sldId id="297" r:id="rId18"/>
    <p:sldId id="298" r:id="rId19"/>
    <p:sldId id="282" r:id="rId20"/>
    <p:sldId id="603" r:id="rId21"/>
    <p:sldId id="607" r:id="rId22"/>
    <p:sldId id="604" r:id="rId23"/>
    <p:sldId id="605" r:id="rId24"/>
    <p:sldId id="606" r:id="rId25"/>
    <p:sldId id="285" r:id="rId26"/>
    <p:sldId id="320" r:id="rId27"/>
    <p:sldId id="321" r:id="rId28"/>
  </p:sldIdLst>
  <p:sldSz cx="18288000" cy="10287000"/>
  <p:notesSz cx="6858000" cy="9144000"/>
  <p:embeddedFontLst>
    <p:embeddedFont>
      <p:font typeface="Aptos Black" panose="020F0502020204030204" pitchFamily="34" charset="0"/>
      <p:bold r:id="rId30"/>
      <p:boldItalic r:id="rId31"/>
    </p:embeddedFont>
    <p:embeddedFont>
      <p:font typeface="Arial Black" panose="020B0A04020102020204" pitchFamily="34" charset="0"/>
      <p:bold r:id="rId32"/>
    </p:embeddedFont>
    <p:embeddedFont>
      <p:font typeface="Segoe UI Black" panose="020B0A02040204020203" pitchFamily="34" charset="0"/>
      <p:bold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5FF"/>
    <a:srgbClr val="B02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5" autoAdjust="0"/>
    <p:restoredTop sz="94622" autoAdjust="0"/>
  </p:normalViewPr>
  <p:slideViewPr>
    <p:cSldViewPr>
      <p:cViewPr varScale="1">
        <p:scale>
          <a:sx n="40" d="100"/>
          <a:sy n="40" d="100"/>
        </p:scale>
        <p:origin x="11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EEA54-A17C-4010-94AF-8A3AE3DF2DA3}"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9DE91-4643-48A9-A81F-1363FE5BAD85}" type="slidenum">
              <a:rPr lang="en-US" smtClean="0"/>
              <a:t>‹#›</a:t>
            </a:fld>
            <a:endParaRPr lang="en-US"/>
          </a:p>
        </p:txBody>
      </p:sp>
    </p:spTree>
    <p:extLst>
      <p:ext uri="{BB962C8B-B14F-4D97-AF65-F5344CB8AC3E}">
        <p14:creationId xmlns:p14="http://schemas.microsoft.com/office/powerpoint/2010/main" val="186151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p:cNvSpPr/>
          <p:nvPr/>
        </p:nvSpPr>
        <p:spPr>
          <a:xfrm>
            <a:off x="0" y="0"/>
            <a:ext cx="7943850" cy="10315575"/>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pPr defTabSz="685800"/>
            <a:endParaRPr lang="en-US" sz="2700" dirty="0">
              <a:solidFill>
                <a:srgbClr val="000000"/>
              </a:solidFill>
            </a:endParaRPr>
          </a:p>
        </p:txBody>
      </p:sp>
      <p:sp>
        <p:nvSpPr>
          <p:cNvPr id="20" name="Freeform: Shape 19"/>
          <p:cNvSpPr/>
          <p:nvPr userDrawn="1"/>
        </p:nvSpPr>
        <p:spPr>
          <a:xfrm>
            <a:off x="2400302" y="1729842"/>
            <a:ext cx="13787438" cy="8557158"/>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18" name="Freeform: Shape 17"/>
          <p:cNvSpPr/>
          <p:nvPr userDrawn="1"/>
        </p:nvSpPr>
        <p:spPr>
          <a:xfrm>
            <a:off x="4193382" y="0"/>
            <a:ext cx="10204713" cy="8094711"/>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2" name="Title 1"/>
          <p:cNvSpPr>
            <a:spLocks noGrp="1"/>
          </p:cNvSpPr>
          <p:nvPr>
            <p:ph type="ctrTitle"/>
          </p:nvPr>
        </p:nvSpPr>
        <p:spPr>
          <a:xfrm>
            <a:off x="5104638" y="2976372"/>
            <a:ext cx="8078724" cy="1837944"/>
          </a:xfrm>
        </p:spPr>
        <p:txBody>
          <a:bodyPr tIns="0" anchor="t">
            <a:no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6524244" y="5225796"/>
            <a:ext cx="5239512" cy="1318362"/>
          </a:xfrm>
        </p:spPr>
        <p:txBody>
          <a:bodyPr lIns="0" tIns="0" rIns="0" bIns="0">
            <a:noAutofit/>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Tree>
    <p:extLst>
      <p:ext uri="{BB962C8B-B14F-4D97-AF65-F5344CB8AC3E}">
        <p14:creationId xmlns:p14="http://schemas.microsoft.com/office/powerpoint/2010/main" val="2310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p:cNvSpPr/>
          <p:nvPr userDrawn="1"/>
        </p:nvSpPr>
        <p:spPr>
          <a:xfrm>
            <a:off x="1028007" y="5694720"/>
            <a:ext cx="3017520" cy="2276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DFAF6"/>
              </a:solidFill>
            </a:endParaRPr>
          </a:p>
        </p:txBody>
      </p:sp>
      <p:sp>
        <p:nvSpPr>
          <p:cNvPr id="18" name="Rectangle 17"/>
          <p:cNvSpPr/>
          <p:nvPr userDrawn="1"/>
        </p:nvSpPr>
        <p:spPr>
          <a:xfrm>
            <a:off x="4351367" y="5694720"/>
            <a:ext cx="3017520" cy="227685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DFAF6"/>
              </a:solidFill>
            </a:endParaRPr>
          </a:p>
        </p:txBody>
      </p:sp>
      <p:sp>
        <p:nvSpPr>
          <p:cNvPr id="20" name="Rectangle 19"/>
          <p:cNvSpPr/>
          <p:nvPr userDrawn="1"/>
        </p:nvSpPr>
        <p:spPr>
          <a:xfrm>
            <a:off x="7674726" y="5694720"/>
            <a:ext cx="3017520" cy="2276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DFAF6"/>
              </a:solidFill>
            </a:endParaRPr>
          </a:p>
        </p:txBody>
      </p:sp>
      <p:sp>
        <p:nvSpPr>
          <p:cNvPr id="22" name="Rectangle 21"/>
          <p:cNvSpPr/>
          <p:nvPr userDrawn="1"/>
        </p:nvSpPr>
        <p:spPr>
          <a:xfrm>
            <a:off x="14321444" y="5694720"/>
            <a:ext cx="3017520" cy="2276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DFAF6"/>
              </a:solidFill>
            </a:endParaRPr>
          </a:p>
        </p:txBody>
      </p:sp>
      <p:sp>
        <p:nvSpPr>
          <p:cNvPr id="24" name="Rectangle 23"/>
          <p:cNvSpPr/>
          <p:nvPr userDrawn="1"/>
        </p:nvSpPr>
        <p:spPr>
          <a:xfrm>
            <a:off x="10998086" y="5694720"/>
            <a:ext cx="3017520" cy="227685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DFAF6"/>
              </a:solidFill>
            </a:endParaRPr>
          </a:p>
        </p:txBody>
      </p:sp>
      <p:sp>
        <p:nvSpPr>
          <p:cNvPr id="2" name="Title 1"/>
          <p:cNvSpPr>
            <a:spLocks noGrp="1"/>
          </p:cNvSpPr>
          <p:nvPr>
            <p:ph type="title"/>
          </p:nvPr>
        </p:nvSpPr>
        <p:spPr>
          <a:xfrm>
            <a:off x="1138428" y="1261872"/>
            <a:ext cx="16006572" cy="1152144"/>
          </a:xfrm>
        </p:spPr>
        <p:txBody>
          <a:bodyPr>
            <a:noAutofit/>
          </a:bodyPr>
          <a:lstStyle>
            <a:lvl1pPr>
              <a:lnSpc>
                <a:spcPct val="100000"/>
              </a:lnSpc>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46" name="Text Placeholder 2"/>
          <p:cNvSpPr>
            <a:spLocks noGrp="1"/>
          </p:cNvSpPr>
          <p:nvPr>
            <p:ph type="body" idx="1"/>
          </p:nvPr>
        </p:nvSpPr>
        <p:spPr>
          <a:xfrm>
            <a:off x="1028007" y="3737527"/>
            <a:ext cx="3017520" cy="4237760"/>
          </a:xfrm>
          <a:noFill/>
          <a:ln w="12700">
            <a:solidFill>
              <a:schemeClr val="accent1"/>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4" name="Picture Placeholder 62"/>
          <p:cNvSpPr>
            <a:spLocks noGrp="1"/>
          </p:cNvSpPr>
          <p:nvPr>
            <p:ph type="pic" sz="quarter" idx="23"/>
          </p:nvPr>
        </p:nvSpPr>
        <p:spPr>
          <a:xfrm>
            <a:off x="2008701" y="3166587"/>
            <a:ext cx="1056132" cy="1056132"/>
          </a:xfrm>
          <a:prstGeom prst="ellipse">
            <a:avLst/>
          </a:prstGeom>
          <a:solidFill>
            <a:schemeClr val="accent1"/>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52" name="Text Placeholder 51"/>
          <p:cNvSpPr>
            <a:spLocks noGrp="1"/>
          </p:cNvSpPr>
          <p:nvPr>
            <p:ph type="body" sz="quarter" idx="18"/>
          </p:nvPr>
        </p:nvSpPr>
        <p:spPr>
          <a:xfrm>
            <a:off x="1096587" y="5832606"/>
            <a:ext cx="2880360" cy="2057400"/>
          </a:xfrm>
          <a:noFill/>
          <a:ln>
            <a:noFill/>
          </a:ln>
        </p:spPr>
        <p:txBody>
          <a:bodyPr lIns="91440" rIns="91440" anchor="ctr">
            <a:noAutofit/>
          </a:bodyPr>
          <a:lstStyle>
            <a:lvl1pPr marL="0" indent="0" algn="ctr">
              <a:spcBef>
                <a:spcPts val="0"/>
              </a:spcBef>
              <a:buNone/>
              <a:defRPr sz="2250"/>
            </a:lvl1pPr>
          </a:lstStyle>
          <a:p>
            <a:pPr lvl="0"/>
            <a:r>
              <a:rPr lang="en-US"/>
              <a:t>Click to edit Master text styles</a:t>
            </a:r>
          </a:p>
        </p:txBody>
      </p:sp>
      <p:sp>
        <p:nvSpPr>
          <p:cNvPr id="47" name="Text Placeholder 4"/>
          <p:cNvSpPr>
            <a:spLocks noGrp="1"/>
          </p:cNvSpPr>
          <p:nvPr>
            <p:ph type="body" sz="quarter" idx="3"/>
          </p:nvPr>
        </p:nvSpPr>
        <p:spPr>
          <a:xfrm>
            <a:off x="4351365" y="3737527"/>
            <a:ext cx="3017520" cy="4237760"/>
          </a:xfrm>
          <a:noFill/>
          <a:ln w="12700">
            <a:solidFill>
              <a:schemeClr val="accent3"/>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8" name="Picture Placeholder 62"/>
          <p:cNvSpPr>
            <a:spLocks noGrp="1"/>
          </p:cNvSpPr>
          <p:nvPr>
            <p:ph type="pic" sz="quarter" idx="27"/>
          </p:nvPr>
        </p:nvSpPr>
        <p:spPr>
          <a:xfrm>
            <a:off x="5332061" y="3166587"/>
            <a:ext cx="1056132" cy="1056132"/>
          </a:xfrm>
          <a:prstGeom prst="ellipse">
            <a:avLst/>
          </a:prstGeom>
          <a:solidFill>
            <a:schemeClr val="accent3"/>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58" name="Text Placeholder 51"/>
          <p:cNvSpPr>
            <a:spLocks noGrp="1"/>
          </p:cNvSpPr>
          <p:nvPr>
            <p:ph type="body" sz="quarter" idx="19"/>
          </p:nvPr>
        </p:nvSpPr>
        <p:spPr>
          <a:xfrm>
            <a:off x="4419945" y="5832606"/>
            <a:ext cx="2880360" cy="2057400"/>
          </a:xfrm>
          <a:noFill/>
          <a:ln>
            <a:noFill/>
          </a:ln>
        </p:spPr>
        <p:txBody>
          <a:bodyPr lIns="91440" rIns="91440" anchor="ctr">
            <a:noAutofit/>
          </a:bodyPr>
          <a:lstStyle>
            <a:lvl1pPr marL="0" indent="0" algn="ctr">
              <a:spcBef>
                <a:spcPts val="0"/>
              </a:spcBef>
              <a:buNone/>
              <a:defRPr sz="2250"/>
            </a:lvl1pPr>
          </a:lstStyle>
          <a:p>
            <a:pPr lvl="0"/>
            <a:r>
              <a:rPr lang="en-US"/>
              <a:t>Click to edit Master text styles</a:t>
            </a:r>
          </a:p>
        </p:txBody>
      </p:sp>
      <p:sp>
        <p:nvSpPr>
          <p:cNvPr id="48" name="Text Placeholder 4"/>
          <p:cNvSpPr>
            <a:spLocks noGrp="1"/>
          </p:cNvSpPr>
          <p:nvPr>
            <p:ph type="body" sz="quarter" idx="13"/>
          </p:nvPr>
        </p:nvSpPr>
        <p:spPr>
          <a:xfrm>
            <a:off x="7674726" y="3737527"/>
            <a:ext cx="3017520" cy="4237760"/>
          </a:xfrm>
          <a:noFill/>
          <a:ln w="12700">
            <a:solidFill>
              <a:schemeClr val="accent1"/>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7" name="Picture Placeholder 62"/>
          <p:cNvSpPr>
            <a:spLocks noGrp="1"/>
          </p:cNvSpPr>
          <p:nvPr>
            <p:ph type="pic" sz="quarter" idx="26"/>
          </p:nvPr>
        </p:nvSpPr>
        <p:spPr>
          <a:xfrm>
            <a:off x="8655420" y="3166587"/>
            <a:ext cx="1056132" cy="1056132"/>
          </a:xfrm>
          <a:prstGeom prst="ellipse">
            <a:avLst/>
          </a:prstGeom>
          <a:solidFill>
            <a:schemeClr val="accent1"/>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59" name="Text Placeholder 51"/>
          <p:cNvSpPr>
            <a:spLocks noGrp="1"/>
          </p:cNvSpPr>
          <p:nvPr>
            <p:ph type="body" sz="quarter" idx="20"/>
          </p:nvPr>
        </p:nvSpPr>
        <p:spPr>
          <a:xfrm>
            <a:off x="7743306" y="5832606"/>
            <a:ext cx="2880360" cy="2057400"/>
          </a:xfrm>
          <a:noFill/>
          <a:ln>
            <a:noFill/>
          </a:ln>
        </p:spPr>
        <p:txBody>
          <a:bodyPr lIns="91440" rIns="91440" anchor="ctr">
            <a:noAutofit/>
          </a:bodyPr>
          <a:lstStyle>
            <a:lvl1pPr marL="0" indent="0" algn="ctr">
              <a:spcBef>
                <a:spcPts val="0"/>
              </a:spcBef>
              <a:buNone/>
              <a:defRPr sz="2250"/>
            </a:lvl1pPr>
          </a:lstStyle>
          <a:p>
            <a:pPr lvl="0"/>
            <a:r>
              <a:rPr lang="en-US"/>
              <a:t>Click to edit Master text styles</a:t>
            </a:r>
          </a:p>
        </p:txBody>
      </p:sp>
      <p:sp>
        <p:nvSpPr>
          <p:cNvPr id="49" name="Text Placeholder 4"/>
          <p:cNvSpPr>
            <a:spLocks noGrp="1"/>
          </p:cNvSpPr>
          <p:nvPr>
            <p:ph type="body" sz="quarter" idx="15"/>
          </p:nvPr>
        </p:nvSpPr>
        <p:spPr>
          <a:xfrm>
            <a:off x="10998086" y="3737527"/>
            <a:ext cx="3017520" cy="4237760"/>
          </a:xfrm>
          <a:noFill/>
          <a:ln w="12700">
            <a:solidFill>
              <a:schemeClr val="accent3"/>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6" name="Picture Placeholder 62"/>
          <p:cNvSpPr>
            <a:spLocks noGrp="1"/>
          </p:cNvSpPr>
          <p:nvPr>
            <p:ph type="pic" sz="quarter" idx="25"/>
          </p:nvPr>
        </p:nvSpPr>
        <p:spPr>
          <a:xfrm>
            <a:off x="11978780" y="3166587"/>
            <a:ext cx="1056132" cy="1056132"/>
          </a:xfrm>
          <a:prstGeom prst="ellipse">
            <a:avLst/>
          </a:prstGeom>
          <a:solidFill>
            <a:schemeClr val="accent3"/>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60" name="Text Placeholder 51"/>
          <p:cNvSpPr>
            <a:spLocks noGrp="1"/>
          </p:cNvSpPr>
          <p:nvPr>
            <p:ph type="body" sz="quarter" idx="21"/>
          </p:nvPr>
        </p:nvSpPr>
        <p:spPr>
          <a:xfrm>
            <a:off x="11066666" y="5832606"/>
            <a:ext cx="2880360" cy="2057400"/>
          </a:xfrm>
          <a:noFill/>
          <a:ln>
            <a:noFill/>
          </a:ln>
        </p:spPr>
        <p:txBody>
          <a:bodyPr lIns="91440" rIns="91440" anchor="ctr">
            <a:noAutofit/>
          </a:bodyPr>
          <a:lstStyle>
            <a:lvl1pPr marL="0" indent="0" algn="ctr">
              <a:spcBef>
                <a:spcPts val="0"/>
              </a:spcBef>
              <a:buNone/>
              <a:defRPr sz="2250"/>
            </a:lvl1pPr>
          </a:lstStyle>
          <a:p>
            <a:pPr lvl="0"/>
            <a:r>
              <a:rPr lang="en-US"/>
              <a:t>Click to edit Master text styles</a:t>
            </a:r>
          </a:p>
        </p:txBody>
      </p:sp>
      <p:sp>
        <p:nvSpPr>
          <p:cNvPr id="50" name="Text Placeholder 4"/>
          <p:cNvSpPr>
            <a:spLocks noGrp="1"/>
          </p:cNvSpPr>
          <p:nvPr>
            <p:ph type="body" sz="quarter" idx="17"/>
          </p:nvPr>
        </p:nvSpPr>
        <p:spPr>
          <a:xfrm>
            <a:off x="14321444" y="3737527"/>
            <a:ext cx="3017520" cy="4237760"/>
          </a:xfrm>
          <a:noFill/>
          <a:ln w="12700">
            <a:solidFill>
              <a:schemeClr val="accent1"/>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5" name="Picture Placeholder 62"/>
          <p:cNvSpPr>
            <a:spLocks noGrp="1"/>
          </p:cNvSpPr>
          <p:nvPr>
            <p:ph type="pic" sz="quarter" idx="24"/>
          </p:nvPr>
        </p:nvSpPr>
        <p:spPr>
          <a:xfrm>
            <a:off x="15302138" y="3166587"/>
            <a:ext cx="1056132" cy="1056132"/>
          </a:xfrm>
          <a:prstGeom prst="ellipse">
            <a:avLst/>
          </a:prstGeom>
          <a:solidFill>
            <a:schemeClr val="accent1"/>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61" name="Text Placeholder 51"/>
          <p:cNvSpPr>
            <a:spLocks noGrp="1"/>
          </p:cNvSpPr>
          <p:nvPr>
            <p:ph type="body" sz="quarter" idx="22"/>
          </p:nvPr>
        </p:nvSpPr>
        <p:spPr>
          <a:xfrm>
            <a:off x="14390024" y="5832606"/>
            <a:ext cx="2880360" cy="2057400"/>
          </a:xfrm>
          <a:noFill/>
          <a:ln>
            <a:noFill/>
          </a:ln>
        </p:spPr>
        <p:txBody>
          <a:bodyPr lIns="91440" rIns="91440" anchor="ctr">
            <a:noAutofit/>
          </a:bodyPr>
          <a:lstStyle>
            <a:lvl1pPr marL="0" indent="0" algn="ctr">
              <a:spcBef>
                <a:spcPts val="0"/>
              </a:spcBef>
              <a:buNone/>
              <a:defRPr sz="2250"/>
            </a:lvl1pPr>
          </a:lstStyle>
          <a:p>
            <a:pPr lvl="0"/>
            <a:r>
              <a:rPr lang="en-US"/>
              <a:t>Click to edit Master text styles</a:t>
            </a:r>
          </a:p>
        </p:txBody>
      </p:sp>
    </p:spTree>
    <p:extLst>
      <p:ext uri="{BB962C8B-B14F-4D97-AF65-F5344CB8AC3E}">
        <p14:creationId xmlns:p14="http://schemas.microsoft.com/office/powerpoint/2010/main" val="217758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p:cNvSpPr/>
          <p:nvPr userDrawn="1"/>
        </p:nvSpPr>
        <p:spPr>
          <a:xfrm>
            <a:off x="0" y="0"/>
            <a:ext cx="4257675" cy="4286937"/>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26" name="Freeform: Shape 25"/>
          <p:cNvSpPr/>
          <p:nvPr userDrawn="1"/>
        </p:nvSpPr>
        <p:spPr>
          <a:xfrm>
            <a:off x="2" y="-1"/>
            <a:ext cx="2955941" cy="2985401"/>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16" name="Freeform: Shape 15"/>
          <p:cNvSpPr/>
          <p:nvPr userDrawn="1"/>
        </p:nvSpPr>
        <p:spPr>
          <a:xfrm>
            <a:off x="2" y="2"/>
            <a:ext cx="1505174" cy="1519523"/>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2" name="Title 1"/>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1F2C8F"/>
                </a:solidFill>
              </a:rPr>
              <a:pPr/>
              <a:t>‹#›</a:t>
            </a:fld>
            <a:endParaRPr lang="en-US" dirty="0">
              <a:solidFill>
                <a:srgbClr val="1F2C8F"/>
              </a:solidFill>
            </a:endParaRPr>
          </a:p>
        </p:txBody>
      </p:sp>
      <p:sp>
        <p:nvSpPr>
          <p:cNvPr id="30" name="Image 2" descr="preencoded.png"/>
          <p:cNvSpPr/>
          <p:nvPr/>
        </p:nvSpPr>
        <p:spPr>
          <a:xfrm>
            <a:off x="2187499" y="885200"/>
            <a:ext cx="1162532" cy="1162532"/>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pPr defTabSz="685800"/>
            <a:endParaRPr lang="en-US" sz="2700" dirty="0">
              <a:solidFill>
                <a:srgbClr val="000000"/>
              </a:solidFill>
            </a:endParaRPr>
          </a:p>
        </p:txBody>
      </p:sp>
      <p:sp>
        <p:nvSpPr>
          <p:cNvPr id="31" name="Text Placeholder 2"/>
          <p:cNvSpPr>
            <a:spLocks noGrp="1"/>
          </p:cNvSpPr>
          <p:nvPr>
            <p:ph type="body" idx="1" hasCustomPrompt="1"/>
          </p:nvPr>
        </p:nvSpPr>
        <p:spPr>
          <a:xfrm>
            <a:off x="1028007" y="4526280"/>
            <a:ext cx="2990088" cy="836676"/>
          </a:xfrm>
          <a:solidFill>
            <a:schemeClr val="accent3"/>
          </a:solidFill>
          <a:ln>
            <a:noFill/>
          </a:ln>
        </p:spPr>
        <p:txBody>
          <a:bodyPr lIns="0" tIns="0" rIns="0" bIns="0" anchor="ctr">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MMM YYYY</a:t>
            </a:r>
          </a:p>
        </p:txBody>
      </p:sp>
      <p:sp>
        <p:nvSpPr>
          <p:cNvPr id="32" name="Text Placeholder 4"/>
          <p:cNvSpPr>
            <a:spLocks noGrp="1"/>
          </p:cNvSpPr>
          <p:nvPr>
            <p:ph type="body" sz="quarter" idx="3" hasCustomPrompt="1"/>
          </p:nvPr>
        </p:nvSpPr>
        <p:spPr>
          <a:xfrm>
            <a:off x="4351367" y="4526280"/>
            <a:ext cx="2990088" cy="836676"/>
          </a:xfrm>
          <a:solidFill>
            <a:schemeClr val="accent1"/>
          </a:solidFill>
          <a:ln>
            <a:noFill/>
          </a:ln>
        </p:spPr>
        <p:txBody>
          <a:bodyPr lIns="0" tIns="0" rIns="0" bIns="0" anchor="ctr">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MMM YYYY</a:t>
            </a:r>
          </a:p>
        </p:txBody>
      </p:sp>
      <p:sp>
        <p:nvSpPr>
          <p:cNvPr id="33" name="Text Placeholder 4"/>
          <p:cNvSpPr>
            <a:spLocks noGrp="1"/>
          </p:cNvSpPr>
          <p:nvPr>
            <p:ph type="body" sz="quarter" idx="13" hasCustomPrompt="1"/>
          </p:nvPr>
        </p:nvSpPr>
        <p:spPr>
          <a:xfrm>
            <a:off x="7674726" y="4526280"/>
            <a:ext cx="2990088" cy="836676"/>
          </a:xfrm>
          <a:solidFill>
            <a:schemeClr val="accent3"/>
          </a:solidFill>
          <a:ln>
            <a:noFill/>
          </a:ln>
        </p:spPr>
        <p:txBody>
          <a:bodyPr lIns="0" tIns="0" rIns="0" bIns="0" anchor="ctr">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MMM YYYY</a:t>
            </a:r>
          </a:p>
        </p:txBody>
      </p:sp>
      <p:sp>
        <p:nvSpPr>
          <p:cNvPr id="34" name="Text Placeholder 4"/>
          <p:cNvSpPr>
            <a:spLocks noGrp="1"/>
          </p:cNvSpPr>
          <p:nvPr>
            <p:ph type="body" sz="quarter" idx="15" hasCustomPrompt="1"/>
          </p:nvPr>
        </p:nvSpPr>
        <p:spPr>
          <a:xfrm>
            <a:off x="10998086" y="4526280"/>
            <a:ext cx="2990088" cy="836676"/>
          </a:xfrm>
          <a:solidFill>
            <a:schemeClr val="accent1"/>
          </a:solidFill>
          <a:ln>
            <a:noFill/>
          </a:ln>
        </p:spPr>
        <p:txBody>
          <a:bodyPr lIns="0" tIns="0" rIns="0" bIns="0" anchor="ctr">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MMM YYYY</a:t>
            </a:r>
          </a:p>
        </p:txBody>
      </p:sp>
      <p:sp>
        <p:nvSpPr>
          <p:cNvPr id="35" name="Text Placeholder 4"/>
          <p:cNvSpPr>
            <a:spLocks noGrp="1"/>
          </p:cNvSpPr>
          <p:nvPr>
            <p:ph type="body" sz="quarter" idx="17" hasCustomPrompt="1"/>
          </p:nvPr>
        </p:nvSpPr>
        <p:spPr>
          <a:xfrm>
            <a:off x="14321444" y="4526280"/>
            <a:ext cx="2990088" cy="836676"/>
          </a:xfrm>
          <a:solidFill>
            <a:schemeClr val="accent3"/>
          </a:solidFill>
          <a:ln>
            <a:noFill/>
          </a:ln>
        </p:spPr>
        <p:txBody>
          <a:bodyPr lIns="0" tIns="0" rIns="0" bIns="0" anchor="ctr">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MMM YYYY</a:t>
            </a:r>
          </a:p>
        </p:txBody>
      </p:sp>
      <p:sp>
        <p:nvSpPr>
          <p:cNvPr id="36" name="Text Placeholder 51"/>
          <p:cNvSpPr>
            <a:spLocks noGrp="1"/>
          </p:cNvSpPr>
          <p:nvPr>
            <p:ph type="body" sz="quarter" idx="18"/>
          </p:nvPr>
        </p:nvSpPr>
        <p:spPr>
          <a:xfrm>
            <a:off x="1028007" y="7118604"/>
            <a:ext cx="2990088" cy="1193292"/>
          </a:xfrm>
          <a:noFill/>
        </p:spPr>
        <p:txBody>
          <a:bodyPr lIns="0" rIns="0" anchor="t" anchorCtr="0">
            <a:noAutofit/>
          </a:bodyPr>
          <a:lstStyle>
            <a:lvl1pPr marL="0" indent="0" algn="ctr">
              <a:spcBef>
                <a:spcPts val="0"/>
              </a:spcBef>
              <a:buNone/>
              <a:defRPr sz="2250"/>
            </a:lvl1pPr>
          </a:lstStyle>
          <a:p>
            <a:pPr lvl="0"/>
            <a:r>
              <a:rPr lang="en-US"/>
              <a:t>Click to edit Master text styles</a:t>
            </a:r>
          </a:p>
        </p:txBody>
      </p:sp>
      <p:sp>
        <p:nvSpPr>
          <p:cNvPr id="37" name="Text Placeholder 51"/>
          <p:cNvSpPr>
            <a:spLocks noGrp="1"/>
          </p:cNvSpPr>
          <p:nvPr>
            <p:ph type="body" sz="quarter" idx="19"/>
          </p:nvPr>
        </p:nvSpPr>
        <p:spPr>
          <a:xfrm>
            <a:off x="4351367" y="7118604"/>
            <a:ext cx="2990088" cy="1193292"/>
          </a:xfrm>
          <a:noFill/>
        </p:spPr>
        <p:txBody>
          <a:bodyPr lIns="0" rIns="0" anchor="t" anchorCtr="0">
            <a:noAutofit/>
          </a:bodyPr>
          <a:lstStyle>
            <a:lvl1pPr marL="0" indent="0" algn="ctr">
              <a:spcBef>
                <a:spcPts val="0"/>
              </a:spcBef>
              <a:buNone/>
              <a:defRPr sz="2250"/>
            </a:lvl1pPr>
          </a:lstStyle>
          <a:p>
            <a:pPr lvl="0"/>
            <a:r>
              <a:rPr lang="en-US"/>
              <a:t>Click to edit Master text styles</a:t>
            </a:r>
          </a:p>
        </p:txBody>
      </p:sp>
      <p:sp>
        <p:nvSpPr>
          <p:cNvPr id="38" name="Text Placeholder 51"/>
          <p:cNvSpPr>
            <a:spLocks noGrp="1"/>
          </p:cNvSpPr>
          <p:nvPr>
            <p:ph type="body" sz="quarter" idx="20"/>
          </p:nvPr>
        </p:nvSpPr>
        <p:spPr>
          <a:xfrm>
            <a:off x="7674726" y="7118604"/>
            <a:ext cx="2990088" cy="1193292"/>
          </a:xfrm>
          <a:noFill/>
        </p:spPr>
        <p:txBody>
          <a:bodyPr lIns="0" rIns="0" anchor="t" anchorCtr="0">
            <a:noAutofit/>
          </a:bodyPr>
          <a:lstStyle>
            <a:lvl1pPr marL="0" indent="0" algn="ctr">
              <a:spcBef>
                <a:spcPts val="0"/>
              </a:spcBef>
              <a:buNone/>
              <a:defRPr sz="2250"/>
            </a:lvl1pPr>
          </a:lstStyle>
          <a:p>
            <a:pPr lvl="0"/>
            <a:r>
              <a:rPr lang="en-US"/>
              <a:t>Click to edit Master text styles</a:t>
            </a:r>
          </a:p>
        </p:txBody>
      </p:sp>
      <p:sp>
        <p:nvSpPr>
          <p:cNvPr id="39" name="Text Placeholder 51"/>
          <p:cNvSpPr>
            <a:spLocks noGrp="1"/>
          </p:cNvSpPr>
          <p:nvPr>
            <p:ph type="body" sz="quarter" idx="21"/>
          </p:nvPr>
        </p:nvSpPr>
        <p:spPr>
          <a:xfrm>
            <a:off x="10998086" y="7118604"/>
            <a:ext cx="2990088" cy="1193292"/>
          </a:xfrm>
          <a:noFill/>
        </p:spPr>
        <p:txBody>
          <a:bodyPr lIns="0" rIns="0" anchor="t" anchorCtr="0">
            <a:noAutofit/>
          </a:bodyPr>
          <a:lstStyle>
            <a:lvl1pPr marL="0" indent="0" algn="ctr">
              <a:spcBef>
                <a:spcPts val="0"/>
              </a:spcBef>
              <a:buNone/>
              <a:defRPr sz="2250"/>
            </a:lvl1pPr>
          </a:lstStyle>
          <a:p>
            <a:pPr lvl="0"/>
            <a:r>
              <a:rPr lang="en-US"/>
              <a:t>Click to edit Master text styles</a:t>
            </a:r>
          </a:p>
        </p:txBody>
      </p:sp>
      <p:sp>
        <p:nvSpPr>
          <p:cNvPr id="40" name="Text Placeholder 51"/>
          <p:cNvSpPr>
            <a:spLocks noGrp="1"/>
          </p:cNvSpPr>
          <p:nvPr>
            <p:ph type="body" sz="quarter" idx="22"/>
          </p:nvPr>
        </p:nvSpPr>
        <p:spPr>
          <a:xfrm>
            <a:off x="14321444" y="7118604"/>
            <a:ext cx="2990088" cy="1193292"/>
          </a:xfrm>
          <a:noFill/>
        </p:spPr>
        <p:txBody>
          <a:bodyPr lIns="0" rIns="0" anchor="t" anchorCtr="0">
            <a:noAutofit/>
          </a:bodyPr>
          <a:lstStyle>
            <a:lvl1pPr marL="0" indent="0" algn="ctr">
              <a:spcBef>
                <a:spcPts val="0"/>
              </a:spcBef>
              <a:buNone/>
              <a:defRPr sz="2250"/>
            </a:lvl1pPr>
          </a:lstStyle>
          <a:p>
            <a:pPr lvl="0"/>
            <a:r>
              <a:rPr lang="en-US"/>
              <a:t>Click to edit Master text styles</a:t>
            </a:r>
          </a:p>
        </p:txBody>
      </p:sp>
      <p:cxnSp>
        <p:nvCxnSpPr>
          <p:cNvPr id="42" name="Straight Connector 41"/>
          <p:cNvCxnSpPr/>
          <p:nvPr userDrawn="1"/>
        </p:nvCxnSpPr>
        <p:spPr>
          <a:xfrm>
            <a:off x="1109097" y="6281522"/>
            <a:ext cx="1621854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9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p:cNvSpPr>
            <a:spLocks noGrp="1"/>
          </p:cNvSpPr>
          <p:nvPr>
            <p:ph type="title"/>
          </p:nvPr>
        </p:nvSpPr>
        <p:spPr>
          <a:xfrm>
            <a:off x="5980176" y="1865376"/>
            <a:ext cx="12248388" cy="1152144"/>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p:cNvSpPr/>
          <p:nvPr userDrawn="1"/>
        </p:nvSpPr>
        <p:spPr>
          <a:xfrm>
            <a:off x="-8352" y="-4176"/>
            <a:ext cx="5164932" cy="10337006"/>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pPr defTabSz="685800"/>
            <a:endParaRPr lang="en-US" sz="2700" dirty="0">
              <a:solidFill>
                <a:srgbClr val="000000"/>
              </a:solidFill>
            </a:endParaRPr>
          </a:p>
        </p:txBody>
      </p:sp>
      <p:pic>
        <p:nvPicPr>
          <p:cNvPr id="13" name="Image 1" descr="preencoded.png"/>
          <p:cNvPicPr>
            <a:picLocks noChangeAspect="1"/>
          </p:cNvPicPr>
          <p:nvPr userDrawn="1"/>
        </p:nvPicPr>
        <p:blipFill>
          <a:blip r:embed="rId2" cstate="screen"/>
          <a:srcRect/>
          <a:stretch>
            <a:fillRect/>
          </a:stretch>
        </p:blipFill>
        <p:spPr>
          <a:xfrm>
            <a:off x="2554967" y="-4176"/>
            <a:ext cx="2601615" cy="7750970"/>
          </a:xfrm>
          <a:prstGeom prst="rect">
            <a:avLst/>
          </a:prstGeom>
        </p:spPr>
      </p:pic>
      <p:sp>
        <p:nvSpPr>
          <p:cNvPr id="39" name="Freeform: Shape 38"/>
          <p:cNvSpPr/>
          <p:nvPr/>
        </p:nvSpPr>
        <p:spPr>
          <a:xfrm>
            <a:off x="2582432" y="-4176"/>
            <a:ext cx="2574173" cy="2581280"/>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pPr defTabSz="685800"/>
            <a:endParaRPr lang="en-US" sz="2700" dirty="0">
              <a:solidFill>
                <a:srgbClr val="000000"/>
              </a:solidFill>
            </a:endParaRPr>
          </a:p>
        </p:txBody>
      </p:sp>
      <p:sp>
        <p:nvSpPr>
          <p:cNvPr id="17" name="Image 5" descr="preencoded.png"/>
          <p:cNvSpPr/>
          <p:nvPr userDrawn="1"/>
        </p:nvSpPr>
        <p:spPr>
          <a:xfrm>
            <a:off x="-8352" y="5160756"/>
            <a:ext cx="5164932" cy="5172075"/>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pPr defTabSz="685800"/>
            <a:endParaRPr lang="en-US" sz="2700" dirty="0">
              <a:solidFill>
                <a:srgbClr val="000000"/>
              </a:solidFill>
            </a:endParaRPr>
          </a:p>
        </p:txBody>
      </p:sp>
      <p:pic>
        <p:nvPicPr>
          <p:cNvPr id="19" name="Image 6" descr="preencoded.png"/>
          <p:cNvPicPr>
            <a:picLocks noChangeAspect="1"/>
          </p:cNvPicPr>
          <p:nvPr userDrawn="1"/>
        </p:nvPicPr>
        <p:blipFill>
          <a:blip r:embed="rId3" cstate="screen"/>
          <a:srcRect/>
          <a:stretch>
            <a:fillRect/>
          </a:stretch>
        </p:blipFill>
        <p:spPr>
          <a:xfrm>
            <a:off x="2577686" y="5160757"/>
            <a:ext cx="2578895" cy="2586038"/>
          </a:xfrm>
          <a:prstGeom prst="rect">
            <a:avLst/>
          </a:prstGeom>
        </p:spPr>
      </p:pic>
      <p:sp>
        <p:nvSpPr>
          <p:cNvPr id="3" name="Text Placeholder 2"/>
          <p:cNvSpPr>
            <a:spLocks noGrp="1"/>
          </p:cNvSpPr>
          <p:nvPr>
            <p:ph type="body" idx="1"/>
          </p:nvPr>
        </p:nvSpPr>
        <p:spPr>
          <a:xfrm>
            <a:off x="5966460" y="3496056"/>
            <a:ext cx="5733288" cy="617220"/>
          </a:xfrm>
        </p:spPr>
        <p:txBody>
          <a:bodyPr anchor="t">
            <a:noAutofit/>
          </a:bodyPr>
          <a:lstStyle>
            <a:lvl1pPr marL="0" indent="0">
              <a:spcBef>
                <a:spcPts val="0"/>
              </a:spcBef>
              <a:buNone/>
              <a:defRPr sz="2700" b="1" cap="all" baseline="0">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5527548" y="4315968"/>
            <a:ext cx="5612892" cy="5526882"/>
          </a:xfrm>
        </p:spPr>
        <p:txBody>
          <a:bodyPr lIns="45720" rIns="45720" bIns="45720">
            <a:noAutofit/>
          </a:bodyPr>
          <a:lstStyle>
            <a:lvl1pPr>
              <a:defRPr sz="2250"/>
            </a:lvl1pPr>
            <a:lvl2pPr>
              <a:defRPr sz="195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070080" y="3496056"/>
            <a:ext cx="5733288" cy="617220"/>
          </a:xfrm>
        </p:spPr>
        <p:txBody>
          <a:bodyPr anchor="t">
            <a:noAutofit/>
          </a:bodyPr>
          <a:lstStyle>
            <a:lvl1pPr marL="0" indent="0">
              <a:spcBef>
                <a:spcPts val="0"/>
              </a:spcBef>
              <a:buNone/>
              <a:defRPr sz="2700" b="1" cap="all" baseline="0">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1631168" y="4315968"/>
            <a:ext cx="5612892" cy="5526882"/>
          </a:xfrm>
        </p:spPr>
        <p:txBody>
          <a:bodyPr lIns="45720" rIns="45720" bIns="45720">
            <a:noAutofit/>
          </a:bodyPr>
          <a:lstStyle>
            <a:lvl1pPr>
              <a:defRPr sz="2250"/>
            </a:lvl1pPr>
            <a:lvl2pPr>
              <a:defRPr sz="195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129389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38428" y="1851660"/>
            <a:ext cx="16006572" cy="1152144"/>
          </a:xfrm>
        </p:spPr>
        <p:txBody>
          <a:bodyPr>
            <a:noAutofit/>
          </a:bodyPr>
          <a:lstStyle>
            <a:lvl1pPr>
              <a:lnSpc>
                <a:spcPct val="100000"/>
              </a:lnSpc>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46" name="Text Placeholder 2"/>
          <p:cNvSpPr>
            <a:spLocks noGrp="1"/>
          </p:cNvSpPr>
          <p:nvPr>
            <p:ph type="body" idx="1"/>
          </p:nvPr>
        </p:nvSpPr>
        <p:spPr>
          <a:xfrm>
            <a:off x="1069848" y="4114800"/>
            <a:ext cx="4992624" cy="5335524"/>
          </a:xfrm>
          <a:noFill/>
          <a:ln w="12700">
            <a:solidFill>
              <a:schemeClr val="accent3"/>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4" name="Picture Placeholder 62"/>
          <p:cNvSpPr>
            <a:spLocks noGrp="1" noChangeAspect="1"/>
          </p:cNvSpPr>
          <p:nvPr>
            <p:ph type="pic" sz="quarter" idx="23"/>
          </p:nvPr>
        </p:nvSpPr>
        <p:spPr>
          <a:xfrm>
            <a:off x="2866644" y="3387852"/>
            <a:ext cx="1399032" cy="1399032"/>
          </a:xfrm>
          <a:prstGeom prst="ellipse">
            <a:avLst/>
          </a:prstGeom>
          <a:solidFill>
            <a:schemeClr val="accent3"/>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52" name="Text Placeholder 51"/>
          <p:cNvSpPr>
            <a:spLocks noGrp="1"/>
          </p:cNvSpPr>
          <p:nvPr>
            <p:ph type="body" sz="quarter" idx="18"/>
          </p:nvPr>
        </p:nvSpPr>
        <p:spPr>
          <a:xfrm>
            <a:off x="1488186" y="5925312"/>
            <a:ext cx="4155948" cy="3310128"/>
          </a:xfrm>
          <a:noFill/>
        </p:spPr>
        <p:txBody>
          <a:bodyPr lIns="91440" rIns="91440" anchor="t">
            <a:noAutofit/>
          </a:bodyPr>
          <a:lstStyle>
            <a:lvl1pPr marL="521018" indent="-521018" algn="l">
              <a:spcBef>
                <a:spcPts val="540"/>
              </a:spcBef>
              <a:buFont typeface="Arial" panose="020B0604020202020204" pitchFamily="34" charset="0"/>
              <a:buChar char="•"/>
              <a:defRPr sz="2250"/>
            </a:lvl1pPr>
          </a:lstStyle>
          <a:p>
            <a:pPr lvl="0"/>
            <a:r>
              <a:rPr lang="en-US"/>
              <a:t>Click to edit Master text styles</a:t>
            </a:r>
          </a:p>
        </p:txBody>
      </p:sp>
      <p:sp>
        <p:nvSpPr>
          <p:cNvPr id="49" name="Text Placeholder 4"/>
          <p:cNvSpPr>
            <a:spLocks noGrp="1"/>
          </p:cNvSpPr>
          <p:nvPr>
            <p:ph type="body" sz="quarter" idx="15"/>
          </p:nvPr>
        </p:nvSpPr>
        <p:spPr>
          <a:xfrm>
            <a:off x="6665976" y="4114800"/>
            <a:ext cx="4992624" cy="5335524"/>
          </a:xfrm>
          <a:noFill/>
          <a:ln w="12700">
            <a:solidFill>
              <a:schemeClr val="accent1"/>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6" name="Picture Placeholder 62"/>
          <p:cNvSpPr>
            <a:spLocks noGrp="1" noChangeAspect="1"/>
          </p:cNvSpPr>
          <p:nvPr>
            <p:ph type="pic" sz="quarter" idx="25"/>
          </p:nvPr>
        </p:nvSpPr>
        <p:spPr>
          <a:xfrm>
            <a:off x="8462772" y="3387852"/>
            <a:ext cx="1399032" cy="1399032"/>
          </a:xfrm>
          <a:prstGeom prst="ellipse">
            <a:avLst/>
          </a:prstGeom>
          <a:solidFill>
            <a:schemeClr val="accent1"/>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60" name="Text Placeholder 51"/>
          <p:cNvSpPr>
            <a:spLocks noGrp="1"/>
          </p:cNvSpPr>
          <p:nvPr>
            <p:ph type="body" sz="quarter" idx="21"/>
          </p:nvPr>
        </p:nvSpPr>
        <p:spPr>
          <a:xfrm>
            <a:off x="7084314" y="5925312"/>
            <a:ext cx="4155948" cy="3310128"/>
          </a:xfrm>
          <a:noFill/>
        </p:spPr>
        <p:txBody>
          <a:bodyPr lIns="91440" rIns="91440" anchor="t">
            <a:noAutofit/>
          </a:bodyPr>
          <a:lstStyle>
            <a:lvl1pPr marL="521018" indent="-521018" algn="l">
              <a:spcBef>
                <a:spcPts val="540"/>
              </a:spcBef>
              <a:buFont typeface="Arial" panose="020B0604020202020204" pitchFamily="34" charset="0"/>
              <a:buChar char="•"/>
              <a:defRPr sz="2250"/>
            </a:lvl1pPr>
          </a:lstStyle>
          <a:p>
            <a:pPr lvl="0"/>
            <a:r>
              <a:rPr lang="en-US"/>
              <a:t>Click to edit Master text styles</a:t>
            </a:r>
          </a:p>
        </p:txBody>
      </p:sp>
      <p:sp>
        <p:nvSpPr>
          <p:cNvPr id="50" name="Text Placeholder 4"/>
          <p:cNvSpPr>
            <a:spLocks noGrp="1"/>
          </p:cNvSpPr>
          <p:nvPr>
            <p:ph type="body" sz="quarter" idx="17"/>
          </p:nvPr>
        </p:nvSpPr>
        <p:spPr>
          <a:xfrm>
            <a:off x="12138660" y="4114800"/>
            <a:ext cx="4992624" cy="5335524"/>
          </a:xfrm>
          <a:noFill/>
          <a:ln w="12700">
            <a:solidFill>
              <a:schemeClr val="accent4"/>
            </a:solidFill>
          </a:ln>
        </p:spPr>
        <p:txBody>
          <a:bodyPr tIns="685800" anchor="t">
            <a:noAutofit/>
          </a:bodyPr>
          <a:lstStyle>
            <a:lvl1pPr marL="0" indent="0" algn="ctr">
              <a:lnSpc>
                <a:spcPct val="100000"/>
              </a:lnSpc>
              <a:spcBef>
                <a:spcPts val="0"/>
              </a:spcBef>
              <a:buNone/>
              <a:defRPr sz="2700" b="1" cap="all" spc="0" baseline="0">
                <a:solidFill>
                  <a:schemeClr val="accent6"/>
                </a:solidFill>
                <a:latin typeface="Arial" panose="020B0604020202020204" pitchFamily="34" charset="0"/>
                <a:cs typeface="Arial" panose="020B0604020202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5" name="Picture Placeholder 62"/>
          <p:cNvSpPr>
            <a:spLocks noGrp="1" noChangeAspect="1"/>
          </p:cNvSpPr>
          <p:nvPr>
            <p:ph type="pic" sz="quarter" idx="24"/>
          </p:nvPr>
        </p:nvSpPr>
        <p:spPr>
          <a:xfrm>
            <a:off x="13935456" y="3387852"/>
            <a:ext cx="1399032" cy="1399032"/>
          </a:xfrm>
          <a:prstGeom prst="ellipse">
            <a:avLst/>
          </a:prstGeom>
          <a:solidFill>
            <a:schemeClr val="accent4"/>
          </a:solidFill>
        </p:spPr>
        <p:txBody>
          <a:bodyPr lIns="0" tIns="0" rIns="0" bIns="0" anchor="ctr">
            <a:noAutofit/>
          </a:bodyPr>
          <a:lstStyle>
            <a:lvl1pPr marL="0" indent="0" algn="ctr">
              <a:buNone/>
              <a:defRPr sz="1350"/>
            </a:lvl1pPr>
          </a:lstStyle>
          <a:p>
            <a:r>
              <a:rPr lang="en-US"/>
              <a:t>Click icon to add picture</a:t>
            </a:r>
            <a:endParaRPr lang="en-US" dirty="0"/>
          </a:p>
        </p:txBody>
      </p:sp>
      <p:sp>
        <p:nvSpPr>
          <p:cNvPr id="61" name="Text Placeholder 51"/>
          <p:cNvSpPr>
            <a:spLocks noGrp="1"/>
          </p:cNvSpPr>
          <p:nvPr>
            <p:ph type="body" sz="quarter" idx="22"/>
          </p:nvPr>
        </p:nvSpPr>
        <p:spPr>
          <a:xfrm>
            <a:off x="12556998" y="5925312"/>
            <a:ext cx="4155948" cy="3310128"/>
          </a:xfrm>
          <a:noFill/>
        </p:spPr>
        <p:txBody>
          <a:bodyPr lIns="91440" rIns="91440" anchor="t">
            <a:noAutofit/>
          </a:bodyPr>
          <a:lstStyle>
            <a:lvl1pPr marL="521018" indent="-521018" algn="l">
              <a:spcBef>
                <a:spcPts val="540"/>
              </a:spcBef>
              <a:buFont typeface="Arial" panose="020B0604020202020204" pitchFamily="34" charset="0"/>
              <a:buChar char="•"/>
              <a:defRPr sz="2250"/>
            </a:lvl1pPr>
          </a:lstStyle>
          <a:p>
            <a:pPr lvl="0"/>
            <a:r>
              <a:rPr lang="en-US"/>
              <a:t>Click to edit Master text styles</a:t>
            </a:r>
          </a:p>
        </p:txBody>
      </p:sp>
    </p:spTree>
    <p:extLst>
      <p:ext uri="{BB962C8B-B14F-4D97-AF65-F5344CB8AC3E}">
        <p14:creationId xmlns:p14="http://schemas.microsoft.com/office/powerpoint/2010/main" val="145570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p:cNvSpPr/>
          <p:nvPr/>
        </p:nvSpPr>
        <p:spPr>
          <a:xfrm>
            <a:off x="13137358" y="-21431"/>
            <a:ext cx="5150645" cy="5179218"/>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pPr defTabSz="685800"/>
            <a:endParaRPr lang="en-US" sz="2700" dirty="0">
              <a:solidFill>
                <a:srgbClr val="000000"/>
              </a:solidFill>
            </a:endParaRPr>
          </a:p>
        </p:txBody>
      </p:sp>
      <p:sp>
        <p:nvSpPr>
          <p:cNvPr id="25" name="Image 3" descr="preencoded.png"/>
          <p:cNvSpPr/>
          <p:nvPr/>
        </p:nvSpPr>
        <p:spPr>
          <a:xfrm>
            <a:off x="13137358" y="5157788"/>
            <a:ext cx="5150645" cy="5150643"/>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pPr defTabSz="685800"/>
            <a:endParaRPr lang="en-US" sz="2700" dirty="0">
              <a:solidFill>
                <a:srgbClr val="000000"/>
              </a:solidFill>
            </a:endParaRPr>
          </a:p>
        </p:txBody>
      </p:sp>
      <p:sp>
        <p:nvSpPr>
          <p:cNvPr id="26" name="Image 4" descr="preencoded.png"/>
          <p:cNvSpPr/>
          <p:nvPr/>
        </p:nvSpPr>
        <p:spPr>
          <a:xfrm flipV="1">
            <a:off x="14987588" y="1871663"/>
            <a:ext cx="3300413" cy="3271838"/>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pPr defTabSz="685800"/>
            <a:endParaRPr lang="en-US" sz="2700" dirty="0">
              <a:solidFill>
                <a:srgbClr val="000000"/>
              </a:solidFill>
            </a:endParaRPr>
          </a:p>
        </p:txBody>
      </p:sp>
      <p:sp>
        <p:nvSpPr>
          <p:cNvPr id="53" name="Image 7" descr="preencoded.png"/>
          <p:cNvSpPr/>
          <p:nvPr/>
        </p:nvSpPr>
        <p:spPr>
          <a:xfrm flipV="1">
            <a:off x="-30129" y="6870077"/>
            <a:ext cx="3416922" cy="3416922"/>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pPr defTabSz="685800"/>
            <a:endParaRPr lang="en-US" sz="2700" dirty="0">
              <a:solidFill>
                <a:srgbClr val="000000"/>
              </a:solidFill>
            </a:endParaRPr>
          </a:p>
        </p:txBody>
      </p:sp>
      <p:pic>
        <p:nvPicPr>
          <p:cNvPr id="21" name="Image 2" descr="preencoded.png"/>
          <p:cNvPicPr>
            <a:picLocks noChangeAspect="1"/>
          </p:cNvPicPr>
          <p:nvPr userDrawn="1"/>
        </p:nvPicPr>
        <p:blipFill>
          <a:blip r:embed="rId2" cstate="screen"/>
          <a:srcRect/>
          <a:stretch>
            <a:fillRect/>
          </a:stretch>
        </p:blipFill>
        <p:spPr>
          <a:xfrm>
            <a:off x="14987829" y="5161904"/>
            <a:ext cx="3300171" cy="3300171"/>
          </a:xfrm>
          <a:prstGeom prst="rect">
            <a:avLst/>
          </a:prstGeom>
        </p:spPr>
      </p:pic>
      <p:sp>
        <p:nvSpPr>
          <p:cNvPr id="54" name="Image 2" descr="preencoded.png"/>
          <p:cNvSpPr/>
          <p:nvPr/>
        </p:nvSpPr>
        <p:spPr>
          <a:xfrm>
            <a:off x="2561939" y="8501425"/>
            <a:ext cx="1162532" cy="1162532"/>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pPr defTabSz="685800"/>
            <a:endParaRPr lang="en-US" sz="2700" dirty="0">
              <a:solidFill>
                <a:srgbClr val="000000"/>
              </a:solidFill>
            </a:endParaRPr>
          </a:p>
        </p:txBody>
      </p:sp>
      <p:sp>
        <p:nvSpPr>
          <p:cNvPr id="2" name="Title 1"/>
          <p:cNvSpPr>
            <a:spLocks noGrp="1"/>
          </p:cNvSpPr>
          <p:nvPr>
            <p:ph type="title"/>
          </p:nvPr>
        </p:nvSpPr>
        <p:spPr>
          <a:xfrm>
            <a:off x="2263140" y="2825496"/>
            <a:ext cx="10149840" cy="1152144"/>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2263140" y="4256532"/>
            <a:ext cx="8819388" cy="4050792"/>
          </a:xfrm>
        </p:spPr>
        <p:txBody>
          <a:bodyPr>
            <a:noAutofit/>
          </a:bodyPr>
          <a:lstStyle>
            <a:lvl1pPr marL="0" indent="0">
              <a:buNone/>
              <a:defRPr sz="2250"/>
            </a:lvl1pPr>
            <a:lvl2pPr>
              <a:defRPr sz="2250"/>
            </a:lvl2pPr>
            <a:lvl3pPr>
              <a:defRPr sz="2250"/>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
        <p:nvSpPr>
          <p:cNvPr id="4" name="Footer Placeholder 3"/>
          <p:cNvSpPr>
            <a:spLocks noGrp="1"/>
          </p:cNvSpPr>
          <p:nvPr>
            <p:ph type="ftr" sz="quarter" idx="13"/>
          </p:nvPr>
        </p:nvSpPr>
        <p:spPr/>
        <p:txBody>
          <a:bodyPr/>
          <a:lstStyle/>
          <a:p>
            <a:r>
              <a:rPr lang="en-US">
                <a:solidFill>
                  <a:srgbClr val="1F2C8F"/>
                </a:solidFill>
              </a:rPr>
              <a:t>Presentation title</a:t>
            </a:r>
            <a:endParaRPr lang="en-US" dirty="0">
              <a:solidFill>
                <a:srgbClr val="1F2C8F"/>
              </a:solidFill>
            </a:endParaRPr>
          </a:p>
        </p:txBody>
      </p:sp>
    </p:spTree>
    <p:extLst>
      <p:ext uri="{BB962C8B-B14F-4D97-AF65-F5344CB8AC3E}">
        <p14:creationId xmlns:p14="http://schemas.microsoft.com/office/powerpoint/2010/main" val="142766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p:cNvSpPr/>
          <p:nvPr userDrawn="1"/>
        </p:nvSpPr>
        <p:spPr>
          <a:xfrm>
            <a:off x="0" y="0"/>
            <a:ext cx="13423107" cy="10287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19" name="Freeform: Shape 18" descr="preencoded.png"/>
          <p:cNvSpPr/>
          <p:nvPr userDrawn="1"/>
        </p:nvSpPr>
        <p:spPr>
          <a:xfrm>
            <a:off x="11307939" y="19714"/>
            <a:ext cx="6980061" cy="10247576"/>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pPr defTabSz="685800"/>
            <a:endParaRPr lang="en-US" sz="2700" dirty="0">
              <a:solidFill>
                <a:srgbClr val="000000"/>
              </a:solidFill>
            </a:endParaRPr>
          </a:p>
        </p:txBody>
      </p:sp>
      <p:pic>
        <p:nvPicPr>
          <p:cNvPr id="9" name="Image 2" descr="preencoded.png"/>
          <p:cNvPicPr>
            <a:picLocks noChangeAspect="1"/>
          </p:cNvPicPr>
          <p:nvPr userDrawn="1"/>
        </p:nvPicPr>
        <p:blipFill>
          <a:blip r:embed="rId2" cstate="screen"/>
          <a:srcRect/>
          <a:stretch>
            <a:fillRect/>
          </a:stretch>
        </p:blipFill>
        <p:spPr>
          <a:xfrm>
            <a:off x="13105851" y="-37561"/>
            <a:ext cx="5148287" cy="5148287"/>
          </a:xfrm>
          <a:prstGeom prst="rect">
            <a:avLst/>
          </a:prstGeom>
        </p:spPr>
      </p:pic>
      <p:sp>
        <p:nvSpPr>
          <p:cNvPr id="2" name="Title 1"/>
          <p:cNvSpPr>
            <a:spLocks noGrp="1"/>
          </p:cNvSpPr>
          <p:nvPr>
            <p:ph type="ctrTitle"/>
          </p:nvPr>
        </p:nvSpPr>
        <p:spPr>
          <a:xfrm>
            <a:off x="2290572" y="2962656"/>
            <a:ext cx="6254496" cy="1001268"/>
          </a:xfrm>
        </p:spPr>
        <p:txBody>
          <a:bodyPr tIns="0" anchor="ctr">
            <a:no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318004" y="4270248"/>
            <a:ext cx="6254496" cy="3264408"/>
          </a:xfrm>
        </p:spPr>
        <p:txBody>
          <a:bodyPr lIns="91440" tIns="0" rIns="91440" bIns="0">
            <a:noAutofit/>
          </a:bodyPr>
          <a:lstStyle>
            <a:lvl1pPr marL="0" indent="0" algn="l">
              <a:spcBef>
                <a:spcPts val="863"/>
              </a:spcBef>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Tree>
    <p:extLst>
      <p:ext uri="{BB962C8B-B14F-4D97-AF65-F5344CB8AC3E}">
        <p14:creationId xmlns:p14="http://schemas.microsoft.com/office/powerpoint/2010/main" val="358943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p:cNvSpPr/>
          <p:nvPr userDrawn="1"/>
        </p:nvSpPr>
        <p:spPr>
          <a:xfrm>
            <a:off x="-8352" y="-4176"/>
            <a:ext cx="5164932" cy="10337006"/>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pPr defTabSz="685800"/>
            <a:endParaRPr lang="en-US" sz="2700" dirty="0">
              <a:solidFill>
                <a:srgbClr val="000000"/>
              </a:solidFill>
            </a:endParaRPr>
          </a:p>
        </p:txBody>
      </p:sp>
      <p:pic>
        <p:nvPicPr>
          <p:cNvPr id="11" name="Image 1" descr="preencoded.png"/>
          <p:cNvPicPr>
            <a:picLocks noChangeAspect="1"/>
          </p:cNvPicPr>
          <p:nvPr userDrawn="1"/>
        </p:nvPicPr>
        <p:blipFill>
          <a:blip r:embed="rId2" cstate="screen"/>
          <a:srcRect/>
          <a:stretch>
            <a:fillRect/>
          </a:stretch>
        </p:blipFill>
        <p:spPr>
          <a:xfrm>
            <a:off x="2554967" y="-4176"/>
            <a:ext cx="2601615" cy="7750970"/>
          </a:xfrm>
          <a:prstGeom prst="rect">
            <a:avLst/>
          </a:prstGeom>
        </p:spPr>
      </p:pic>
      <p:sp>
        <p:nvSpPr>
          <p:cNvPr id="13" name="Freeform: Shape 12"/>
          <p:cNvSpPr/>
          <p:nvPr userDrawn="1"/>
        </p:nvSpPr>
        <p:spPr>
          <a:xfrm>
            <a:off x="2582432" y="-4176"/>
            <a:ext cx="2574173" cy="2581280"/>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pPr defTabSz="685800"/>
            <a:endParaRPr lang="en-US" sz="2700" dirty="0">
              <a:solidFill>
                <a:srgbClr val="000000"/>
              </a:solidFill>
            </a:endParaRPr>
          </a:p>
        </p:txBody>
      </p:sp>
      <p:sp>
        <p:nvSpPr>
          <p:cNvPr id="15" name="Image 5" descr="preencoded.png"/>
          <p:cNvSpPr/>
          <p:nvPr userDrawn="1"/>
        </p:nvSpPr>
        <p:spPr>
          <a:xfrm>
            <a:off x="-8352" y="5160756"/>
            <a:ext cx="5164932" cy="5172075"/>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pPr defTabSz="685800"/>
            <a:endParaRPr lang="en-US" sz="2700" dirty="0">
              <a:solidFill>
                <a:srgbClr val="000000"/>
              </a:solidFill>
            </a:endParaRPr>
          </a:p>
        </p:txBody>
      </p:sp>
      <p:pic>
        <p:nvPicPr>
          <p:cNvPr id="17" name="Image 6" descr="preencoded.png"/>
          <p:cNvPicPr>
            <a:picLocks noChangeAspect="1"/>
          </p:cNvPicPr>
          <p:nvPr userDrawn="1"/>
        </p:nvPicPr>
        <p:blipFill>
          <a:blip r:embed="rId3" cstate="screen"/>
          <a:srcRect/>
          <a:stretch>
            <a:fillRect/>
          </a:stretch>
        </p:blipFill>
        <p:spPr>
          <a:xfrm>
            <a:off x="2577686" y="5160757"/>
            <a:ext cx="2578895" cy="2586038"/>
          </a:xfrm>
          <a:prstGeom prst="rect">
            <a:avLst/>
          </a:prstGeom>
        </p:spPr>
      </p:pic>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
        <p:nvSpPr>
          <p:cNvPr id="18" name="Title 19"/>
          <p:cNvSpPr>
            <a:spLocks noGrp="1"/>
          </p:cNvSpPr>
          <p:nvPr>
            <p:ph type="title"/>
          </p:nvPr>
        </p:nvSpPr>
        <p:spPr>
          <a:xfrm>
            <a:off x="5980176" y="1865376"/>
            <a:ext cx="12248388" cy="1152144"/>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p:cNvSpPr>
            <a:spLocks noGrp="1"/>
          </p:cNvSpPr>
          <p:nvPr>
            <p:ph sz="half" idx="2"/>
          </p:nvPr>
        </p:nvSpPr>
        <p:spPr>
          <a:xfrm>
            <a:off x="5527548" y="3383280"/>
            <a:ext cx="5612892" cy="6459570"/>
          </a:xfrm>
        </p:spPr>
        <p:txBody>
          <a:bodyPr lIns="45720" rIns="45720" bIns="45720">
            <a:noAutofit/>
          </a:bodyPr>
          <a:lstStyle>
            <a:lvl1pPr>
              <a:defRPr sz="2250"/>
            </a:lvl1pPr>
            <a:lvl2pPr>
              <a:defRPr sz="195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p:cNvSpPr>
            <a:spLocks noGrp="1"/>
          </p:cNvSpPr>
          <p:nvPr>
            <p:ph sz="quarter" idx="4"/>
          </p:nvPr>
        </p:nvSpPr>
        <p:spPr>
          <a:xfrm>
            <a:off x="11631168" y="3383280"/>
            <a:ext cx="5612892" cy="6459570"/>
          </a:xfrm>
        </p:spPr>
        <p:txBody>
          <a:bodyPr lIns="45720" rIns="45720" bIns="45720">
            <a:noAutofit/>
          </a:bodyPr>
          <a:lstStyle>
            <a:lvl1pPr>
              <a:defRPr sz="2250"/>
            </a:lvl1pPr>
            <a:lvl2pPr>
              <a:defRPr sz="195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5784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p:cNvSpPr/>
          <p:nvPr userDrawn="1"/>
        </p:nvSpPr>
        <p:spPr>
          <a:xfrm>
            <a:off x="2" y="0"/>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9" name="Freeform: Shape 8"/>
          <p:cNvSpPr/>
          <p:nvPr userDrawn="1"/>
        </p:nvSpPr>
        <p:spPr>
          <a:xfrm flipH="1" flipV="1">
            <a:off x="14923760" y="7132551"/>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2505953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p:cNvSpPr/>
          <p:nvPr userDrawn="1"/>
        </p:nvSpPr>
        <p:spPr>
          <a:xfrm>
            <a:off x="2" y="0"/>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8" name="Freeform: Shape 7"/>
          <p:cNvSpPr/>
          <p:nvPr userDrawn="1"/>
        </p:nvSpPr>
        <p:spPr>
          <a:xfrm flipH="1" flipV="1">
            <a:off x="14923760" y="7132551"/>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3" name="Footer Placeholder 2"/>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272798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p:cNvSpPr/>
          <p:nvPr userDrawn="1"/>
        </p:nvSpPr>
        <p:spPr>
          <a:xfrm flipH="1" flipV="1">
            <a:off x="14923760" y="7132551"/>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368659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p:cNvGrpSpPr/>
          <p:nvPr userDrawn="1"/>
        </p:nvGrpSpPr>
        <p:grpSpPr>
          <a:xfrm>
            <a:off x="9678455" y="5107529"/>
            <a:ext cx="8609546" cy="5201957"/>
            <a:chOff x="5009037" y="2525712"/>
            <a:chExt cx="7170193" cy="4332288"/>
          </a:xfrm>
        </p:grpSpPr>
        <p:sp>
          <p:nvSpPr>
            <p:cNvPr id="7" name="Freeform 7"/>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noAutofit/>
            </a:bodyPr>
            <a:lstStyle/>
            <a:p>
              <a:pPr defTabSz="685800"/>
              <a:endParaRPr lang="en-US" sz="2700" dirty="0">
                <a:solidFill>
                  <a:srgbClr val="000000"/>
                </a:solidFill>
              </a:endParaRPr>
            </a:p>
          </p:txBody>
        </p:sp>
        <p:sp>
          <p:nvSpPr>
            <p:cNvPr id="8" name="Freeform 6"/>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noAutofit/>
            </a:bodyPr>
            <a:lstStyle/>
            <a:p>
              <a:pPr defTabSz="685800"/>
              <a:endParaRPr lang="en-US" sz="2700" dirty="0">
                <a:solidFill>
                  <a:srgbClr val="000000"/>
                </a:solidFill>
              </a:endParaRPr>
            </a:p>
          </p:txBody>
        </p:sp>
      </p:grpSp>
      <p:grpSp>
        <p:nvGrpSpPr>
          <p:cNvPr id="9" name="Group 8"/>
          <p:cNvGrpSpPr/>
          <p:nvPr userDrawn="1"/>
        </p:nvGrpSpPr>
        <p:grpSpPr>
          <a:xfrm flipH="1" flipV="1">
            <a:off x="9698416" y="1"/>
            <a:ext cx="8609546" cy="5201957"/>
            <a:chOff x="5183405" y="2678112"/>
            <a:chExt cx="7170193" cy="4332288"/>
          </a:xfrm>
        </p:grpSpPr>
        <p:sp>
          <p:nvSpPr>
            <p:cNvPr id="10" name="Freeform 7"/>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noAutofit/>
            </a:bodyPr>
            <a:lstStyle/>
            <a:p>
              <a:pPr defTabSz="685800"/>
              <a:endParaRPr lang="en-US" sz="2700" dirty="0">
                <a:solidFill>
                  <a:srgbClr val="000000"/>
                </a:solidFill>
              </a:endParaRPr>
            </a:p>
          </p:txBody>
        </p:sp>
        <p:sp>
          <p:nvSpPr>
            <p:cNvPr id="11" name="Freeform 6"/>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noAutofit/>
            </a:bodyPr>
            <a:lstStyle/>
            <a:p>
              <a:pPr defTabSz="685800"/>
              <a:endParaRPr lang="en-US" sz="2700" dirty="0">
                <a:solidFill>
                  <a:srgbClr val="000000"/>
                </a:solidFill>
              </a:endParaRPr>
            </a:p>
          </p:txBody>
        </p:sp>
      </p:grpSp>
      <p:sp>
        <p:nvSpPr>
          <p:cNvPr id="14" name="Image 2" descr="preencoded.png"/>
          <p:cNvSpPr/>
          <p:nvPr/>
        </p:nvSpPr>
        <p:spPr>
          <a:xfrm>
            <a:off x="11463778" y="6866488"/>
            <a:ext cx="1162532" cy="1162532"/>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pPr defTabSz="685800"/>
            <a:endParaRPr lang="en-US" sz="2700" dirty="0">
              <a:solidFill>
                <a:srgbClr val="000000"/>
              </a:solidFill>
            </a:endParaRPr>
          </a:p>
        </p:txBody>
      </p:sp>
      <p:sp>
        <p:nvSpPr>
          <p:cNvPr id="2" name="Title 1"/>
          <p:cNvSpPr>
            <a:spLocks noGrp="1"/>
          </p:cNvSpPr>
          <p:nvPr>
            <p:ph type="title"/>
          </p:nvPr>
        </p:nvSpPr>
        <p:spPr>
          <a:xfrm>
            <a:off x="2249424" y="2852928"/>
            <a:ext cx="8540496" cy="1152144"/>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p:cNvSpPr>
            <a:spLocks noGrp="1"/>
          </p:cNvSpPr>
          <p:nvPr>
            <p:ph idx="1"/>
          </p:nvPr>
        </p:nvSpPr>
        <p:spPr>
          <a:xfrm>
            <a:off x="2249424" y="4155948"/>
            <a:ext cx="8540496" cy="4683252"/>
          </a:xfrm>
        </p:spPr>
        <p:txBody>
          <a:bodyPr>
            <a:noAutofit/>
          </a:bodyPr>
          <a:lstStyle>
            <a:lvl1pPr marL="0" indent="0">
              <a:lnSpc>
                <a:spcPct val="150000"/>
              </a:lnSpc>
              <a:spcBef>
                <a:spcPts val="0"/>
              </a:spcBef>
              <a:buNone/>
              <a:defRPr sz="3600"/>
            </a:lvl1pPr>
            <a:lvl2pPr marL="521018">
              <a:lnSpc>
                <a:spcPct val="150000"/>
              </a:lnSpc>
              <a:spcBef>
                <a:spcPts val="0"/>
              </a:spcBef>
              <a:defRPr sz="3000"/>
            </a:lvl2pPr>
            <a:lvl3pPr marL="1028700">
              <a:lnSpc>
                <a:spcPct val="150000"/>
              </a:lnSpc>
              <a:spcBef>
                <a:spcPts val="0"/>
              </a:spcBef>
              <a:defRPr sz="27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5949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p:cNvSpPr/>
          <p:nvPr userDrawn="1"/>
        </p:nvSpPr>
        <p:spPr>
          <a:xfrm flipH="1" flipV="1">
            <a:off x="14923760" y="7132551"/>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1711436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0190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0468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8314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1814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969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0080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5303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232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516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p:cNvSpPr/>
          <p:nvPr userDrawn="1"/>
        </p:nvSpPr>
        <p:spPr>
          <a:xfrm>
            <a:off x="0" y="5141005"/>
            <a:ext cx="5145300" cy="5145998"/>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20" name="Freeform: Shape 19"/>
          <p:cNvSpPr/>
          <p:nvPr userDrawn="1"/>
        </p:nvSpPr>
        <p:spPr>
          <a:xfrm>
            <a:off x="0" y="5141005"/>
            <a:ext cx="5145300" cy="5145998"/>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14" name="Freeform: Shape 13"/>
          <p:cNvSpPr/>
          <p:nvPr userDrawn="1"/>
        </p:nvSpPr>
        <p:spPr>
          <a:xfrm>
            <a:off x="2" y="2"/>
            <a:ext cx="5135678" cy="5156018"/>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2" name="Title 1"/>
          <p:cNvSpPr>
            <a:spLocks noGrp="1"/>
          </p:cNvSpPr>
          <p:nvPr userDrawn="1">
            <p:ph type="title"/>
          </p:nvPr>
        </p:nvSpPr>
        <p:spPr>
          <a:xfrm>
            <a:off x="6336792" y="3415284"/>
            <a:ext cx="10149840" cy="1152144"/>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6336792" y="4834128"/>
            <a:ext cx="10149840" cy="4050792"/>
          </a:xfrm>
        </p:spPr>
        <p:txBody>
          <a:bodyPr>
            <a:noAutofit/>
          </a:bodyPr>
          <a:lstStyle>
            <a:lvl1pPr marL="0" indent="0">
              <a:buNone/>
              <a:defRPr sz="2250"/>
            </a:lvl1pPr>
            <a:lvl2pPr>
              <a:defRPr sz="2250"/>
            </a:lvl2pPr>
            <a:lvl3pPr>
              <a:defRPr sz="2250"/>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6336792" y="685800"/>
            <a:ext cx="4800600" cy="411480"/>
          </a:xfrm>
        </p:spPr>
        <p:txBody>
          <a:bodyPr>
            <a:noAutofit/>
          </a:bodyPr>
          <a:lstStyle/>
          <a:p>
            <a:r>
              <a:rPr lang="en-US">
                <a:solidFill>
                  <a:srgbClr val="1F2C8F"/>
                </a:solidFill>
              </a:rPr>
              <a:t>Presentation title</a:t>
            </a:r>
            <a:endParaRPr lang="en-US" dirty="0">
              <a:solidFill>
                <a:srgbClr val="1F2C8F"/>
              </a:solidFill>
            </a:endParaRP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
        <p:nvSpPr>
          <p:cNvPr id="17" name="Freeform: Shape 16"/>
          <p:cNvSpPr/>
          <p:nvPr userDrawn="1"/>
        </p:nvSpPr>
        <p:spPr>
          <a:xfrm>
            <a:off x="2" y="1304"/>
            <a:ext cx="5135678" cy="5154716"/>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Tree>
    <p:extLst>
      <p:ext uri="{BB962C8B-B14F-4D97-AF65-F5344CB8AC3E}">
        <p14:creationId xmlns:p14="http://schemas.microsoft.com/office/powerpoint/2010/main" val="3780740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025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479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p:cNvSpPr/>
          <p:nvPr userDrawn="1"/>
        </p:nvSpPr>
        <p:spPr>
          <a:xfrm>
            <a:off x="3094255" y="1029713"/>
            <a:ext cx="11661944" cy="9289527"/>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46" name="Freeform: Shape 45"/>
          <p:cNvSpPr/>
          <p:nvPr userDrawn="1"/>
        </p:nvSpPr>
        <p:spPr>
          <a:xfrm>
            <a:off x="11415378" y="2"/>
            <a:ext cx="3410502" cy="4721997"/>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43" name="Freeform: Shape 42"/>
          <p:cNvSpPr/>
          <p:nvPr userDrawn="1"/>
        </p:nvSpPr>
        <p:spPr>
          <a:xfrm>
            <a:off x="14825879" y="4"/>
            <a:ext cx="3382392" cy="4712336"/>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49" name="Freeform: Shape 48"/>
          <p:cNvSpPr/>
          <p:nvPr userDrawn="1"/>
        </p:nvSpPr>
        <p:spPr>
          <a:xfrm>
            <a:off x="12593596" y="4"/>
            <a:ext cx="4438805" cy="3529190"/>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40" name="Freeform: Shape 39"/>
          <p:cNvSpPr/>
          <p:nvPr userDrawn="1"/>
        </p:nvSpPr>
        <p:spPr>
          <a:xfrm>
            <a:off x="2086281" y="4695994"/>
            <a:ext cx="4659372" cy="5623247"/>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37" name="Freeform: Shape 36"/>
          <p:cNvSpPr/>
          <p:nvPr userDrawn="1"/>
        </p:nvSpPr>
        <p:spPr>
          <a:xfrm>
            <a:off x="0" y="4695992"/>
            <a:ext cx="2100960" cy="5623248"/>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2700" dirty="0">
              <a:solidFill>
                <a:srgbClr val="FDFAF6"/>
              </a:solidFill>
            </a:endParaRPr>
          </a:p>
        </p:txBody>
      </p:sp>
      <p:sp>
        <p:nvSpPr>
          <p:cNvPr id="2" name="Title 1"/>
          <p:cNvSpPr>
            <a:spLocks noGrp="1"/>
          </p:cNvSpPr>
          <p:nvPr>
            <p:ph type="title"/>
          </p:nvPr>
        </p:nvSpPr>
        <p:spPr>
          <a:xfrm>
            <a:off x="4343400" y="5664708"/>
            <a:ext cx="9601200" cy="1152144"/>
          </a:xfrm>
        </p:spPr>
        <p:txBody>
          <a:bodyPr anchor="t">
            <a:noAutofit/>
          </a:bodyPr>
          <a:lstStyle>
            <a:lvl1pPr>
              <a:lnSpc>
                <a:spcPct val="100000"/>
              </a:lnSpc>
              <a:defRPr sz="6600"/>
            </a:lvl1pPr>
          </a:lstStyle>
          <a:p>
            <a:r>
              <a:rPr lang="en-US"/>
              <a:t>Click to edit Master title style</a:t>
            </a:r>
            <a:endParaRPr lang="en-US" dirty="0"/>
          </a:p>
        </p:txBody>
      </p:sp>
      <p:sp>
        <p:nvSpPr>
          <p:cNvPr id="3" name="Text Placeholder 2"/>
          <p:cNvSpPr>
            <a:spLocks noGrp="1"/>
          </p:cNvSpPr>
          <p:nvPr>
            <p:ph type="body" idx="1"/>
          </p:nvPr>
        </p:nvSpPr>
        <p:spPr>
          <a:xfrm>
            <a:off x="4343400" y="7077456"/>
            <a:ext cx="9601200" cy="768096"/>
          </a:xfrm>
        </p:spPr>
        <p:txBody>
          <a:bodyPr lIns="0" tIns="0" rIns="0" bIns="0">
            <a:noAutofit/>
          </a:bodyPr>
          <a:lstStyle>
            <a:lvl1pPr marL="0" indent="0" algn="ctr">
              <a:spcBef>
                <a:spcPts val="0"/>
              </a:spcBef>
              <a:buNone/>
              <a:defRPr sz="36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p:cNvSpPr/>
          <p:nvPr userDrawn="1"/>
        </p:nvSpPr>
        <p:spPr>
          <a:xfrm>
            <a:off x="2" y="0"/>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809244" y="3154680"/>
            <a:ext cx="16678656" cy="6652260"/>
          </a:xfrm>
        </p:spPr>
        <p:txBody>
          <a:bodyPr>
            <a:noAutofit/>
          </a:bodyPr>
          <a:lstStyle>
            <a:lvl1pPr>
              <a:defRPr sz="2700"/>
            </a:lvl1pPr>
            <a:lvl2pPr>
              <a:defRPr sz="2400"/>
            </a:lvl2pPr>
            <a:lvl3pPr>
              <a:defRPr sz="21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234638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p:cNvSpPr/>
          <p:nvPr userDrawn="1"/>
        </p:nvSpPr>
        <p:spPr>
          <a:xfrm>
            <a:off x="14799159" y="0"/>
            <a:ext cx="3488841" cy="3271281"/>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137160" tIns="68580" rIns="137160" bIns="68580" numCol="1" spcCol="0" rtlCol="0" fromWordArt="0" anchor="ctr" anchorCtr="0" forceAA="0" compatLnSpc="1">
            <a:noAutofit/>
          </a:bodyPr>
          <a:lstStyle/>
          <a:p>
            <a:pPr defTabSz="685800"/>
            <a:endParaRPr lang="en-US" sz="2700" dirty="0">
              <a:solidFill>
                <a:srgbClr val="000000"/>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1133856" y="4238244"/>
            <a:ext cx="16020288" cy="4251960"/>
          </a:xfrm>
        </p:spPr>
        <p:txBody>
          <a:bodyPr>
            <a:noAutofit/>
          </a:bodyPr>
          <a:lstStyle>
            <a:lvl1pPr>
              <a:defRPr sz="2700"/>
            </a:lvl1pPr>
            <a:lvl2pPr>
              <a:defRPr sz="2400"/>
            </a:lvl2pPr>
            <a:lvl3pPr>
              <a:defRPr sz="21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9448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6583680" y="3593592"/>
            <a:ext cx="10520172" cy="2441448"/>
          </a:xfrm>
        </p:spPr>
        <p:txBody>
          <a:bodyPr lIns="0" tIns="0" rIns="0" bIns="0">
            <a:noAutofit/>
          </a:bodyPr>
          <a:lstStyle>
            <a:lvl1pPr algn="l">
              <a:lnSpc>
                <a:spcPct val="100000"/>
              </a:lnSpc>
              <a:defRPr sz="495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p:cNvSpPr>
            <a:spLocks noGrp="1"/>
          </p:cNvSpPr>
          <p:nvPr>
            <p:ph type="body" sz="quarter" idx="15" hasCustomPrompt="1"/>
          </p:nvPr>
        </p:nvSpPr>
        <p:spPr>
          <a:xfrm>
            <a:off x="5417820" y="2976372"/>
            <a:ext cx="1152144" cy="2441448"/>
          </a:xfrm>
        </p:spPr>
        <p:txBody>
          <a:bodyPr lIns="91440" tIns="45720" rIns="91440" bIns="54864">
            <a:noAutofit/>
          </a:bodyPr>
          <a:lstStyle>
            <a:lvl1pPr marL="0" indent="0">
              <a:buNone/>
              <a:defRPr sz="15000" b="1"/>
            </a:lvl1pPr>
          </a:lstStyle>
          <a:p>
            <a:pPr lvl="0"/>
            <a:r>
              <a:rPr lang="en-US" dirty="0"/>
              <a:t>“</a:t>
            </a:r>
          </a:p>
        </p:txBody>
      </p:sp>
      <p:sp>
        <p:nvSpPr>
          <p:cNvPr id="55" name="Text Placeholder 54"/>
          <p:cNvSpPr>
            <a:spLocks noGrp="1"/>
          </p:cNvSpPr>
          <p:nvPr>
            <p:ph type="body" sz="quarter" idx="13"/>
          </p:nvPr>
        </p:nvSpPr>
        <p:spPr>
          <a:xfrm>
            <a:off x="6583680" y="6462713"/>
            <a:ext cx="5898357" cy="883445"/>
          </a:xfrm>
        </p:spPr>
        <p:txBody>
          <a:bodyPr lIns="0" tIns="0" rIns="0" bIns="0">
            <a:noAutofit/>
          </a:bodyPr>
          <a:lstStyle>
            <a:lvl1pPr marL="0" indent="0">
              <a:buNone/>
              <a:defRPr sz="3600"/>
            </a:lvl1pPr>
          </a:lstStyle>
          <a:p>
            <a:pPr lvl="0"/>
            <a:r>
              <a:rPr lang="en-US"/>
              <a:t>Click to edit Master text styles</a:t>
            </a:r>
          </a:p>
        </p:txBody>
      </p:sp>
      <p:sp>
        <p:nvSpPr>
          <p:cNvPr id="56" name="Text Placeholder 54"/>
          <p:cNvSpPr>
            <a:spLocks noGrp="1"/>
          </p:cNvSpPr>
          <p:nvPr>
            <p:ph type="body" sz="quarter" idx="14" hasCustomPrompt="1"/>
          </p:nvPr>
        </p:nvSpPr>
        <p:spPr>
          <a:xfrm>
            <a:off x="14250924" y="4814316"/>
            <a:ext cx="1152144" cy="2441448"/>
          </a:xfrm>
        </p:spPr>
        <p:txBody>
          <a:bodyPr lIns="91440" tIns="45720" rIns="91440" bIns="54864">
            <a:noAutofit/>
          </a:bodyPr>
          <a:lstStyle>
            <a:lvl1pPr marL="0" indent="0">
              <a:buNone/>
              <a:defRPr sz="15000" b="1"/>
            </a:lvl1pPr>
          </a:lstStyle>
          <a:p>
            <a:pPr lvl="0"/>
            <a:r>
              <a:rPr lang="en-US" dirty="0"/>
              <a:t>”</a:t>
            </a:r>
          </a:p>
        </p:txBody>
      </p:sp>
      <p:sp>
        <p:nvSpPr>
          <p:cNvPr id="32" name="Image 1" descr="preencoded.png"/>
          <p:cNvSpPr/>
          <p:nvPr/>
        </p:nvSpPr>
        <p:spPr>
          <a:xfrm>
            <a:off x="-10675" y="0"/>
            <a:ext cx="3826478" cy="10287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pPr defTabSz="685800"/>
            <a:endParaRPr lang="en-US" sz="2700" dirty="0">
              <a:solidFill>
                <a:srgbClr val="000000"/>
              </a:solidFill>
            </a:endParaRPr>
          </a:p>
        </p:txBody>
      </p:sp>
      <p:sp>
        <p:nvSpPr>
          <p:cNvPr id="53" name="Freeform: Shape 52"/>
          <p:cNvSpPr/>
          <p:nvPr userDrawn="1"/>
        </p:nvSpPr>
        <p:spPr>
          <a:xfrm>
            <a:off x="-14122" y="0"/>
            <a:ext cx="3822887" cy="3833442"/>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pPr defTabSz="685800"/>
            <a:endParaRPr lang="en-US" sz="2700" dirty="0">
              <a:solidFill>
                <a:srgbClr val="000000"/>
              </a:solidFill>
            </a:endParaRPr>
          </a:p>
        </p:txBody>
      </p:sp>
      <p:sp>
        <p:nvSpPr>
          <p:cNvPr id="33" name="Image 4" descr="preencoded.png"/>
          <p:cNvSpPr/>
          <p:nvPr/>
        </p:nvSpPr>
        <p:spPr>
          <a:xfrm>
            <a:off x="3815802" y="0"/>
            <a:ext cx="3840510" cy="384051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pPr defTabSz="685800"/>
            <a:endParaRPr lang="en-US" sz="2700" dirty="0">
              <a:solidFill>
                <a:srgbClr val="000000"/>
              </a:solidFill>
            </a:endParaRPr>
          </a:p>
        </p:txBody>
      </p:sp>
      <p:sp>
        <p:nvSpPr>
          <p:cNvPr id="29" name="Freeform 70"/>
          <p:cNvSpPr/>
          <p:nvPr userDrawn="1"/>
        </p:nvSpPr>
        <p:spPr bwMode="auto">
          <a:xfrm flipH="1">
            <a:off x="3802877" y="6462700"/>
            <a:ext cx="3826476" cy="3840662"/>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31" name="Freeform 70"/>
          <p:cNvSpPr/>
          <p:nvPr userDrawn="1"/>
        </p:nvSpPr>
        <p:spPr bwMode="auto">
          <a:xfrm flipH="1">
            <a:off x="-15926" y="6462700"/>
            <a:ext cx="3826476" cy="3840662"/>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137160" tIns="68580" rIns="137160" bIns="68580" numCol="1" anchor="t" anchorCtr="0" compatLnSpc="1">
            <a:noAutofit/>
          </a:bodyPr>
          <a:lstStyle/>
          <a:p>
            <a:pPr defTabSz="685800"/>
            <a:endParaRPr lang="en-US" sz="2700" dirty="0">
              <a:solidFill>
                <a:srgbClr val="000000"/>
              </a:solidFill>
            </a:endParaRP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180540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p:cNvSpPr/>
          <p:nvPr userDrawn="1"/>
        </p:nvSpPr>
        <p:spPr>
          <a:xfrm>
            <a:off x="-36096" y="5086350"/>
            <a:ext cx="18324095" cy="5200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en-US" sz="675" dirty="0">
              <a:solidFill>
                <a:srgbClr val="FDFAF6"/>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17" name="Picture Placeholder 16"/>
          <p:cNvSpPr>
            <a:spLocks noGrp="1"/>
          </p:cNvSpPr>
          <p:nvPr>
            <p:ph type="pic" sz="quarter" idx="13"/>
          </p:nvPr>
        </p:nvSpPr>
        <p:spPr>
          <a:xfrm>
            <a:off x="1138358" y="3588035"/>
            <a:ext cx="3895344" cy="3895344"/>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19" name="Text Placeholder 18"/>
          <p:cNvSpPr>
            <a:spLocks noGrp="1"/>
          </p:cNvSpPr>
          <p:nvPr>
            <p:ph type="body" sz="quarter" idx="14" hasCustomPrompt="1"/>
          </p:nvPr>
        </p:nvSpPr>
        <p:spPr>
          <a:xfrm>
            <a:off x="1138358" y="7484273"/>
            <a:ext cx="3898106" cy="1664493"/>
          </a:xfrm>
          <a:solidFill>
            <a:schemeClr val="bg1"/>
          </a:solidFill>
        </p:spPr>
        <p:txBody>
          <a:bodyPr lIns="0" tIns="274320" rIns="0" anchor="t">
            <a:noAutofit/>
          </a:bodyPr>
          <a:lstStyle>
            <a:lvl1pPr marL="0" indent="0" algn="ctr">
              <a:spcBef>
                <a:spcPts val="0"/>
              </a:spcBef>
              <a:buNone/>
              <a:defRPr sz="27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p:cNvSpPr>
            <a:spLocks noGrp="1"/>
          </p:cNvSpPr>
          <p:nvPr>
            <p:ph type="body" sz="quarter" idx="15" hasCustomPrompt="1"/>
          </p:nvPr>
        </p:nvSpPr>
        <p:spPr>
          <a:xfrm>
            <a:off x="1375328" y="8399633"/>
            <a:ext cx="3425208" cy="547688"/>
          </a:xfrm>
        </p:spPr>
        <p:txBody>
          <a:bodyPr anchor="ctr">
            <a:noAutofit/>
          </a:bodyPr>
          <a:lstStyle>
            <a:lvl1pPr marL="0" indent="0" algn="ctr">
              <a:buNone/>
              <a:defRPr sz="2100"/>
            </a:lvl1pPr>
          </a:lstStyle>
          <a:p>
            <a:pPr lvl="0"/>
            <a:r>
              <a:rPr lang="en-US" dirty="0"/>
              <a:t>Title</a:t>
            </a:r>
          </a:p>
        </p:txBody>
      </p:sp>
      <p:sp>
        <p:nvSpPr>
          <p:cNvPr id="23" name="Picture Placeholder 16"/>
          <p:cNvSpPr>
            <a:spLocks noGrp="1"/>
          </p:cNvSpPr>
          <p:nvPr>
            <p:ph type="pic" sz="quarter" idx="17"/>
          </p:nvPr>
        </p:nvSpPr>
        <p:spPr>
          <a:xfrm>
            <a:off x="5276042" y="3588929"/>
            <a:ext cx="3895344" cy="3895344"/>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22" name="Text Placeholder 18"/>
          <p:cNvSpPr>
            <a:spLocks noGrp="1"/>
          </p:cNvSpPr>
          <p:nvPr>
            <p:ph type="body" sz="quarter" idx="16" hasCustomPrompt="1"/>
          </p:nvPr>
        </p:nvSpPr>
        <p:spPr>
          <a:xfrm>
            <a:off x="5275121" y="7485167"/>
            <a:ext cx="3898106" cy="1664493"/>
          </a:xfrm>
          <a:solidFill>
            <a:schemeClr val="bg1"/>
          </a:solidFill>
        </p:spPr>
        <p:txBody>
          <a:bodyPr lIns="0" tIns="274320" rIns="0" anchor="t">
            <a:noAutofit/>
          </a:bodyPr>
          <a:lstStyle>
            <a:lvl1pPr marL="0" indent="0" algn="ctr">
              <a:spcBef>
                <a:spcPts val="0"/>
              </a:spcBef>
              <a:buNone/>
              <a:defRPr sz="27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p:cNvSpPr>
            <a:spLocks noGrp="1"/>
          </p:cNvSpPr>
          <p:nvPr>
            <p:ph type="body" sz="quarter" idx="18" hasCustomPrompt="1"/>
          </p:nvPr>
        </p:nvSpPr>
        <p:spPr>
          <a:xfrm>
            <a:off x="5511110" y="8400527"/>
            <a:ext cx="3425208" cy="547688"/>
          </a:xfrm>
        </p:spPr>
        <p:txBody>
          <a:bodyPr anchor="ctr">
            <a:noAutofit/>
          </a:bodyPr>
          <a:lstStyle>
            <a:lvl1pPr marL="0" indent="0" algn="ctr">
              <a:buNone/>
              <a:defRPr sz="2100"/>
            </a:lvl1pPr>
          </a:lstStyle>
          <a:p>
            <a:pPr lvl="0"/>
            <a:r>
              <a:rPr lang="en-US" dirty="0"/>
              <a:t>Title</a:t>
            </a:r>
          </a:p>
        </p:txBody>
      </p:sp>
      <p:sp>
        <p:nvSpPr>
          <p:cNvPr id="26" name="Picture Placeholder 16"/>
          <p:cNvSpPr>
            <a:spLocks noGrp="1"/>
          </p:cNvSpPr>
          <p:nvPr>
            <p:ph type="pic" sz="quarter" idx="20"/>
          </p:nvPr>
        </p:nvSpPr>
        <p:spPr>
          <a:xfrm>
            <a:off x="9413726" y="3589823"/>
            <a:ext cx="3895344" cy="3895344"/>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25" name="Text Placeholder 18"/>
          <p:cNvSpPr>
            <a:spLocks noGrp="1"/>
          </p:cNvSpPr>
          <p:nvPr>
            <p:ph type="body" sz="quarter" idx="19" hasCustomPrompt="1"/>
          </p:nvPr>
        </p:nvSpPr>
        <p:spPr>
          <a:xfrm>
            <a:off x="9411884" y="7486061"/>
            <a:ext cx="3898106" cy="1664493"/>
          </a:xfrm>
          <a:solidFill>
            <a:schemeClr val="bg1"/>
          </a:solidFill>
        </p:spPr>
        <p:txBody>
          <a:bodyPr lIns="0" tIns="274320" rIns="0" anchor="t">
            <a:noAutofit/>
          </a:bodyPr>
          <a:lstStyle>
            <a:lvl1pPr marL="0" indent="0" algn="ctr">
              <a:spcBef>
                <a:spcPts val="0"/>
              </a:spcBef>
              <a:buNone/>
              <a:defRPr sz="27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p:cNvSpPr>
            <a:spLocks noGrp="1"/>
          </p:cNvSpPr>
          <p:nvPr>
            <p:ph type="body" sz="quarter" idx="21" hasCustomPrompt="1"/>
          </p:nvPr>
        </p:nvSpPr>
        <p:spPr>
          <a:xfrm>
            <a:off x="9648794" y="8401421"/>
            <a:ext cx="3425208" cy="547688"/>
          </a:xfrm>
        </p:spPr>
        <p:txBody>
          <a:bodyPr anchor="ctr">
            <a:noAutofit/>
          </a:bodyPr>
          <a:lstStyle>
            <a:lvl1pPr marL="0" indent="0" algn="ctr">
              <a:buNone/>
              <a:defRPr sz="2100"/>
            </a:lvl1pPr>
          </a:lstStyle>
          <a:p>
            <a:pPr lvl="0"/>
            <a:r>
              <a:rPr lang="en-US" dirty="0"/>
              <a:t>Title</a:t>
            </a:r>
          </a:p>
        </p:txBody>
      </p:sp>
      <p:sp>
        <p:nvSpPr>
          <p:cNvPr id="29" name="Picture Placeholder 16"/>
          <p:cNvSpPr>
            <a:spLocks noGrp="1"/>
          </p:cNvSpPr>
          <p:nvPr>
            <p:ph type="pic" sz="quarter" idx="23"/>
          </p:nvPr>
        </p:nvSpPr>
        <p:spPr>
          <a:xfrm>
            <a:off x="13551408" y="3589823"/>
            <a:ext cx="3895344" cy="3895344"/>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28" name="Text Placeholder 18"/>
          <p:cNvSpPr>
            <a:spLocks noGrp="1"/>
          </p:cNvSpPr>
          <p:nvPr>
            <p:ph type="body" sz="quarter" idx="22" hasCustomPrompt="1"/>
          </p:nvPr>
        </p:nvSpPr>
        <p:spPr>
          <a:xfrm>
            <a:off x="13548647" y="7486061"/>
            <a:ext cx="3898106" cy="1664493"/>
          </a:xfrm>
          <a:solidFill>
            <a:schemeClr val="bg1"/>
          </a:solidFill>
        </p:spPr>
        <p:txBody>
          <a:bodyPr lIns="0" tIns="274320" rIns="0" anchor="t">
            <a:noAutofit/>
          </a:bodyPr>
          <a:lstStyle>
            <a:lvl1pPr marL="0" indent="0" algn="ctr">
              <a:spcBef>
                <a:spcPts val="0"/>
              </a:spcBef>
              <a:buNone/>
              <a:defRPr sz="27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p:cNvSpPr>
            <a:spLocks noGrp="1"/>
          </p:cNvSpPr>
          <p:nvPr>
            <p:ph type="body" sz="quarter" idx="24" hasCustomPrompt="1"/>
          </p:nvPr>
        </p:nvSpPr>
        <p:spPr>
          <a:xfrm>
            <a:off x="13786476" y="8401421"/>
            <a:ext cx="3425208" cy="547688"/>
          </a:xfrm>
        </p:spPr>
        <p:txBody>
          <a:bodyPr anchor="ctr">
            <a:noAutofit/>
          </a:bodyPr>
          <a:lstStyle>
            <a:lvl1pPr marL="0" indent="0" algn="ctr">
              <a:buNone/>
              <a:defRPr sz="2100"/>
            </a:lvl1pPr>
          </a:lstStyle>
          <a:p>
            <a:pPr lvl="0"/>
            <a:r>
              <a:rPr lang="en-US" dirty="0"/>
              <a:t>Title</a:t>
            </a:r>
          </a:p>
        </p:txBody>
      </p:sp>
    </p:spTree>
    <p:extLst>
      <p:ext uri="{BB962C8B-B14F-4D97-AF65-F5344CB8AC3E}">
        <p14:creationId xmlns:p14="http://schemas.microsoft.com/office/powerpoint/2010/main" val="252253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p:cNvSpPr>
            <a:spLocks noGrp="1"/>
          </p:cNvSpPr>
          <p:nvPr>
            <p:ph type="title"/>
          </p:nvPr>
        </p:nvSpPr>
        <p:spPr>
          <a:xfrm>
            <a:off x="1138428" y="809244"/>
            <a:ext cx="16006572" cy="1152144"/>
          </a:xfrm>
        </p:spPr>
        <p:txBody>
          <a:bodyPr>
            <a:noAutofit/>
          </a:bodyPr>
          <a:lstStyle>
            <a:lvl1pPr>
              <a:lnSpc>
                <a:spcPct val="100000"/>
              </a:lnSpc>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17" name="Picture Placeholder 16"/>
          <p:cNvSpPr>
            <a:spLocks noGrp="1"/>
          </p:cNvSpPr>
          <p:nvPr>
            <p:ph type="pic" sz="quarter" idx="13"/>
          </p:nvPr>
        </p:nvSpPr>
        <p:spPr>
          <a:xfrm>
            <a:off x="1906524" y="2318004"/>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19" name="Text Placeholder 18"/>
          <p:cNvSpPr>
            <a:spLocks noGrp="1"/>
          </p:cNvSpPr>
          <p:nvPr>
            <p:ph type="body" sz="quarter" idx="14" hasCustomPrompt="1"/>
          </p:nvPr>
        </p:nvSpPr>
        <p:spPr>
          <a:xfrm>
            <a:off x="1906524" y="4786884"/>
            <a:ext cx="3044952" cy="1042416"/>
          </a:xfrm>
          <a:solidFill>
            <a:schemeClr val="accent4"/>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p:cNvSpPr>
            <a:spLocks noGrp="1"/>
          </p:cNvSpPr>
          <p:nvPr>
            <p:ph type="body" sz="quarter" idx="15" hasCustomPrompt="1"/>
          </p:nvPr>
        </p:nvSpPr>
        <p:spPr>
          <a:xfrm>
            <a:off x="1906524" y="5425440"/>
            <a:ext cx="3044952" cy="274320"/>
          </a:xfrm>
        </p:spPr>
        <p:txBody>
          <a:bodyPr anchor="ctr">
            <a:noAutofit/>
          </a:bodyPr>
          <a:lstStyle>
            <a:lvl1pPr marL="0" indent="0" algn="ctr">
              <a:buNone/>
              <a:defRPr sz="1800" spc="30" baseline="0"/>
            </a:lvl1pPr>
          </a:lstStyle>
          <a:p>
            <a:pPr lvl="0"/>
            <a:r>
              <a:rPr lang="en-US" dirty="0"/>
              <a:t>Title</a:t>
            </a:r>
          </a:p>
        </p:txBody>
      </p:sp>
      <p:sp>
        <p:nvSpPr>
          <p:cNvPr id="10" name="Picture Placeholder 16"/>
          <p:cNvSpPr>
            <a:spLocks noGrp="1"/>
          </p:cNvSpPr>
          <p:nvPr>
            <p:ph type="pic" sz="quarter" idx="25"/>
          </p:nvPr>
        </p:nvSpPr>
        <p:spPr>
          <a:xfrm>
            <a:off x="1906524" y="6216396"/>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14" name="Text Placeholder 18"/>
          <p:cNvSpPr>
            <a:spLocks noGrp="1"/>
          </p:cNvSpPr>
          <p:nvPr>
            <p:ph type="body" sz="quarter" idx="29" hasCustomPrompt="1"/>
          </p:nvPr>
        </p:nvSpPr>
        <p:spPr>
          <a:xfrm>
            <a:off x="1906524" y="8685276"/>
            <a:ext cx="3044952" cy="1042416"/>
          </a:xfrm>
          <a:solidFill>
            <a:schemeClr val="accent1"/>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p:cNvSpPr>
            <a:spLocks noGrp="1"/>
          </p:cNvSpPr>
          <p:nvPr>
            <p:ph type="body" sz="quarter" idx="30" hasCustomPrompt="1"/>
          </p:nvPr>
        </p:nvSpPr>
        <p:spPr>
          <a:xfrm>
            <a:off x="1906524" y="9323832"/>
            <a:ext cx="3044952" cy="274320"/>
          </a:xfrm>
        </p:spPr>
        <p:txBody>
          <a:bodyPr anchor="ctr">
            <a:noAutofit/>
          </a:bodyPr>
          <a:lstStyle>
            <a:lvl1pPr marL="0" indent="0" algn="ctr">
              <a:buNone/>
              <a:defRPr sz="1800" spc="30" baseline="0"/>
            </a:lvl1pPr>
          </a:lstStyle>
          <a:p>
            <a:pPr lvl="0"/>
            <a:r>
              <a:rPr lang="en-US" dirty="0"/>
              <a:t>Title</a:t>
            </a:r>
          </a:p>
        </p:txBody>
      </p:sp>
      <p:sp>
        <p:nvSpPr>
          <p:cNvPr id="23" name="Picture Placeholder 16"/>
          <p:cNvSpPr>
            <a:spLocks noGrp="1"/>
          </p:cNvSpPr>
          <p:nvPr>
            <p:ph type="pic" sz="quarter" idx="17"/>
          </p:nvPr>
        </p:nvSpPr>
        <p:spPr>
          <a:xfrm>
            <a:off x="5742432" y="2318004"/>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22" name="Text Placeholder 18"/>
          <p:cNvSpPr>
            <a:spLocks noGrp="1"/>
          </p:cNvSpPr>
          <p:nvPr>
            <p:ph type="body" sz="quarter" idx="16" hasCustomPrompt="1"/>
          </p:nvPr>
        </p:nvSpPr>
        <p:spPr>
          <a:xfrm>
            <a:off x="5742432" y="4786884"/>
            <a:ext cx="3044952" cy="1042416"/>
          </a:xfrm>
          <a:solidFill>
            <a:schemeClr val="accent1"/>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p:cNvSpPr>
            <a:spLocks noGrp="1"/>
          </p:cNvSpPr>
          <p:nvPr>
            <p:ph type="body" sz="quarter" idx="18" hasCustomPrompt="1"/>
          </p:nvPr>
        </p:nvSpPr>
        <p:spPr>
          <a:xfrm>
            <a:off x="5742432" y="5425440"/>
            <a:ext cx="3044952" cy="274320"/>
          </a:xfrm>
        </p:spPr>
        <p:txBody>
          <a:bodyPr anchor="ctr">
            <a:noAutofit/>
          </a:bodyPr>
          <a:lstStyle>
            <a:lvl1pPr marL="0" indent="0" algn="ctr">
              <a:buNone/>
              <a:defRPr sz="1800" spc="30" baseline="0"/>
            </a:lvl1pPr>
          </a:lstStyle>
          <a:p>
            <a:pPr lvl="0"/>
            <a:r>
              <a:rPr lang="en-US" dirty="0"/>
              <a:t>Title</a:t>
            </a:r>
          </a:p>
        </p:txBody>
      </p:sp>
      <p:sp>
        <p:nvSpPr>
          <p:cNvPr id="11" name="Picture Placeholder 16"/>
          <p:cNvSpPr>
            <a:spLocks noGrp="1"/>
          </p:cNvSpPr>
          <p:nvPr>
            <p:ph type="pic" sz="quarter" idx="26"/>
          </p:nvPr>
        </p:nvSpPr>
        <p:spPr>
          <a:xfrm>
            <a:off x="5742432" y="6216396"/>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16" name="Text Placeholder 18"/>
          <p:cNvSpPr>
            <a:spLocks noGrp="1"/>
          </p:cNvSpPr>
          <p:nvPr>
            <p:ph type="body" sz="quarter" idx="31" hasCustomPrompt="1"/>
          </p:nvPr>
        </p:nvSpPr>
        <p:spPr>
          <a:xfrm>
            <a:off x="5742432" y="8685276"/>
            <a:ext cx="3044952" cy="1042416"/>
          </a:xfrm>
          <a:solidFill>
            <a:schemeClr val="accent4"/>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p:cNvSpPr>
            <a:spLocks noGrp="1"/>
          </p:cNvSpPr>
          <p:nvPr>
            <p:ph type="body" sz="quarter" idx="32" hasCustomPrompt="1"/>
          </p:nvPr>
        </p:nvSpPr>
        <p:spPr>
          <a:xfrm>
            <a:off x="5742432" y="9323832"/>
            <a:ext cx="3044952" cy="274320"/>
          </a:xfrm>
        </p:spPr>
        <p:txBody>
          <a:bodyPr anchor="ctr">
            <a:noAutofit/>
          </a:bodyPr>
          <a:lstStyle>
            <a:lvl1pPr marL="0" indent="0" algn="ctr">
              <a:buNone/>
              <a:defRPr sz="1800" spc="30" baseline="0"/>
            </a:lvl1pPr>
          </a:lstStyle>
          <a:p>
            <a:pPr lvl="0"/>
            <a:r>
              <a:rPr lang="en-US" dirty="0"/>
              <a:t>Title</a:t>
            </a:r>
          </a:p>
        </p:txBody>
      </p:sp>
      <p:sp>
        <p:nvSpPr>
          <p:cNvPr id="26" name="Picture Placeholder 16"/>
          <p:cNvSpPr>
            <a:spLocks noGrp="1"/>
          </p:cNvSpPr>
          <p:nvPr>
            <p:ph type="pic" sz="quarter" idx="20"/>
          </p:nvPr>
        </p:nvSpPr>
        <p:spPr>
          <a:xfrm>
            <a:off x="9578340" y="2318004"/>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25" name="Text Placeholder 18"/>
          <p:cNvSpPr>
            <a:spLocks noGrp="1"/>
          </p:cNvSpPr>
          <p:nvPr>
            <p:ph type="body" sz="quarter" idx="19" hasCustomPrompt="1"/>
          </p:nvPr>
        </p:nvSpPr>
        <p:spPr>
          <a:xfrm>
            <a:off x="9578340" y="4786884"/>
            <a:ext cx="3044952" cy="1042416"/>
          </a:xfrm>
          <a:solidFill>
            <a:schemeClr val="accent4"/>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p:cNvSpPr>
            <a:spLocks noGrp="1"/>
          </p:cNvSpPr>
          <p:nvPr>
            <p:ph type="body" sz="quarter" idx="21" hasCustomPrompt="1"/>
          </p:nvPr>
        </p:nvSpPr>
        <p:spPr>
          <a:xfrm>
            <a:off x="9578340" y="5425440"/>
            <a:ext cx="3044952" cy="274320"/>
          </a:xfrm>
        </p:spPr>
        <p:txBody>
          <a:bodyPr anchor="ctr">
            <a:noAutofit/>
          </a:bodyPr>
          <a:lstStyle>
            <a:lvl1pPr marL="0" indent="0" algn="ctr">
              <a:buNone/>
              <a:defRPr sz="1800" spc="30" baseline="0"/>
            </a:lvl1pPr>
          </a:lstStyle>
          <a:p>
            <a:pPr lvl="0"/>
            <a:r>
              <a:rPr lang="en-US" dirty="0"/>
              <a:t>Title</a:t>
            </a:r>
          </a:p>
        </p:txBody>
      </p:sp>
      <p:sp>
        <p:nvSpPr>
          <p:cNvPr id="12" name="Picture Placeholder 16"/>
          <p:cNvSpPr>
            <a:spLocks noGrp="1"/>
          </p:cNvSpPr>
          <p:nvPr>
            <p:ph type="pic" sz="quarter" idx="27"/>
          </p:nvPr>
        </p:nvSpPr>
        <p:spPr>
          <a:xfrm>
            <a:off x="9578340" y="6216396"/>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20" name="Text Placeholder 18"/>
          <p:cNvSpPr>
            <a:spLocks noGrp="1"/>
          </p:cNvSpPr>
          <p:nvPr>
            <p:ph type="body" sz="quarter" idx="33" hasCustomPrompt="1"/>
          </p:nvPr>
        </p:nvSpPr>
        <p:spPr>
          <a:xfrm>
            <a:off x="9578340" y="8685276"/>
            <a:ext cx="3044952" cy="1042416"/>
          </a:xfrm>
          <a:solidFill>
            <a:schemeClr val="accent1"/>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p:cNvSpPr>
            <a:spLocks noGrp="1"/>
          </p:cNvSpPr>
          <p:nvPr>
            <p:ph type="body" sz="quarter" idx="34" hasCustomPrompt="1"/>
          </p:nvPr>
        </p:nvSpPr>
        <p:spPr>
          <a:xfrm>
            <a:off x="9578340" y="9323832"/>
            <a:ext cx="3044952" cy="274320"/>
          </a:xfrm>
        </p:spPr>
        <p:txBody>
          <a:bodyPr anchor="ctr">
            <a:noAutofit/>
          </a:bodyPr>
          <a:lstStyle>
            <a:lvl1pPr marL="0" indent="0" algn="ctr">
              <a:buNone/>
              <a:defRPr sz="1800" spc="30" baseline="0"/>
            </a:lvl1pPr>
          </a:lstStyle>
          <a:p>
            <a:pPr lvl="0"/>
            <a:r>
              <a:rPr lang="en-US" dirty="0"/>
              <a:t>Title</a:t>
            </a:r>
          </a:p>
        </p:txBody>
      </p:sp>
      <p:sp>
        <p:nvSpPr>
          <p:cNvPr id="29" name="Picture Placeholder 16"/>
          <p:cNvSpPr>
            <a:spLocks noGrp="1"/>
          </p:cNvSpPr>
          <p:nvPr>
            <p:ph type="pic" sz="quarter" idx="23"/>
          </p:nvPr>
        </p:nvSpPr>
        <p:spPr>
          <a:xfrm>
            <a:off x="13414248" y="2318004"/>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28" name="Text Placeholder 18"/>
          <p:cNvSpPr>
            <a:spLocks noGrp="1"/>
          </p:cNvSpPr>
          <p:nvPr>
            <p:ph type="body" sz="quarter" idx="22" hasCustomPrompt="1"/>
          </p:nvPr>
        </p:nvSpPr>
        <p:spPr>
          <a:xfrm>
            <a:off x="13414248" y="4786884"/>
            <a:ext cx="3044952" cy="1042416"/>
          </a:xfrm>
          <a:solidFill>
            <a:schemeClr val="accent1"/>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p:cNvSpPr>
            <a:spLocks noGrp="1"/>
          </p:cNvSpPr>
          <p:nvPr>
            <p:ph type="body" sz="quarter" idx="24" hasCustomPrompt="1"/>
          </p:nvPr>
        </p:nvSpPr>
        <p:spPr>
          <a:xfrm>
            <a:off x="13414248" y="5425440"/>
            <a:ext cx="3044952" cy="274320"/>
          </a:xfrm>
        </p:spPr>
        <p:txBody>
          <a:bodyPr anchor="ctr">
            <a:noAutofit/>
          </a:bodyPr>
          <a:lstStyle>
            <a:lvl1pPr marL="0" indent="0" algn="ctr">
              <a:buNone/>
              <a:defRPr sz="1800" spc="30" baseline="0"/>
            </a:lvl1pPr>
          </a:lstStyle>
          <a:p>
            <a:pPr lvl="0"/>
            <a:r>
              <a:rPr lang="en-US" dirty="0"/>
              <a:t>Title</a:t>
            </a:r>
          </a:p>
        </p:txBody>
      </p:sp>
      <p:sp>
        <p:nvSpPr>
          <p:cNvPr id="13" name="Picture Placeholder 16"/>
          <p:cNvSpPr>
            <a:spLocks noGrp="1"/>
          </p:cNvSpPr>
          <p:nvPr>
            <p:ph type="pic" sz="quarter" idx="28"/>
          </p:nvPr>
        </p:nvSpPr>
        <p:spPr>
          <a:xfrm>
            <a:off x="13414248" y="6216396"/>
            <a:ext cx="3044952" cy="2743200"/>
          </a:xfrm>
          <a:solidFill>
            <a:schemeClr val="accent4">
              <a:lumMod val="60000"/>
              <a:lumOff val="40000"/>
            </a:schemeClr>
          </a:solidFill>
          <a:ln>
            <a:noFill/>
          </a:ln>
        </p:spPr>
        <p:txBody>
          <a:bodyPr anchor="ctr">
            <a:noAutofit/>
          </a:bodyPr>
          <a:lstStyle>
            <a:lvl1pPr marL="0" indent="0" algn="ctr">
              <a:buNone/>
              <a:defRPr sz="2100"/>
            </a:lvl1pPr>
          </a:lstStyle>
          <a:p>
            <a:r>
              <a:rPr lang="en-US"/>
              <a:t>Click icon to add picture</a:t>
            </a:r>
            <a:endParaRPr lang="en-US" dirty="0"/>
          </a:p>
        </p:txBody>
      </p:sp>
      <p:sp>
        <p:nvSpPr>
          <p:cNvPr id="32" name="Text Placeholder 18"/>
          <p:cNvSpPr>
            <a:spLocks noGrp="1"/>
          </p:cNvSpPr>
          <p:nvPr>
            <p:ph type="body" sz="quarter" idx="35" hasCustomPrompt="1"/>
          </p:nvPr>
        </p:nvSpPr>
        <p:spPr>
          <a:xfrm>
            <a:off x="13414248" y="8685276"/>
            <a:ext cx="3044952" cy="1042416"/>
          </a:xfrm>
          <a:solidFill>
            <a:schemeClr val="accent4"/>
          </a:solidFill>
        </p:spPr>
        <p:txBody>
          <a:bodyPr lIns="0" tIns="155448" rIns="0" anchor="t">
            <a:noAutofit/>
          </a:bodyPr>
          <a:lstStyle>
            <a:lvl1pPr marL="0" indent="0" algn="ctr">
              <a:spcBef>
                <a:spcPts val="0"/>
              </a:spcBef>
              <a:buNone/>
              <a:defRPr sz="2100" b="1" cap="all" spc="3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p:cNvSpPr>
            <a:spLocks noGrp="1"/>
          </p:cNvSpPr>
          <p:nvPr>
            <p:ph type="body" sz="quarter" idx="36" hasCustomPrompt="1"/>
          </p:nvPr>
        </p:nvSpPr>
        <p:spPr>
          <a:xfrm>
            <a:off x="13414248" y="9323832"/>
            <a:ext cx="3044952" cy="274320"/>
          </a:xfrm>
        </p:spPr>
        <p:txBody>
          <a:bodyPr anchor="ctr">
            <a:noAutofit/>
          </a:bodyPr>
          <a:lstStyle>
            <a:lvl1pPr marL="0" indent="0" algn="ctr">
              <a:buNone/>
              <a:defRPr sz="1800" spc="30" baseline="0"/>
            </a:lvl1pPr>
          </a:lstStyle>
          <a:p>
            <a:pPr lvl="0"/>
            <a:r>
              <a:rPr lang="en-US" dirty="0"/>
              <a:t>Title</a:t>
            </a:r>
          </a:p>
        </p:txBody>
      </p:sp>
    </p:spTree>
    <p:extLst>
      <p:ext uri="{BB962C8B-B14F-4D97-AF65-F5344CB8AC3E}">
        <p14:creationId xmlns:p14="http://schemas.microsoft.com/office/powerpoint/2010/main" val="21357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8428" y="1824228"/>
            <a:ext cx="16006572" cy="11521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8428" y="3154680"/>
            <a:ext cx="16006572"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32688" y="685800"/>
            <a:ext cx="4800600" cy="411480"/>
          </a:xfrm>
          <a:prstGeom prst="rect">
            <a:avLst/>
          </a:prstGeom>
        </p:spPr>
        <p:txBody>
          <a:bodyPr vert="horz" lIns="91440" tIns="45720" rIns="91440" bIns="45720" rtlCol="0" anchor="ctr"/>
          <a:lstStyle>
            <a:lvl1pPr algn="l">
              <a:defRPr sz="1800">
                <a:solidFill>
                  <a:schemeClr val="accent6"/>
                </a:solidFill>
                <a:latin typeface="Arial" panose="020B0604020202020204" pitchFamily="34" charset="0"/>
                <a:cs typeface="Arial" panose="020B0604020202020204" pitchFamily="34" charset="0"/>
              </a:defRPr>
            </a:lvl1pPr>
          </a:lstStyle>
          <a:p>
            <a:pPr defTabSz="685800"/>
            <a:r>
              <a:rPr lang="en-US">
                <a:solidFill>
                  <a:srgbClr val="1F2C8F"/>
                </a:solidFill>
              </a:rPr>
              <a:t>Presentation title</a:t>
            </a:r>
            <a:endParaRPr lang="en-US" dirty="0">
              <a:solidFill>
                <a:srgbClr val="1F2C8F"/>
              </a:solidFill>
            </a:endParaRPr>
          </a:p>
        </p:txBody>
      </p:sp>
      <p:sp>
        <p:nvSpPr>
          <p:cNvPr id="6" name="Slide Number Placeholder 5"/>
          <p:cNvSpPr>
            <a:spLocks noGrp="1"/>
          </p:cNvSpPr>
          <p:nvPr>
            <p:ph type="sldNum" sz="quarter" idx="4"/>
          </p:nvPr>
        </p:nvSpPr>
        <p:spPr>
          <a:xfrm>
            <a:off x="16418052" y="685800"/>
            <a:ext cx="1481328" cy="411480"/>
          </a:xfrm>
          <a:prstGeom prst="rect">
            <a:avLst/>
          </a:prstGeom>
        </p:spPr>
        <p:txBody>
          <a:bodyPr vert="horz" lIns="91440" tIns="45720" rIns="91440" bIns="45720" rtlCol="0" anchor="ctr"/>
          <a:lstStyle>
            <a:lvl1pPr algn="ctr">
              <a:defRPr sz="1800">
                <a:solidFill>
                  <a:schemeClr val="accent6"/>
                </a:solidFill>
                <a:latin typeface="Arial" panose="020B0604020202020204" pitchFamily="34" charset="0"/>
                <a:cs typeface="Arial" panose="020B0604020202020204" pitchFamily="34" charset="0"/>
              </a:defRPr>
            </a:lvl1pPr>
          </a:lstStyle>
          <a:p>
            <a:pPr defTabSz="685800"/>
            <a:fld id="{48F63A3B-78C7-47BE-AE5E-E10140E04643}" type="slidenum">
              <a:rPr lang="en-US" smtClean="0">
                <a:solidFill>
                  <a:srgbClr val="1F2C8F"/>
                </a:solidFill>
              </a:rPr>
              <a:pPr defTabSz="685800"/>
              <a:t>‹#›</a:t>
            </a:fld>
            <a:endParaRPr lang="en-US" dirty="0">
              <a:solidFill>
                <a:srgbClr val="1F2C8F"/>
              </a:solidFill>
            </a:endParaRPr>
          </a:p>
        </p:txBody>
      </p:sp>
    </p:spTree>
    <p:extLst>
      <p:ext uri="{BB962C8B-B14F-4D97-AF65-F5344CB8AC3E}">
        <p14:creationId xmlns:p14="http://schemas.microsoft.com/office/powerpoint/2010/main" val="3361100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ctr" defTabSz="1371600" rtl="0" eaLnBrk="1" latinLnBrk="0" hangingPunct="1">
        <a:lnSpc>
          <a:spcPts val="7313"/>
        </a:lnSpc>
        <a:spcBef>
          <a:spcPct val="0"/>
        </a:spcBef>
        <a:buNone/>
        <a:defRPr sz="6600" b="1" kern="1200" cap="all" baseline="0">
          <a:solidFill>
            <a:schemeClr val="accent6"/>
          </a:solidFill>
          <a:latin typeface="+mj-lt"/>
          <a:ea typeface="+mj-ea"/>
          <a:cs typeface="+mj-cs"/>
        </a:defRPr>
      </a:lvl1pPr>
    </p:titleStyle>
    <p:bodyStyle>
      <a:lvl1pPr marL="521018" indent="-521018" algn="l" defTabSz="1371600" rtl="0" eaLnBrk="1" latinLnBrk="0" hangingPunct="1">
        <a:lnSpc>
          <a:spcPct val="100000"/>
        </a:lnSpc>
        <a:spcBef>
          <a:spcPts val="540"/>
        </a:spcBef>
        <a:buFont typeface="Arial" panose="020B0604020202020204" pitchFamily="34" charset="0"/>
        <a:buChar char="•"/>
        <a:defRPr sz="4200" kern="1200">
          <a:solidFill>
            <a:schemeClr val="accent6"/>
          </a:solidFill>
          <a:latin typeface="+mn-lt"/>
          <a:ea typeface="+mn-ea"/>
          <a:cs typeface="+mn-cs"/>
        </a:defRPr>
      </a:lvl1pPr>
      <a:lvl2pPr marL="1028700" indent="-521018" algn="l" defTabSz="1371600" rtl="0" eaLnBrk="1" latinLnBrk="0" hangingPunct="1">
        <a:lnSpc>
          <a:spcPct val="100000"/>
        </a:lnSpc>
        <a:spcBef>
          <a:spcPts val="540"/>
        </a:spcBef>
        <a:buFont typeface="Arial" panose="020B0604020202020204" pitchFamily="34" charset="0"/>
        <a:buChar char="•"/>
        <a:defRPr sz="3600" kern="1200">
          <a:solidFill>
            <a:schemeClr val="accent6"/>
          </a:solidFill>
          <a:latin typeface="+mn-lt"/>
          <a:ea typeface="+mn-ea"/>
          <a:cs typeface="+mn-cs"/>
        </a:defRPr>
      </a:lvl2pPr>
      <a:lvl3pPr marL="1714500" indent="-521018" algn="l" defTabSz="1371600" rtl="0" eaLnBrk="1" latinLnBrk="0" hangingPunct="1">
        <a:lnSpc>
          <a:spcPct val="100000"/>
        </a:lnSpc>
        <a:spcBef>
          <a:spcPts val="540"/>
        </a:spcBef>
        <a:buFont typeface="Arial" panose="020B0604020202020204" pitchFamily="34" charset="0"/>
        <a:buChar char="•"/>
        <a:defRPr sz="3000" kern="1200">
          <a:solidFill>
            <a:schemeClr val="accent6"/>
          </a:solidFill>
          <a:latin typeface="+mn-lt"/>
          <a:ea typeface="+mn-ea"/>
          <a:cs typeface="+mn-cs"/>
        </a:defRPr>
      </a:lvl3pPr>
      <a:lvl4pPr marL="2400300" indent="-521018" algn="l" defTabSz="1371600" rtl="0" eaLnBrk="1" latinLnBrk="0" hangingPunct="1">
        <a:lnSpc>
          <a:spcPct val="100000"/>
        </a:lnSpc>
        <a:spcBef>
          <a:spcPts val="540"/>
        </a:spcBef>
        <a:buFont typeface="Arial" panose="020B0604020202020204" pitchFamily="34" charset="0"/>
        <a:buChar char="•"/>
        <a:defRPr sz="2700" kern="1200">
          <a:solidFill>
            <a:schemeClr val="accent6"/>
          </a:solidFill>
          <a:latin typeface="+mn-lt"/>
          <a:ea typeface="+mn-ea"/>
          <a:cs typeface="+mn-cs"/>
        </a:defRPr>
      </a:lvl4pPr>
      <a:lvl5pPr marL="3086100" indent="-521018" algn="l" defTabSz="1371600" rtl="0" eaLnBrk="1" latinLnBrk="0" hangingPunct="1">
        <a:lnSpc>
          <a:spcPct val="100000"/>
        </a:lnSpc>
        <a:spcBef>
          <a:spcPts val="540"/>
        </a:spcBef>
        <a:buFont typeface="Arial" panose="020B0604020202020204" pitchFamily="34" charset="0"/>
        <a:buChar char="•"/>
        <a:defRPr sz="2700" kern="1200">
          <a:solidFill>
            <a:schemeClr val="accent6"/>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5/11/2025</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685800"/>
            <a:r>
              <a:rPr lang="en-US">
                <a:solidFill>
                  <a:srgbClr val="1F2C8F"/>
                </a:solidFill>
              </a:rPr>
              <a:t>Presentation title</a:t>
            </a:r>
            <a:endParaRPr lang="en-US" dirty="0">
              <a:solidFill>
                <a:srgbClr val="1F2C8F"/>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685800"/>
            <a:fld id="{48F63A3B-78C7-47BE-AE5E-E10140E04643}" type="slidenum">
              <a:rPr lang="en-US" smtClean="0">
                <a:solidFill>
                  <a:srgbClr val="1F2C8F"/>
                </a:solidFill>
              </a:rPr>
              <a:pPr defTabSz="685800"/>
              <a:t>‹#›</a:t>
            </a:fld>
            <a:endParaRPr lang="en-US" dirty="0">
              <a:solidFill>
                <a:srgbClr val="1F2C8F"/>
              </a:solidFill>
            </a:endParaRPr>
          </a:p>
        </p:txBody>
      </p:sp>
    </p:spTree>
    <p:extLst>
      <p:ext uri="{BB962C8B-B14F-4D97-AF65-F5344CB8AC3E}">
        <p14:creationId xmlns:p14="http://schemas.microsoft.com/office/powerpoint/2010/main" val="21856061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7.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C5FF"/>
        </a:solidFill>
        <a:effectLst/>
      </p:bgPr>
    </p:bg>
    <p:spTree>
      <p:nvGrpSpPr>
        <p:cNvPr id="1" name=""/>
        <p:cNvGrpSpPr/>
        <p:nvPr/>
      </p:nvGrpSpPr>
      <p:grpSpPr>
        <a:xfrm>
          <a:off x="0" y="0"/>
          <a:ext cx="0" cy="0"/>
          <a:chOff x="0" y="0"/>
          <a:chExt cx="0" cy="0"/>
        </a:xfrm>
      </p:grpSpPr>
      <p:sp>
        <p:nvSpPr>
          <p:cNvPr id="2" name="Freeform 2"/>
          <p:cNvSpPr/>
          <p:nvPr/>
        </p:nvSpPr>
        <p:spPr>
          <a:xfrm>
            <a:off x="10560112" y="-6875490"/>
            <a:ext cx="13398375" cy="12377222"/>
          </a:xfrm>
          <a:custGeom>
            <a:avLst/>
            <a:gdLst/>
            <a:ahLst/>
            <a:cxnLst/>
            <a:rect l="l" t="t" r="r" b="b"/>
            <a:pathLst>
              <a:path w="13398375" h="12377222">
                <a:moveTo>
                  <a:pt x="0" y="0"/>
                </a:moveTo>
                <a:lnTo>
                  <a:pt x="13398376" y="0"/>
                </a:lnTo>
                <a:lnTo>
                  <a:pt x="13398376" y="12377222"/>
                </a:lnTo>
                <a:lnTo>
                  <a:pt x="0" y="12377222"/>
                </a:lnTo>
                <a:lnTo>
                  <a:pt x="0" y="0"/>
                </a:lnTo>
                <a:close/>
              </a:path>
            </a:pathLst>
          </a:custGeom>
          <a:blipFill>
            <a:blip r:embed="rId2">
              <a:alphaModFix amt="43999"/>
              <a:extLst>
                <a:ext uri="{96DAC541-7B7A-43D3-8B79-37D633B846F1}">
                  <asvg:svgBlip xmlns:asvg="http://schemas.microsoft.com/office/drawing/2016/SVG/main" r:embed="rId3"/>
                </a:ext>
              </a:extLst>
            </a:blip>
            <a:stretch>
              <a:fillRect t="-6179" r="-211836"/>
            </a:stretch>
          </a:blipFill>
        </p:spPr>
        <p:txBody>
          <a:bodyPr/>
          <a:lstStyle/>
          <a:p>
            <a:endParaRPr lang="vi-VN"/>
          </a:p>
        </p:txBody>
      </p:sp>
      <p:sp>
        <p:nvSpPr>
          <p:cNvPr id="3" name="Freeform 3"/>
          <p:cNvSpPr/>
          <p:nvPr/>
        </p:nvSpPr>
        <p:spPr>
          <a:xfrm flipH="1">
            <a:off x="265929" y="534271"/>
            <a:ext cx="7726011" cy="9752729"/>
          </a:xfrm>
          <a:custGeom>
            <a:avLst/>
            <a:gdLst/>
            <a:ahLst/>
            <a:cxnLst/>
            <a:rect l="l" t="t" r="r" b="b"/>
            <a:pathLst>
              <a:path w="7726011" h="9752729">
                <a:moveTo>
                  <a:pt x="7726011" y="0"/>
                </a:moveTo>
                <a:lnTo>
                  <a:pt x="0" y="0"/>
                </a:lnTo>
                <a:lnTo>
                  <a:pt x="0" y="9752729"/>
                </a:lnTo>
                <a:lnTo>
                  <a:pt x="7726011" y="9752729"/>
                </a:lnTo>
                <a:lnTo>
                  <a:pt x="772601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TextBox 5"/>
          <p:cNvSpPr txBox="1"/>
          <p:nvPr/>
        </p:nvSpPr>
        <p:spPr>
          <a:xfrm>
            <a:off x="4419601" y="1071015"/>
            <a:ext cx="13208238" cy="6940361"/>
          </a:xfrm>
          <a:prstGeom prst="rect">
            <a:avLst/>
          </a:prstGeom>
        </p:spPr>
        <p:txBody>
          <a:bodyPr wrap="square" lIns="0" tIns="0" rIns="0" bIns="0" rtlCol="0" anchor="t">
            <a:spAutoFit/>
          </a:bodyPr>
          <a:lstStyle/>
          <a:p>
            <a:pPr algn="ctr">
              <a:lnSpc>
                <a:spcPct val="150000"/>
              </a:lnSpc>
            </a:pPr>
            <a:r>
              <a:rPr lang="en-US" sz="8800" dirty="0">
                <a:solidFill>
                  <a:srgbClr val="05066D"/>
                </a:solidFill>
                <a:latin typeface="Segoe UI Black" panose="020B0A02040204020203" pitchFamily="34" charset="0"/>
                <a:ea typeface="Segoe UI Black" panose="020B0A02040204020203" pitchFamily="34" charset="0"/>
                <a:cs typeface="Arial" panose="020B0604020202020204" pitchFamily="34" charset="0"/>
                <a:sym typeface="Cocomat Pro Heavy"/>
              </a:rPr>
              <a:t>BÀI 40:</a:t>
            </a:r>
          </a:p>
          <a:p>
            <a:pPr algn="ctr">
              <a:lnSpc>
                <a:spcPct val="150000"/>
              </a:lnSpc>
            </a:pPr>
            <a:r>
              <a:rPr lang="en-US" sz="8800" dirty="0">
                <a:solidFill>
                  <a:srgbClr val="05066D"/>
                </a:solidFill>
                <a:latin typeface="Segoe UI Black" panose="020B0A02040204020203" pitchFamily="34" charset="0"/>
                <a:ea typeface="Segoe UI Black" panose="020B0A02040204020203" pitchFamily="34" charset="0"/>
                <a:cs typeface="Arial" panose="020B0604020202020204" pitchFamily="34" charset="0"/>
                <a:sym typeface="Cocomat Pro Heavy"/>
              </a:rPr>
              <a:t>DI TRUYỀN </a:t>
            </a:r>
            <a:r>
              <a:rPr lang="en-US" sz="8800" dirty="0" err="1">
                <a:solidFill>
                  <a:srgbClr val="05066D"/>
                </a:solidFill>
                <a:latin typeface="Segoe UI Black" panose="020B0A02040204020203" pitchFamily="34" charset="0"/>
                <a:ea typeface="Segoe UI Black" panose="020B0A02040204020203" pitchFamily="34" charset="0"/>
                <a:cs typeface="Arial" panose="020B0604020202020204" pitchFamily="34" charset="0"/>
                <a:sym typeface="Cocomat Pro Heavy"/>
              </a:rPr>
              <a:t>HỌC</a:t>
            </a:r>
            <a:r>
              <a:rPr lang="en-US" sz="8800" dirty="0">
                <a:solidFill>
                  <a:srgbClr val="05066D"/>
                </a:solidFill>
                <a:latin typeface="Segoe UI Black" panose="020B0A02040204020203" pitchFamily="34" charset="0"/>
                <a:ea typeface="Segoe UI Black" panose="020B0A02040204020203" pitchFamily="34" charset="0"/>
                <a:cs typeface="Arial" panose="020B0604020202020204" pitchFamily="34" charset="0"/>
                <a:sym typeface="Cocomat Pro Heavy"/>
              </a:rPr>
              <a:t> </a:t>
            </a:r>
            <a:r>
              <a:rPr lang="en-US" sz="8800" dirty="0" err="1">
                <a:solidFill>
                  <a:srgbClr val="05066D"/>
                </a:solidFill>
                <a:latin typeface="Segoe UI Black" panose="020B0A02040204020203" pitchFamily="34" charset="0"/>
                <a:ea typeface="Segoe UI Black" panose="020B0A02040204020203" pitchFamily="34" charset="0"/>
                <a:cs typeface="Arial" panose="020B0604020202020204" pitchFamily="34" charset="0"/>
                <a:sym typeface="Cocomat Pro Heavy"/>
              </a:rPr>
              <a:t>NGƯỜI</a:t>
            </a:r>
            <a:endParaRPr lang="en-US" sz="8800" dirty="0">
              <a:solidFill>
                <a:srgbClr val="05066D"/>
              </a:solidFill>
              <a:latin typeface="Segoe UI Black" panose="020B0A02040204020203" pitchFamily="34" charset="0"/>
              <a:ea typeface="Segoe UI Black" panose="020B0A02040204020203" pitchFamily="34" charset="0"/>
              <a:cs typeface="Arial" panose="020B0604020202020204" pitchFamily="34" charset="0"/>
              <a:sym typeface="Cocomat Pro Heavy"/>
            </a:endParaRPr>
          </a:p>
          <a:p>
            <a:pPr lvl="0" algn="ctr">
              <a:lnSpc>
                <a:spcPct val="150000"/>
              </a:lnSpc>
            </a:pPr>
            <a:r>
              <a:rPr lang="en-US" sz="6600" b="1" dirty="0">
                <a:solidFill>
                  <a:srgbClr val="C00000"/>
                </a:solidFill>
                <a:latin typeface="Aptos Black" panose="020B0004020202020204" pitchFamily="34" charset="0"/>
                <a:ea typeface="Cocomat Pro Heavy"/>
                <a:cs typeface="Arial" panose="020B0604020202020204" pitchFamily="34" charset="0"/>
                <a:sym typeface="Cocomat Pro Heavy"/>
              </a:rPr>
              <a:t>I. </a:t>
            </a:r>
            <a:r>
              <a:rPr lang="en-US" sz="6600" b="1" dirty="0" err="1">
                <a:solidFill>
                  <a:srgbClr val="C00000"/>
                </a:solidFill>
                <a:latin typeface="Aptos Black" panose="020B0004020202020204" pitchFamily="34" charset="0"/>
                <a:ea typeface="Cocomat Pro Heavy"/>
                <a:cs typeface="Arial" panose="020B0604020202020204" pitchFamily="34" charset="0"/>
                <a:sym typeface="Cocomat Pro Heavy"/>
              </a:rPr>
              <a:t>MỘT</a:t>
            </a:r>
            <a:r>
              <a:rPr lang="en-US" sz="6600" b="1" dirty="0">
                <a:solidFill>
                  <a:srgbClr val="C00000"/>
                </a:solidFill>
                <a:latin typeface="Aptos Black" panose="020B0004020202020204" pitchFamily="34" charset="0"/>
                <a:ea typeface="Cocomat Pro Heavy"/>
                <a:cs typeface="Arial" panose="020B0604020202020204" pitchFamily="34" charset="0"/>
                <a:sym typeface="Cocomat Pro Heavy"/>
              </a:rPr>
              <a:t> </a:t>
            </a:r>
            <a:r>
              <a:rPr lang="en-US" sz="6600" b="1" dirty="0" err="1">
                <a:solidFill>
                  <a:srgbClr val="C00000"/>
                </a:solidFill>
                <a:latin typeface="Aptos Black" panose="020B0004020202020204" pitchFamily="34" charset="0"/>
                <a:ea typeface="Cocomat Pro Heavy"/>
                <a:cs typeface="Arial" panose="020B0604020202020204" pitchFamily="34" charset="0"/>
                <a:sym typeface="Cocomat Pro Heavy"/>
              </a:rPr>
              <a:t>SỐ</a:t>
            </a:r>
            <a:r>
              <a:rPr lang="en-US" sz="6600" b="1" dirty="0">
                <a:solidFill>
                  <a:srgbClr val="C00000"/>
                </a:solidFill>
                <a:latin typeface="Aptos Black" panose="020B0004020202020204" pitchFamily="34" charset="0"/>
                <a:ea typeface="Cocomat Pro Heavy"/>
                <a:cs typeface="Arial" panose="020B0604020202020204" pitchFamily="34" charset="0"/>
                <a:sym typeface="Cocomat Pro Heavy"/>
              </a:rPr>
              <a:t> </a:t>
            </a:r>
            <a:r>
              <a:rPr lang="en-US" sz="6600" b="1" dirty="0" err="1">
                <a:solidFill>
                  <a:srgbClr val="C00000"/>
                </a:solidFill>
                <a:latin typeface="Aptos Black" panose="020B0004020202020204" pitchFamily="34" charset="0"/>
                <a:ea typeface="Cocomat Pro Heavy"/>
                <a:cs typeface="Arial" panose="020B0604020202020204" pitchFamily="34" charset="0"/>
                <a:sym typeface="Cocomat Pro Heavy"/>
              </a:rPr>
              <a:t>TÍNH</a:t>
            </a:r>
            <a:r>
              <a:rPr lang="en-US" sz="6600" b="1" dirty="0">
                <a:solidFill>
                  <a:srgbClr val="C00000"/>
                </a:solidFill>
                <a:latin typeface="Aptos Black" panose="020B0004020202020204" pitchFamily="34" charset="0"/>
                <a:ea typeface="Cocomat Pro Heavy"/>
                <a:cs typeface="Arial" panose="020B0604020202020204" pitchFamily="34" charset="0"/>
                <a:sym typeface="Cocomat Pro Heavy"/>
              </a:rPr>
              <a:t> </a:t>
            </a:r>
            <a:r>
              <a:rPr lang="en-US" sz="6600" b="1" dirty="0" err="1">
                <a:solidFill>
                  <a:srgbClr val="C00000"/>
                </a:solidFill>
                <a:latin typeface="Aptos Black" panose="020B0004020202020204" pitchFamily="34" charset="0"/>
                <a:ea typeface="Cocomat Pro Heavy"/>
                <a:cs typeface="Arial" panose="020B0604020202020204" pitchFamily="34" charset="0"/>
                <a:sym typeface="Cocomat Pro Heavy"/>
              </a:rPr>
              <a:t>TRẠNG</a:t>
            </a:r>
            <a:r>
              <a:rPr lang="en-US" sz="6600" b="1" dirty="0">
                <a:solidFill>
                  <a:srgbClr val="C00000"/>
                </a:solidFill>
                <a:latin typeface="Aptos Black" panose="020B0004020202020204" pitchFamily="34" charset="0"/>
                <a:ea typeface="Cocomat Pro Heavy"/>
                <a:cs typeface="Arial" panose="020B0604020202020204" pitchFamily="34" charset="0"/>
                <a:sym typeface="Cocomat Pro Heavy"/>
              </a:rPr>
              <a:t> Ở </a:t>
            </a:r>
            <a:r>
              <a:rPr lang="en-US" sz="6600" b="1" dirty="0" err="1">
                <a:solidFill>
                  <a:srgbClr val="C00000"/>
                </a:solidFill>
                <a:latin typeface="Aptos Black" panose="020B0004020202020204" pitchFamily="34" charset="0"/>
                <a:ea typeface="Cocomat Pro Heavy"/>
                <a:cs typeface="Arial" panose="020B0604020202020204" pitchFamily="34" charset="0"/>
                <a:sym typeface="Cocomat Pro Heavy"/>
              </a:rPr>
              <a:t>NGƯỜI</a:t>
            </a:r>
            <a:endParaRPr lang="en-US" sz="6600" b="1" dirty="0">
              <a:solidFill>
                <a:srgbClr val="C00000"/>
              </a:solidFill>
              <a:latin typeface="Aptos Black" panose="020B0004020202020204" pitchFamily="34" charset="0"/>
              <a:ea typeface="Cocomat Pro Heavy"/>
              <a:cs typeface="Arial" panose="020B0604020202020204" pitchFamily="34" charset="0"/>
              <a:sym typeface="Cocomat Pro Heavy"/>
            </a:endParaRPr>
          </a:p>
          <a:p>
            <a:pPr algn="ctr"/>
            <a:endParaRPr lang="en-US" sz="8800" dirty="0">
              <a:solidFill>
                <a:srgbClr val="05066D"/>
              </a:solidFill>
              <a:latin typeface="Segoe UI Black" panose="020B0A02040204020203" pitchFamily="34" charset="0"/>
              <a:ea typeface="Segoe UI Black" panose="020B0A02040204020203" pitchFamily="34" charset="0"/>
              <a:cs typeface="Arial" panose="020B0604020202020204" pitchFamily="34" charset="0"/>
              <a:sym typeface="Cocomat Pro Heavy"/>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506200" y="553133"/>
            <a:ext cx="6585146" cy="9432359"/>
          </a:xfrm>
          <a:prstGeom prst="rect">
            <a:avLst/>
          </a:prstGeom>
        </p:spPr>
      </p:pic>
      <p:sp>
        <p:nvSpPr>
          <p:cNvPr id="42" name="Rectangle 41"/>
          <p:cNvSpPr/>
          <p:nvPr/>
        </p:nvSpPr>
        <p:spPr>
          <a:xfrm>
            <a:off x="533400" y="1199465"/>
            <a:ext cx="10972800" cy="3675045"/>
          </a:xfrm>
          <a:prstGeom prst="rect">
            <a:avLst/>
          </a:prstGeom>
        </p:spPr>
        <p:txBody>
          <a:bodyPr wrap="square">
            <a:spAutoFit/>
          </a:bodyPr>
          <a:lstStyle/>
          <a:p>
            <a:pPr algn="just">
              <a:lnSpc>
                <a:spcPct val="150000"/>
              </a:lnSpc>
              <a:spcBef>
                <a:spcPts val="600"/>
              </a:spcBef>
              <a:spcAft>
                <a:spcPts val="600"/>
              </a:spcAft>
            </a:pPr>
            <a:r>
              <a:rPr lang="vi-VN"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 chứng Turner </a:t>
            </a:r>
            <a:r>
              <a:rPr lang="vi-VN"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các biểu hiện: lùn, cổ ngắn, kiểu hình giới tính nữ, tuyến vú và buồng trứng không phát triển, không có kinh nguyệt, trí tuệ kém phát triển, mắc một số dị tật bẩm sinh, ...</a:t>
            </a:r>
            <a:endPar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Box 47"/>
          <p:cNvSpPr txBox="1"/>
          <p:nvPr/>
        </p:nvSpPr>
        <p:spPr>
          <a:xfrm>
            <a:off x="533400" y="553134"/>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HỘI CHỨNG DI TRUYỀN Ở NGƯỜI</a:t>
            </a:r>
          </a:p>
        </p:txBody>
      </p:sp>
      <p:pic>
        <p:nvPicPr>
          <p:cNvPr id="12304" name="Picture 16" descr="Dấu hiệu thường gặp ở những người mắc hội chứng tu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72099"/>
            <a:ext cx="11049000" cy="461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6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ội chứng Cri-du-chat ở trẻ sơ sinh có nguy hiểm không?">
            <a:extLst>
              <a:ext uri="{FF2B5EF4-FFF2-40B4-BE49-F238E27FC236}">
                <a16:creationId xmlns:a16="http://schemas.microsoft.com/office/drawing/2014/main" id="{6F709398-027E-AC44-AAC8-932755EBC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19" y="3866000"/>
            <a:ext cx="8513230" cy="638897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508719" y="707515"/>
            <a:ext cx="17563381" cy="2751715"/>
          </a:xfrm>
          <a:prstGeom prst="rect">
            <a:avLst/>
          </a:prstGeom>
        </p:spPr>
        <p:txBody>
          <a:bodyPr wrap="square">
            <a:spAutoFit/>
          </a:bodyPr>
          <a:lstStyle/>
          <a:p>
            <a:pPr algn="just">
              <a:lnSpc>
                <a:spcPct val="150000"/>
              </a:lnSpc>
              <a:spcBef>
                <a:spcPts val="600"/>
              </a:spcBef>
              <a:spcAft>
                <a:spcPts val="600"/>
              </a:spcAft>
            </a:pPr>
            <a:r>
              <a:rPr lang="vi-VN"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 chứng </a:t>
            </a:r>
            <a:r>
              <a:rPr lang="vi-VN"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Cri</a:t>
            </a:r>
            <a:r>
              <a:rPr lang="vi-VN"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 </a:t>
            </a:r>
            <a:r>
              <a:rPr lang="vi-VN"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a:t>
            </a:r>
            <a:r>
              <a:rPr lang="vi-VN"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 gọi là hội chứng mèo kêu, bệnh mèo kêu. Hội chứng này có tỉ lệ ảnh hưởng vào khoảng 1/50.000 trẻ. Trẻ bị hội chứng tiếng mèo kêu đa phần đều có hạn chế về trí tuệ, gặp nhiều khó khăn khi vận động và diễn đạt ngôn từ.</a:t>
            </a:r>
            <a:endPar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Box 47"/>
          <p:cNvSpPr txBox="1"/>
          <p:nvPr/>
        </p:nvSpPr>
        <p:spPr>
          <a:xfrm>
            <a:off x="609600" y="133421"/>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HỘI CHỨNG DI TRUYỀN Ở NGƯỜI</a:t>
            </a:r>
          </a:p>
        </p:txBody>
      </p:sp>
      <p:pic>
        <p:nvPicPr>
          <p:cNvPr id="1028" name="Picture 4" descr="Hội chứng mèo kêu: Những điều có thể bạn chưa biết | Doctor có sẵn">
            <a:extLst>
              <a:ext uri="{FF2B5EF4-FFF2-40B4-BE49-F238E27FC236}">
                <a16:creationId xmlns:a16="http://schemas.microsoft.com/office/drawing/2014/main" id="{FA4154D3-2F68-31AB-86CB-D914BF7EA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309" y="4188700"/>
            <a:ext cx="8620750" cy="574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0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533400" y="705280"/>
            <a:ext cx="17225900" cy="3139321"/>
          </a:xfrm>
          <a:prstGeom prst="rect">
            <a:avLst/>
          </a:prstGeom>
        </p:spPr>
        <p:txBody>
          <a:bodyPr wrap="square">
            <a:spAutoFit/>
          </a:bodyPr>
          <a:lstStyle/>
          <a:p>
            <a:pPr algn="just">
              <a:lnSpc>
                <a:spcPct val="150000"/>
              </a:lnSpc>
              <a:spcBef>
                <a:spcPts val="600"/>
              </a:spcBef>
              <a:spcAft>
                <a:spcPts val="600"/>
              </a:spcAft>
            </a:pP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Tật</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khoèo</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trước bàn chân nghiêng, xoay trong và bị kéo xuống dưới; phần gót chân bị kéo vào trong, một số cơ và dây chằng bị ngắn lại và co rút</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110" name="Picture 14" descr="Khoèo chân ở trẻ sơ sinh: Nguyên nhân, dấu hiệu và cách điều trị"/>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068"/>
          <a:stretch/>
        </p:blipFill>
        <p:spPr bwMode="auto">
          <a:xfrm>
            <a:off x="152400" y="3612123"/>
            <a:ext cx="9296400" cy="640817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àn chân khoèo bẩm sinh: Nguyên nhân, Dấu hiệu &amp; Cách điều trị"/>
          <p:cNvPicPr>
            <a:picLocks noChangeAspect="1" noChangeArrowheads="1"/>
          </p:cNvPicPr>
          <p:nvPr/>
        </p:nvPicPr>
        <p:blipFill rotWithShape="1">
          <a:blip r:embed="rId3">
            <a:extLst>
              <a:ext uri="{28A0092B-C50C-407E-A947-70E740481C1C}">
                <a14:useLocalDpi xmlns:a14="http://schemas.microsoft.com/office/drawing/2010/main" val="0"/>
              </a:ext>
            </a:extLst>
          </a:blip>
          <a:srcRect l="-1000"/>
          <a:stretch/>
        </p:blipFill>
        <p:spPr bwMode="auto">
          <a:xfrm>
            <a:off x="9321800" y="3639337"/>
            <a:ext cx="8624621" cy="63809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5800" y="247806"/>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TẬT DI TRUYỀN Ở NGƯỜI</a:t>
            </a:r>
          </a:p>
        </p:txBody>
      </p:sp>
    </p:spTree>
    <p:extLst>
      <p:ext uri="{BB962C8B-B14F-4D97-AF65-F5344CB8AC3E}">
        <p14:creationId xmlns:p14="http://schemas.microsoft.com/office/powerpoint/2010/main" val="17699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Nguyên nhân, triệu chứng và cách điều trị bệnh tan máu bẩm sinh"/>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2108" r="3139" b="2013"/>
          <a:stretch/>
        </p:blipFill>
        <p:spPr bwMode="auto">
          <a:xfrm>
            <a:off x="533400" y="5981699"/>
            <a:ext cx="9220200" cy="4103851"/>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546100" y="794453"/>
            <a:ext cx="10591800" cy="4978735"/>
          </a:xfrm>
          <a:prstGeom prst="rect">
            <a:avLst/>
          </a:prstGeom>
        </p:spPr>
        <p:txBody>
          <a:bodyPr wrap="square">
            <a:spAutoFit/>
          </a:bodyPr>
          <a:lstStyle/>
          <a:p>
            <a:pPr algn="just">
              <a:lnSpc>
                <a:spcPct val="150000"/>
              </a:lnSpc>
              <a:spcBef>
                <a:spcPts val="600"/>
              </a:spcBef>
              <a:spcAft>
                <a:spcPts val="600"/>
              </a:spcAft>
            </a:pPr>
            <a:r>
              <a:rPr lang="en-US" sz="3600" b="1" i="1" dirty="0" err="1">
                <a:latin typeface="Times New Roman" panose="02020603050405020304" pitchFamily="18" charset="0"/>
                <a:cs typeface="Times New Roman" panose="02020603050405020304" pitchFamily="18" charset="0"/>
              </a:rPr>
              <a:t>Bệnh</a:t>
            </a:r>
            <a:r>
              <a:rPr lang="en-US" sz="3600" b="1" i="1" dirty="0">
                <a:latin typeface="Times New Roman" panose="02020603050405020304" pitchFamily="18" charset="0"/>
                <a:cs typeface="Times New Roman" panose="02020603050405020304" pitchFamily="18" charset="0"/>
              </a:rPr>
              <a:t> Thalassemia </a:t>
            </a:r>
            <a:r>
              <a:rPr lang="en-US" sz="3600" i="1" dirty="0" err="1">
                <a:latin typeface="Times New Roman" panose="02020603050405020304" pitchFamily="18" charset="0"/>
                <a:cs typeface="Times New Roman" panose="02020603050405020304" pitchFamily="18" charset="0"/>
              </a:rPr>
              <a:t>xảy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ra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khi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đột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biến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tại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cs typeface="Times New Roman" panose="02020603050405020304" pitchFamily="18" charset="0"/>
              </a:rPr>
              <a:t> hay </a:t>
            </a:r>
            <a:r>
              <a:rPr lang="en-US" sz="3600" i="1" dirty="0" err="1">
                <a:latin typeface="Times New Roman" panose="02020603050405020304" pitchFamily="18" charset="0"/>
                <a:cs typeface="Times New Roman" panose="02020603050405020304" pitchFamily="18" charset="0"/>
              </a:rPr>
              <a:t>nhiều</a:t>
            </a:r>
            <a:r>
              <a:rPr lang="en-US" sz="3600" i="1" dirty="0">
                <a:latin typeface="Times New Roman" panose="02020603050405020304" pitchFamily="18" charset="0"/>
                <a:cs typeface="Times New Roman" panose="02020603050405020304" pitchFamily="18" charset="0"/>
              </a:rPr>
              <a:t> gene </a:t>
            </a:r>
            <a:r>
              <a:rPr lang="en-US" sz="3600" i="1" dirty="0" err="1">
                <a:latin typeface="Times New Roman" panose="02020603050405020304" pitchFamily="18" charset="0"/>
                <a:cs typeface="Times New Roman" panose="02020603050405020304" pitchFamily="18" charset="0"/>
              </a:rPr>
              <a:t>liên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quan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sự</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tổng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hợp</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chuỗi</a:t>
            </a:r>
            <a:r>
              <a:rPr lang="en-US" sz="3600" i="1" dirty="0">
                <a:latin typeface="Times New Roman" panose="02020603050405020304" pitchFamily="18" charset="0"/>
                <a:cs typeface="Times New Roman" panose="02020603050405020304" pitchFamily="18" charset="0"/>
              </a:rPr>
              <a:t> globin, </a:t>
            </a:r>
            <a:r>
              <a:rPr lang="en-US" sz="3600" i="1" dirty="0" err="1">
                <a:latin typeface="Times New Roman" panose="02020603050405020304" pitchFamily="18" charset="0"/>
                <a:cs typeface="Times New Roman" panose="02020603050405020304" pitchFamily="18" charset="0"/>
              </a:rPr>
              <a:t>dẫn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tình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trạng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thiếu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chuỗi</a:t>
            </a:r>
            <a:r>
              <a:rPr lang="en-US" sz="3600" i="1" dirty="0">
                <a:latin typeface="Times New Roman" panose="02020603050405020304" pitchFamily="18" charset="0"/>
                <a:cs typeface="Times New Roman" panose="02020603050405020304" pitchFamily="18" charset="0"/>
              </a:rPr>
              <a:t> globin </a:t>
            </a:r>
            <a:r>
              <a:rPr lang="en-US" sz="3600" i="1" dirty="0" err="1">
                <a:latin typeface="Times New Roman" panose="02020603050405020304" pitchFamily="18" charset="0"/>
                <a:cs typeface="Times New Roman" panose="02020603050405020304" pitchFamily="18" charset="0"/>
              </a:rPr>
              <a:t>này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hồng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cầu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vỡ</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sớm</a:t>
            </a:r>
            <a:r>
              <a:rPr lang="en-US" sz="3600" i="1" dirty="0">
                <a:latin typeface="Times New Roman" panose="02020603050405020304" pitchFamily="18" charset="0"/>
                <a:cs typeface="Times New Roman" panose="02020603050405020304" pitchFamily="18" charset="0"/>
              </a:rPr>
              <a:t> (tan </a:t>
            </a:r>
            <a:r>
              <a:rPr lang="en-US" sz="3600" i="1" dirty="0" err="1">
                <a:latin typeface="Times New Roman" panose="02020603050405020304" pitchFamily="18" charset="0"/>
                <a:cs typeface="Times New Roman" panose="02020603050405020304" pitchFamily="18" charset="0"/>
              </a:rPr>
              <a:t>máu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biểu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triệu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chứng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thiếu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máu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Bệnh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nhân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mắc</a:t>
            </a:r>
            <a:r>
              <a:rPr lang="en-US" sz="3600" i="1" dirty="0">
                <a:latin typeface="Times New Roman" panose="02020603050405020304" pitchFamily="18" charset="0"/>
                <a:cs typeface="Times New Roman" panose="02020603050405020304" pitchFamily="18" charset="0"/>
              </a:rPr>
              <a:t> Thalassemia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nhận</a:t>
            </a:r>
            <a:r>
              <a:rPr lang="en-US" sz="3600" i="1" dirty="0">
                <a:latin typeface="Times New Roman" panose="02020603050405020304" pitchFamily="18" charset="0"/>
                <a:cs typeface="Times New Roman" panose="02020603050405020304" pitchFamily="18" charset="0"/>
              </a:rPr>
              <a:t> gene </a:t>
            </a:r>
            <a:r>
              <a:rPr lang="en-US" sz="3600" i="1" dirty="0" err="1">
                <a:latin typeface="Times New Roman" panose="02020603050405020304" pitchFamily="18" charset="0"/>
                <a:cs typeface="Times New Roman" panose="02020603050405020304" pitchFamily="18" charset="0"/>
              </a:rPr>
              <a:t>bệnh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từ</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bố</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hoặc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hoặc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bố</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mẹ</a:t>
            </a:r>
            <a:r>
              <a:rPr lang="en-US" sz="3600" i="1" dirty="0">
                <a:latin typeface="Times New Roman" panose="02020603050405020304" pitchFamily="18" charset="0"/>
                <a:cs typeface="Times New Roman" panose="02020603050405020304" pitchFamily="18" charset="0"/>
              </a:rPr>
              <a:t>.</a:t>
            </a:r>
          </a:p>
        </p:txBody>
      </p:sp>
      <p:sp>
        <p:nvSpPr>
          <p:cNvPr id="48" name="TextBox 47"/>
          <p:cNvSpPr txBox="1"/>
          <p:nvPr/>
        </p:nvSpPr>
        <p:spPr>
          <a:xfrm>
            <a:off x="571500" y="148122"/>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BỆNH DI TRUYỀN Ở NGƯỜI</a:t>
            </a:r>
          </a:p>
        </p:txBody>
      </p:sp>
      <p:pic>
        <p:nvPicPr>
          <p:cNvPr id="1038" name="Picture 14" descr="BÁO ĐỘNG VỀ BỆNH THALASSEMIA"/>
          <p:cNvPicPr>
            <a:picLocks noChangeAspect="1" noChangeArrowheads="1"/>
          </p:cNvPicPr>
          <p:nvPr/>
        </p:nvPicPr>
        <p:blipFill rotWithShape="1">
          <a:blip r:embed="rId3">
            <a:extLst>
              <a:ext uri="{28A0092B-C50C-407E-A947-70E740481C1C}">
                <a14:useLocalDpi xmlns:a14="http://schemas.microsoft.com/office/drawing/2010/main" val="0"/>
              </a:ext>
            </a:extLst>
          </a:blip>
          <a:srcRect b="1134"/>
          <a:stretch/>
        </p:blipFill>
        <p:spPr bwMode="auto">
          <a:xfrm>
            <a:off x="11353800" y="266700"/>
            <a:ext cx="6610350" cy="968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p:nvSpPr>
        <p:spPr>
          <a:xfrm>
            <a:off x="546100" y="647700"/>
            <a:ext cx="9436100" cy="4247317"/>
          </a:xfrm>
          <a:prstGeom prst="rect">
            <a:avLst/>
          </a:prstGeom>
        </p:spPr>
        <p:txBody>
          <a:bodyPr wrap="square">
            <a:spAutoFit/>
          </a:bodyPr>
          <a:lstStyle/>
          <a:p>
            <a:pPr algn="just">
              <a:lnSpc>
                <a:spcPct val="150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 bị </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 bạch tạng </a:t>
            </a:r>
            <a:r>
              <a:rPr lang="vi-VN"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mang những biểu hiện bên ngoài khác người bình thường như lông - tóc bạc trắng, da trắng bất thường, tròng mắt cũng mất màu, thường bị bệnh cận thị hay viễn thị sớm,…</a:t>
            </a:r>
            <a:endPar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Box 47"/>
          <p:cNvSpPr txBox="1"/>
          <p:nvPr/>
        </p:nvSpPr>
        <p:spPr>
          <a:xfrm>
            <a:off x="533400" y="163736"/>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BỆNH DI TRUYỀN Ở NGƯỜI</a:t>
            </a:r>
          </a:p>
        </p:txBody>
      </p:sp>
      <p:pic>
        <p:nvPicPr>
          <p:cNvPr id="1030" name="Picture 6" descr="Bệnh bạch tạng là gì? Biểu hiện và cách giảm thiểu biến chứng ở bạch tạng -  Khai báo y t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769886"/>
            <a:ext cx="9601200" cy="50980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hững bộ phận cơ thể những người bạch tạng đẹp nhất thế giới đầy ấn tư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1641208"/>
            <a:ext cx="7491486" cy="822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40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p:nvSpPr>
        <p:spPr>
          <a:xfrm>
            <a:off x="533400" y="1472937"/>
            <a:ext cx="5334000" cy="10064294"/>
          </a:xfrm>
          <a:prstGeom prst="rect">
            <a:avLst/>
          </a:prstGeom>
        </p:spPr>
        <p:txBody>
          <a:bodyPr wrap="square">
            <a:spAutoFit/>
          </a:bodyPr>
          <a:lstStyle/>
          <a:p>
            <a:pPr algn="just">
              <a:lnSpc>
                <a:spcPct val="150000"/>
              </a:lnSpc>
              <a:spcBef>
                <a:spcPts val="600"/>
              </a:spcBef>
              <a:spcAft>
                <a:spcPts val="6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hở</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khe</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một vết nứt ở môi và vòm miệng (vòm miệng) ảnh hưởng đến một hoặc cả hai bên của khuôn mặt.</a:t>
            </a:r>
            <a:endPar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5" name="Picture 12" descr="What is Cleft Lip? | Global Smile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866900"/>
            <a:ext cx="5066882" cy="772444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277600" y="410486"/>
            <a:ext cx="6477000" cy="9876514"/>
            <a:chOff x="11313886" y="41910"/>
            <a:chExt cx="6477000" cy="9876514"/>
          </a:xfrm>
        </p:grpSpPr>
        <p:pic>
          <p:nvPicPr>
            <p:cNvPr id="44" name="Picture 10" descr="Cleft lip and cleft palate - Symptoms and causes - Mayo Clinic"/>
            <p:cNvPicPr>
              <a:picLocks noChangeAspect="1" noChangeArrowheads="1"/>
            </p:cNvPicPr>
            <p:nvPr/>
          </p:nvPicPr>
          <p:blipFill rotWithShape="1">
            <a:blip r:embed="rId3">
              <a:extLst>
                <a:ext uri="{28A0092B-C50C-407E-A947-70E740481C1C}">
                  <a14:useLocalDpi xmlns:a14="http://schemas.microsoft.com/office/drawing/2010/main" val="0"/>
                </a:ext>
              </a:extLst>
            </a:blip>
            <a:srcRect l="2613" t="2168" r="51669" b="10373"/>
            <a:stretch/>
          </p:blipFill>
          <p:spPr bwMode="auto">
            <a:xfrm>
              <a:off x="11547687" y="6653894"/>
              <a:ext cx="2675502" cy="30837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Cleft lip and cleft palate - Symptoms and causes - Mayo Clinic"/>
            <p:cNvPicPr>
              <a:picLocks noChangeAspect="1" noChangeArrowheads="1"/>
            </p:cNvPicPr>
            <p:nvPr/>
          </p:nvPicPr>
          <p:blipFill rotWithShape="1">
            <a:blip r:embed="rId4">
              <a:extLst>
                <a:ext uri="{28A0092B-C50C-407E-A947-70E740481C1C}">
                  <a14:useLocalDpi xmlns:a14="http://schemas.microsoft.com/office/drawing/2010/main" val="0"/>
                </a:ext>
              </a:extLst>
            </a:blip>
            <a:srcRect b="3774"/>
            <a:stretch/>
          </p:blipFill>
          <p:spPr bwMode="auto">
            <a:xfrm>
              <a:off x="11313886" y="41910"/>
              <a:ext cx="6477000" cy="660654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left lip and cleft palate - Symptoms and causes - Mayo Clinic"/>
            <p:cNvPicPr>
              <a:picLocks noChangeAspect="1" noChangeArrowheads="1"/>
            </p:cNvPicPr>
            <p:nvPr/>
          </p:nvPicPr>
          <p:blipFill rotWithShape="1">
            <a:blip r:embed="rId3">
              <a:extLst>
                <a:ext uri="{28A0092B-C50C-407E-A947-70E740481C1C}">
                  <a14:useLocalDpi xmlns:a14="http://schemas.microsoft.com/office/drawing/2010/main" val="0"/>
                </a:ext>
              </a:extLst>
            </a:blip>
            <a:srcRect l="49637" t="2493" r="2032" b="7881"/>
            <a:stretch/>
          </p:blipFill>
          <p:spPr bwMode="auto">
            <a:xfrm>
              <a:off x="14832789" y="6653893"/>
              <a:ext cx="2921811" cy="3264531"/>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TextBox 47"/>
          <p:cNvSpPr txBox="1"/>
          <p:nvPr/>
        </p:nvSpPr>
        <p:spPr>
          <a:xfrm>
            <a:off x="533400" y="553134"/>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TẬT DI TRUYỀN Ở NGƯỜI</a:t>
            </a:r>
          </a:p>
        </p:txBody>
      </p:sp>
    </p:spTree>
    <p:extLst>
      <p:ext uri="{BB962C8B-B14F-4D97-AF65-F5344CB8AC3E}">
        <p14:creationId xmlns:p14="http://schemas.microsoft.com/office/powerpoint/2010/main" val="347950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Lần đầu tiên khám phá công dụng của ngón tay thứ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076700"/>
            <a:ext cx="9829800" cy="585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8800" y="800100"/>
            <a:ext cx="17297399" cy="3139321"/>
          </a:xfrm>
          <a:prstGeom prst="rect">
            <a:avLst/>
          </a:prstGeom>
        </p:spPr>
        <p:txBody>
          <a:bodyPr wrap="square">
            <a:spAutoFit/>
          </a:bodyPr>
          <a:lstStyle/>
          <a:p>
            <a:pPr algn="just">
              <a:lnSpc>
                <a:spcPct val="150000"/>
              </a:lnSpc>
              <a:spcBef>
                <a:spcPts val="600"/>
              </a:spcBef>
              <a:spcAft>
                <a:spcPts val="600"/>
              </a:spcAft>
            </a:pP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Tật</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ngón</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các ngón tay thừa, thường là các mô nhỏ có xương mà thiếu khớp, các ngón này thường không có tất cả các chức năng của một ngón tay bình thường</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54" name="Picture 6" descr="Phù thủy' cứu những bàn tay dị tật hiếm gặ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76700"/>
            <a:ext cx="7823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5800" y="278115"/>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TẬT DI TRUYỀN Ở NGƯỜI</a:t>
            </a:r>
          </a:p>
        </p:txBody>
      </p:sp>
    </p:spTree>
    <p:extLst>
      <p:ext uri="{BB962C8B-B14F-4D97-AF65-F5344CB8AC3E}">
        <p14:creationId xmlns:p14="http://schemas.microsoft.com/office/powerpoint/2010/main" val="16707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Tật dính ngón tay | SpringerLin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0" y="800100"/>
            <a:ext cx="5943600" cy="93779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500" y="1199465"/>
            <a:ext cx="5943600" cy="7571303"/>
          </a:xfrm>
          <a:prstGeom prst="rect">
            <a:avLst/>
          </a:prstGeom>
        </p:spPr>
        <p:txBody>
          <a:bodyPr wrap="square">
            <a:spAutoFit/>
          </a:bodyPr>
          <a:lstStyle/>
          <a:p>
            <a:pPr algn="just">
              <a:lnSpc>
                <a:spcPct val="150000"/>
              </a:lnSpc>
              <a:spcBef>
                <a:spcPts val="600"/>
              </a:spcBef>
              <a:spcAft>
                <a:spcPts val="6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ngón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ngón</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ngón</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phần</a:t>
            </a:r>
          </a:p>
        </p:txBody>
      </p:sp>
      <p:pic>
        <p:nvPicPr>
          <p:cNvPr id="3084" name="Picture 12" descr="Top 7 những dị tật bẩm sinh hiếm gặp nhất mẹ bầu cần bi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485900"/>
            <a:ext cx="5486400" cy="8679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553134"/>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TẬT DI TRUYỀN Ở NGƯỜI</a:t>
            </a:r>
          </a:p>
        </p:txBody>
      </p:sp>
    </p:spTree>
    <p:extLst>
      <p:ext uri="{BB962C8B-B14F-4D97-AF65-F5344CB8AC3E}">
        <p14:creationId xmlns:p14="http://schemas.microsoft.com/office/powerpoint/2010/main" val="107445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0C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14689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38200" y="1028700"/>
            <a:ext cx="16687800" cy="10295126"/>
          </a:xfrm>
          <a:prstGeom prst="rect">
            <a:avLst/>
          </a:prstGeom>
        </p:spPr>
        <p:txBody>
          <a:bodyPr wrap="square">
            <a:spAutoFit/>
          </a:bodyPr>
          <a:lstStyle/>
          <a:p>
            <a:pPr marL="685800" indent="-685800" algn="just">
              <a:lnSpc>
                <a:spcPct val="150000"/>
              </a:lnSpc>
              <a:spcBef>
                <a:spcPts val="600"/>
              </a:spcBef>
              <a:spcAft>
                <a:spcPts val="600"/>
              </a:spcAft>
              <a:buFontTx/>
              <a:buChar char="-"/>
            </a:pPr>
            <a:r>
              <a:rPr lang="vi-VN" sz="5400" dirty="0">
                <a:latin typeface="Times New Roman" panose="02020603050405020304" pitchFamily="18" charset="0"/>
                <a:ea typeface="Times New Roman" panose="02020603050405020304" pitchFamily="18" charset="0"/>
                <a:cs typeface="Times New Roman" panose="02020603050405020304" pitchFamily="18" charset="0"/>
              </a:rPr>
              <a:t>Nghiên cứu di truyền và biến dị là cơ sở để tư vấn di truyền trước, trong hôn nhân, cơ sở cho việc quy định trong luật hôn nhân và gia đình.</a:t>
            </a:r>
            <a:endParaRPr lang="en-US" sz="5400" dirty="0">
              <a:latin typeface="Times New Roman" panose="02020603050405020304" pitchFamily="18" charset="0"/>
              <a:ea typeface="Times New Roman" panose="02020603050405020304" pitchFamily="18" charset="0"/>
              <a:cs typeface="Times New Roman" panose="02020603050405020304" pitchFamily="18" charset="0"/>
            </a:endParaRPr>
          </a:p>
          <a:p>
            <a:pPr marL="685800" indent="-685800" algn="just">
              <a:lnSpc>
                <a:spcPct val="150000"/>
              </a:lnSpc>
              <a:spcBef>
                <a:spcPts val="600"/>
              </a:spcBef>
              <a:spcAft>
                <a:spcPts val="600"/>
              </a:spcAft>
              <a:buFontTx/>
              <a:buChar char="-"/>
            </a:pPr>
            <a:r>
              <a:rPr lang="en-US" sz="5400"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thực hiện tư vấn di truyền trước hôn nhân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để</a:t>
            </a:r>
            <a:r>
              <a:rPr lang="en-US" sz="5400" b="1" dirty="0">
                <a:latin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vi-VN" sz="5400" dirty="0">
                <a:latin typeface="Times New Roman" panose="02020603050405020304" pitchFamily="18" charset="0"/>
                <a:ea typeface="Calibri" panose="020F0502020204030204" pitchFamily="34" charset="0"/>
                <a:cs typeface="Times New Roman" panose="02020603050405020304" pitchFamily="18" charset="0"/>
              </a:rPr>
              <a:t>+ Phát hiện những bệnh lý truyền nhiễm ví dụ như viêm gan B hay HIV, những bệnh lây truyền qua đường tình dục như lậu, giang mai … </a:t>
            </a:r>
          </a:p>
          <a:p>
            <a:pPr marL="571500" indent="-571500" algn="just">
              <a:lnSpc>
                <a:spcPct val="150000"/>
              </a:lnSpc>
              <a:spcBef>
                <a:spcPts val="600"/>
              </a:spcBef>
              <a:spcAft>
                <a:spcPts val="600"/>
              </a:spcAft>
              <a:buFontTx/>
              <a:buChar char="-"/>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4"/>
          <p:cNvSpPr txBox="1"/>
          <p:nvPr/>
        </p:nvSpPr>
        <p:spPr>
          <a:xfrm>
            <a:off x="304800" y="-342900"/>
            <a:ext cx="17221200" cy="1588512"/>
          </a:xfrm>
          <a:prstGeom prst="rect">
            <a:avLst/>
          </a:prstGeom>
        </p:spPr>
        <p:txBody>
          <a:bodyPr wrap="square" lIns="0" tIns="0" rIns="0" bIns="0" rtlCol="0" anchor="t">
            <a:spAutoFit/>
          </a:bodyPr>
          <a:lstStyle/>
          <a:p>
            <a:pPr algn="ctr">
              <a:lnSpc>
                <a:spcPts val="14330"/>
              </a:lnSpc>
              <a:spcBef>
                <a:spcPct val="0"/>
              </a:spcBef>
            </a:pPr>
            <a:r>
              <a:rPr lang="en-US" sz="6000" b="1" dirty="0">
                <a:solidFill>
                  <a:srgbClr val="C00000"/>
                </a:solidFill>
                <a:latin typeface="Aptos Black" panose="020B0004020202020204" pitchFamily="34" charset="0"/>
                <a:ea typeface="Cocomat Pro Heavy"/>
                <a:cs typeface="Arial" panose="020B0604020202020204" pitchFamily="34" charset="0"/>
                <a:sym typeface="Cocomat Pro Heavy"/>
              </a:rPr>
              <a:t>III. VAI TRÒ CỦA DI TRUYỀN HỌC VỚI HÔN NHÂN</a:t>
            </a:r>
          </a:p>
        </p:txBody>
      </p:sp>
    </p:spTree>
    <p:extLst>
      <p:ext uri="{BB962C8B-B14F-4D97-AF65-F5344CB8AC3E}">
        <p14:creationId xmlns:p14="http://schemas.microsoft.com/office/powerpoint/2010/main" val="369617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 name="Title 1"/>
          <p:cNvSpPr>
            <a:spLocks noGrp="1"/>
          </p:cNvSpPr>
          <p:nvPr>
            <p:ph type="title"/>
          </p:nvPr>
        </p:nvSpPr>
        <p:spPr>
          <a:xfrm>
            <a:off x="1626446" y="305345"/>
            <a:ext cx="15169322" cy="1035012"/>
          </a:xfrm>
          <a:noFill/>
        </p:spPr>
        <p:txBody>
          <a:bodyPr/>
          <a:lstStyle/>
          <a:p>
            <a:r>
              <a:rPr lang="en-US" sz="4200" dirty="0">
                <a:solidFill>
                  <a:schemeClr val="accent6">
                    <a:lumMod val="75000"/>
                  </a:schemeClr>
                </a:solidFill>
                <a:ea typeface="Arial Regular" pitchFamily="34" charset="-122"/>
                <a:cs typeface="Arial Black" panose="020B0A04020102020204" pitchFamily="34" charset="0"/>
              </a:rPr>
              <a:t>I. MỘT SỐ TÍNH TRẠNG Ở NGƯỜI</a:t>
            </a:r>
            <a:endParaRPr lang="en-US" sz="4200" b="0" dirty="0">
              <a:solidFill>
                <a:schemeClr val="accent6">
                  <a:lumMod val="75000"/>
                </a:schemeClr>
              </a:solidFill>
              <a:cs typeface="Arial Black" panose="020B0A04020102020204" pitchFamily="34" charset="0"/>
            </a:endParaRPr>
          </a:p>
        </p:txBody>
      </p:sp>
      <p:grpSp>
        <p:nvGrpSpPr>
          <p:cNvPr id="44" name="Group 43"/>
          <p:cNvGrpSpPr/>
          <p:nvPr/>
        </p:nvGrpSpPr>
        <p:grpSpPr>
          <a:xfrm>
            <a:off x="1143000" y="960715"/>
            <a:ext cx="6908372" cy="2841821"/>
            <a:chOff x="3524295" y="-64365"/>
            <a:chExt cx="8345158" cy="3480112"/>
          </a:xfrm>
        </p:grpSpPr>
        <p:grpSp>
          <p:nvGrpSpPr>
            <p:cNvPr id="45" name="Group 44"/>
            <p:cNvGrpSpPr/>
            <p:nvPr/>
          </p:nvGrpSpPr>
          <p:grpSpPr>
            <a:xfrm>
              <a:off x="4523456" y="433523"/>
              <a:ext cx="7345997" cy="2982224"/>
              <a:chOff x="960872" y="3709980"/>
              <a:chExt cx="9833302" cy="5666367"/>
            </a:xfrm>
          </p:grpSpPr>
          <p:sp>
            <p:nvSpPr>
              <p:cNvPr id="47" name="Rectangle 13"/>
              <p:cNvSpPr/>
              <p:nvPr/>
            </p:nvSpPr>
            <p:spPr>
              <a:xfrm>
                <a:off x="960872" y="3709980"/>
                <a:ext cx="9833302" cy="5666367"/>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ln>
              <a:effectLst/>
            </p:spPr>
            <p:txBody>
              <a:bodyPr rtlCol="0" anchor="ctr"/>
              <a:lstStyle/>
              <a:p>
                <a:pPr algn="ctr">
                  <a:defRPr/>
                </a:pPr>
                <a:endParaRPr lang="en-US" sz="2400" kern="0">
                  <a:solidFill>
                    <a:prstClr val="white"/>
                  </a:solidFill>
                </a:endParaRPr>
              </a:p>
            </p:txBody>
          </p:sp>
          <p:sp>
            <p:nvSpPr>
              <p:cNvPr id="48" name="TextBox 47"/>
              <p:cNvSpPr txBox="1"/>
              <p:nvPr/>
            </p:nvSpPr>
            <p:spPr>
              <a:xfrm>
                <a:off x="1371510" y="4210617"/>
                <a:ext cx="9176236" cy="4497913"/>
              </a:xfrm>
              <a:prstGeom prst="rect">
                <a:avLst/>
              </a:prstGeom>
              <a:noFill/>
            </p:spPr>
            <p:txBody>
              <a:bodyPr wrap="square" rtlCol="0" anchor="ctr">
                <a:spAutoFit/>
              </a:bodyPr>
              <a:lstStyle/>
              <a:p>
                <a:pPr algn="just">
                  <a:lnSpc>
                    <a:spcPct val="150000"/>
                  </a:lnSpc>
                  <a:defRPr/>
                </a:pPr>
                <a:r>
                  <a:rPr lang="vi-VN" sz="2800" b="1" kern="0" dirty="0">
                    <a:solidFill>
                      <a:prstClr val="black"/>
                    </a:solidFill>
                    <a:latin typeface="Times New Roman" panose="02020603050405020304" pitchFamily="18" charset="0"/>
                    <a:cs typeface="Times New Roman" panose="02020603050405020304" pitchFamily="18" charset="0"/>
                  </a:rPr>
                  <a:t>Dựa vào hình 40.1, mô tả một số tính trạng của bản thân và những người xung quanh.</a:t>
                </a:r>
              </a:p>
            </p:txBody>
          </p:sp>
        </p:grpSp>
        <p:pic>
          <p:nvPicPr>
            <p:cNvPr id="46" name="Picture 2" descr="Dialog Question Mark Icon | Gartoon Redux Misc Iconpack | Gartoon Te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95" y="-64365"/>
              <a:ext cx="1764740" cy="176474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95300" y="6784136"/>
            <a:ext cx="17259300" cy="3139321"/>
          </a:xfrm>
          <a:prstGeom prst="rect">
            <a:avLst/>
          </a:prstGeom>
        </p:spPr>
        <p:txBody>
          <a:bodyPr wrap="square">
            <a:spAutoFit/>
          </a:bodyPr>
          <a:lstStyle/>
          <a:p>
            <a:pPr algn="just">
              <a:lnSpc>
                <a:spcPct val="150000"/>
              </a:lnSpc>
              <a:spcBef>
                <a:spcPts val="600"/>
              </a:spcBef>
              <a:spcAft>
                <a:spcPts val="600"/>
              </a:spcAft>
            </a:pPr>
            <a:r>
              <a:rPr lang="en-US" sz="4400" kern="0" dirty="0">
                <a:latin typeface="Times New Roman" panose="02020603050405020304" pitchFamily="18" charset="0"/>
                <a:ea typeface="Calibri" panose="020F0502020204030204" pitchFamily="34" charset="0"/>
              </a:rPr>
              <a:t>- </a:t>
            </a:r>
            <a:r>
              <a:rPr lang="vi-VN" sz="4400" kern="0" dirty="0">
                <a:latin typeface="Times New Roman" panose="02020603050405020304" pitchFamily="18" charset="0"/>
                <a:ea typeface="Calibri" panose="020F0502020204030204" pitchFamily="34" charset="0"/>
              </a:rPr>
              <a:t>Ví dụ mô tả một số tính trạng của một người: Cao, gầy, da trắng, mắt đen, cằm thẳng, có má lúm đồng tiền, dái tai rời, ngón tay út thẳng, mắt hai mí, mũi cao, nhóm máu B,…</a:t>
            </a:r>
            <a:endParaRPr lang="en-US" sz="4400" kern="0" dirty="0">
              <a:latin typeface="Times New Roman" panose="02020603050405020304" pitchFamily="18" charset="0"/>
              <a:ea typeface="Calibri" panose="020F0502020204030204" pitchFamily="34" charset="0"/>
            </a:endParaRPr>
          </a:p>
        </p:txBody>
      </p:sp>
      <p:pic>
        <p:nvPicPr>
          <p:cNvPr id="3" name="Picture 2" descr="A diagram of body parts&#10;&#10;Description automatically generated">
            <a:extLst>
              <a:ext uri="{FF2B5EF4-FFF2-40B4-BE49-F238E27FC236}">
                <a16:creationId xmlns:a16="http://schemas.microsoft.com/office/drawing/2014/main" id="{469C35AE-A210-54F7-19C7-A278FECE81BE}"/>
              </a:ext>
            </a:extLst>
          </p:cNvPr>
          <p:cNvPicPr>
            <a:picLocks noChangeAspect="1"/>
          </p:cNvPicPr>
          <p:nvPr/>
        </p:nvPicPr>
        <p:blipFill rotWithShape="1">
          <a:blip r:embed="rId3">
            <a:extLst>
              <a:ext uri="{28A0092B-C50C-407E-A947-70E740481C1C}">
                <a14:useLocalDpi xmlns:a14="http://schemas.microsoft.com/office/drawing/2010/main" val="0"/>
              </a:ext>
            </a:extLst>
          </a:blip>
          <a:srcRect l="10906" r="10977"/>
          <a:stretch/>
        </p:blipFill>
        <p:spPr>
          <a:xfrm>
            <a:off x="8610600" y="1309796"/>
            <a:ext cx="9320065" cy="5510104"/>
          </a:xfrm>
          <a:prstGeom prst="rect">
            <a:avLst/>
          </a:prstGeom>
        </p:spPr>
      </p:pic>
      <p:sp>
        <p:nvSpPr>
          <p:cNvPr id="2" name="Rectangle 1"/>
          <p:cNvSpPr/>
          <p:nvPr/>
        </p:nvSpPr>
        <p:spPr>
          <a:xfrm>
            <a:off x="457200" y="4170007"/>
            <a:ext cx="8153400" cy="2308324"/>
          </a:xfrm>
          <a:prstGeom prst="rect">
            <a:avLst/>
          </a:prstGeom>
        </p:spPr>
        <p:txBody>
          <a:bodyPr wrap="square">
            <a:spAutoFit/>
          </a:bodyPr>
          <a:lstStyle/>
          <a:p>
            <a:r>
              <a:rPr lang="en-US" altLang="en-US" sz="4800" dirty="0">
                <a:solidFill>
                  <a:prstClr val="black"/>
                </a:solidFill>
                <a:latin typeface="Times New Roman" panose="02020603050405020304" pitchFamily="18" charset="0"/>
                <a:ea typeface="Tahoma" panose="020B0604030504040204" pitchFamily="34" charset="0"/>
                <a:cs typeface="Tahoma" panose="020B0604030504040204" pitchFamily="34" charset="0"/>
              </a:rPr>
              <a:t>- </a:t>
            </a:r>
            <a:r>
              <a:rPr lang="vi-VN" altLang="en-US" sz="4800" dirty="0">
                <a:solidFill>
                  <a:prstClr val="black"/>
                </a:solidFill>
                <a:latin typeface="Times New Roman" panose="02020603050405020304" pitchFamily="18" charset="0"/>
                <a:ea typeface="Tahoma" panose="020B0604030504040204" pitchFamily="34" charset="0"/>
                <a:cs typeface="Tahoma" panose="020B0604030504040204" pitchFamily="34" charset="0"/>
              </a:rPr>
              <a:t>Tính trạng là những đặc điểm về hình thái, cấu tạo, sinh lí của một cơ thể </a:t>
            </a:r>
            <a:endParaRPr lang="en-US" sz="2800" dirty="0"/>
          </a:p>
        </p:txBody>
      </p:sp>
    </p:spTree>
    <p:extLst>
      <p:ext uri="{BB962C8B-B14F-4D97-AF65-F5344CB8AC3E}">
        <p14:creationId xmlns:p14="http://schemas.microsoft.com/office/powerpoint/2010/main" val="88587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80">
                                          <p:stCondLst>
                                            <p:cond delay="0"/>
                                          </p:stCondLst>
                                        </p:cTn>
                                        <p:tgtEl>
                                          <p:spTgt spid="44"/>
                                        </p:tgtEl>
                                      </p:cBhvr>
                                    </p:animEffect>
                                    <p:anim calcmode="lin" valueType="num">
                                      <p:cBhvr>
                                        <p:cTn id="12"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7" dur="26">
                                          <p:stCondLst>
                                            <p:cond delay="650"/>
                                          </p:stCondLst>
                                        </p:cTn>
                                        <p:tgtEl>
                                          <p:spTgt spid="44"/>
                                        </p:tgtEl>
                                      </p:cBhvr>
                                      <p:to x="100000" y="60000"/>
                                    </p:animScale>
                                    <p:animScale>
                                      <p:cBhvr>
                                        <p:cTn id="18" dur="166" decel="50000">
                                          <p:stCondLst>
                                            <p:cond delay="676"/>
                                          </p:stCondLst>
                                        </p:cTn>
                                        <p:tgtEl>
                                          <p:spTgt spid="44"/>
                                        </p:tgtEl>
                                      </p:cBhvr>
                                      <p:to x="100000" y="100000"/>
                                    </p:animScale>
                                    <p:animScale>
                                      <p:cBhvr>
                                        <p:cTn id="19" dur="26">
                                          <p:stCondLst>
                                            <p:cond delay="1312"/>
                                          </p:stCondLst>
                                        </p:cTn>
                                        <p:tgtEl>
                                          <p:spTgt spid="44"/>
                                        </p:tgtEl>
                                      </p:cBhvr>
                                      <p:to x="100000" y="80000"/>
                                    </p:animScale>
                                    <p:animScale>
                                      <p:cBhvr>
                                        <p:cTn id="20" dur="166" decel="50000">
                                          <p:stCondLst>
                                            <p:cond delay="1338"/>
                                          </p:stCondLst>
                                        </p:cTn>
                                        <p:tgtEl>
                                          <p:spTgt spid="44"/>
                                        </p:tgtEl>
                                      </p:cBhvr>
                                      <p:to x="100000" y="100000"/>
                                    </p:animScale>
                                    <p:animScale>
                                      <p:cBhvr>
                                        <p:cTn id="21" dur="26">
                                          <p:stCondLst>
                                            <p:cond delay="1642"/>
                                          </p:stCondLst>
                                        </p:cTn>
                                        <p:tgtEl>
                                          <p:spTgt spid="44"/>
                                        </p:tgtEl>
                                      </p:cBhvr>
                                      <p:to x="100000" y="90000"/>
                                    </p:animScale>
                                    <p:animScale>
                                      <p:cBhvr>
                                        <p:cTn id="22" dur="166" decel="50000">
                                          <p:stCondLst>
                                            <p:cond delay="1668"/>
                                          </p:stCondLst>
                                        </p:cTn>
                                        <p:tgtEl>
                                          <p:spTgt spid="44"/>
                                        </p:tgtEl>
                                      </p:cBhvr>
                                      <p:to x="100000" y="100000"/>
                                    </p:animScale>
                                    <p:animScale>
                                      <p:cBhvr>
                                        <p:cTn id="23" dur="26">
                                          <p:stCondLst>
                                            <p:cond delay="1808"/>
                                          </p:stCondLst>
                                        </p:cTn>
                                        <p:tgtEl>
                                          <p:spTgt spid="44"/>
                                        </p:tgtEl>
                                      </p:cBhvr>
                                      <p:to x="100000" y="95000"/>
                                    </p:animScale>
                                    <p:animScale>
                                      <p:cBhvr>
                                        <p:cTn id="24" dur="166" decel="50000">
                                          <p:stCondLst>
                                            <p:cond delay="1834"/>
                                          </p:stCondLst>
                                        </p:cTn>
                                        <p:tgtEl>
                                          <p:spTgt spid="4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38200" y="1028700"/>
            <a:ext cx="16687800" cy="6247864"/>
          </a:xfrm>
          <a:prstGeom prst="rect">
            <a:avLst/>
          </a:prstGeom>
        </p:spPr>
        <p:txBody>
          <a:bodyPr wrap="square">
            <a:spAutoFit/>
          </a:bodyPr>
          <a:lstStyle/>
          <a:p>
            <a:pPr marL="685800" indent="-685800" algn="just">
              <a:lnSpc>
                <a:spcPct val="150000"/>
              </a:lnSpc>
              <a:spcBef>
                <a:spcPts val="600"/>
              </a:spcBef>
              <a:spcAft>
                <a:spcPts val="600"/>
              </a:spcAft>
              <a:buFontTx/>
              <a:buChar char="-"/>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thực hiện tư vấn di truyền trước hôn nhân</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để</a:t>
            </a:r>
            <a:r>
              <a:rPr lang="en-US" sz="5400" b="1" dirty="0">
                <a:solidFill>
                  <a:srgbClr val="000000"/>
                </a:solidFill>
                <a:latin typeface="Times New Roman" panose="02020603050405020304" pitchFamily="18" charset="0"/>
                <a:cs typeface="Times New Roman" panose="02020603050405020304" pitchFamily="18" charset="0"/>
              </a:rPr>
              <a:t>:</a:t>
            </a:r>
          </a:p>
          <a:p>
            <a:pPr defTabSz="685800">
              <a:lnSpc>
                <a:spcPct val="150000"/>
              </a:lnSpc>
            </a:pP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Kiểm tra và phát hiện những bệnh lý do di truyền. </a:t>
            </a:r>
          </a:p>
          <a:p>
            <a:pPr defTabSz="685800">
              <a:lnSpc>
                <a:spcPct val="150000"/>
              </a:lnSpc>
            </a:pP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Tầm soát và phát hiện bệnh lý liên quan đến vấn đề sinh sản</a:t>
            </a:r>
            <a:r>
              <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endParaRPr lang="en-US" sz="4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4"/>
          <p:cNvSpPr txBox="1"/>
          <p:nvPr/>
        </p:nvSpPr>
        <p:spPr>
          <a:xfrm>
            <a:off x="304800" y="-342900"/>
            <a:ext cx="17221200" cy="1588512"/>
          </a:xfrm>
          <a:prstGeom prst="rect">
            <a:avLst/>
          </a:prstGeom>
        </p:spPr>
        <p:txBody>
          <a:bodyPr wrap="square" lIns="0" tIns="0" rIns="0" bIns="0" rtlCol="0" anchor="t">
            <a:spAutoFit/>
          </a:bodyPr>
          <a:lstStyle/>
          <a:p>
            <a:pPr algn="ctr">
              <a:lnSpc>
                <a:spcPts val="14330"/>
              </a:lnSpc>
              <a:spcBef>
                <a:spcPct val="0"/>
              </a:spcBef>
            </a:pPr>
            <a:r>
              <a:rPr lang="en-US" sz="6000" b="1" dirty="0">
                <a:solidFill>
                  <a:srgbClr val="C00000"/>
                </a:solidFill>
                <a:latin typeface="Aptos Black" panose="020B0004020202020204" pitchFamily="34" charset="0"/>
                <a:ea typeface="Cocomat Pro Heavy"/>
                <a:cs typeface="Arial" panose="020B0604020202020204" pitchFamily="34" charset="0"/>
                <a:sym typeface="Cocomat Pro Heavy"/>
              </a:rPr>
              <a:t>III. VAI TRÒ CỦA DI TRUYỀN HỌC VỚI HÔN NHÂN</a:t>
            </a:r>
          </a:p>
        </p:txBody>
      </p:sp>
    </p:spTree>
    <p:extLst>
      <p:ext uri="{BB962C8B-B14F-4D97-AF65-F5344CB8AC3E}">
        <p14:creationId xmlns:p14="http://schemas.microsoft.com/office/powerpoint/2010/main" val="1303627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TextBox 4"/>
          <p:cNvSpPr txBox="1"/>
          <p:nvPr/>
        </p:nvSpPr>
        <p:spPr>
          <a:xfrm>
            <a:off x="304800" y="-342900"/>
            <a:ext cx="17221200" cy="1588512"/>
          </a:xfrm>
          <a:prstGeom prst="rect">
            <a:avLst/>
          </a:prstGeom>
        </p:spPr>
        <p:txBody>
          <a:bodyPr wrap="square" lIns="0" tIns="0" rIns="0" bIns="0" rtlCol="0" anchor="t">
            <a:spAutoFit/>
          </a:bodyPr>
          <a:lstStyle/>
          <a:p>
            <a:pPr algn="ctr">
              <a:lnSpc>
                <a:spcPts val="14330"/>
              </a:lnSpc>
              <a:spcBef>
                <a:spcPct val="0"/>
              </a:spcBef>
            </a:pPr>
            <a:r>
              <a:rPr lang="en-US" sz="6000" b="1" dirty="0">
                <a:solidFill>
                  <a:srgbClr val="C00000"/>
                </a:solidFill>
                <a:latin typeface="Aptos Black" panose="020B0004020202020204" pitchFamily="34" charset="0"/>
                <a:ea typeface="Cocomat Pro Heavy"/>
                <a:cs typeface="Arial" panose="020B0604020202020204" pitchFamily="34" charset="0"/>
                <a:sym typeface="Cocomat Pro Heavy"/>
              </a:rPr>
              <a:t>III. VAI TRÒ CỦA DI TRUYỀN HỌC VỚI HÔN NHÂN</a:t>
            </a:r>
          </a:p>
        </p:txBody>
      </p:sp>
      <p:sp>
        <p:nvSpPr>
          <p:cNvPr id="4" name="Rectangle 3"/>
          <p:cNvSpPr/>
          <p:nvPr/>
        </p:nvSpPr>
        <p:spPr>
          <a:xfrm>
            <a:off x="533400" y="1562100"/>
            <a:ext cx="17297400" cy="8002191"/>
          </a:xfrm>
          <a:prstGeom prst="rect">
            <a:avLst/>
          </a:prstGeom>
        </p:spPr>
        <p:txBody>
          <a:bodyPr wrap="square">
            <a:spAutoFit/>
          </a:bodyPr>
          <a:lstStyle/>
          <a:p>
            <a:pPr marL="685800" lvl="0" indent="-685800" algn="just">
              <a:lnSpc>
                <a:spcPct val="125000"/>
              </a:lnSpc>
              <a:spcAft>
                <a:spcPts val="0"/>
              </a:spcAft>
              <a:buFontTx/>
              <a:buChar char="-"/>
            </a:pPr>
            <a:r>
              <a:rPr lang="vi-VN" sz="5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 dụng kiến thức về di truyền học, giải thích một số tiêu chí trong hôn nhân và kế hoạch hóa gia đình:</a:t>
            </a:r>
            <a:endParaRPr lang="en-US" sz="5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5400" dirty="0">
                <a:latin typeface="Times New Roman" panose="02020603050405020304" pitchFamily="18" charset="0"/>
                <a:cs typeface="Times New Roman" panose="02020603050405020304" pitchFamily="18" charset="0"/>
              </a:rPr>
              <a:t>Độ tuổi kết hôn: nam từ đủ 20 tuổi trở lên, nữ từ đủ 18 tuổi trở lên. Vì ở độ tuổi này con người mới có ý thức chăm con cái và nuôi con. Mặt khác, ở độ tuổi này các cơ quan sinh dục, sinh sản mới phát triển đầy đủ.</a:t>
            </a:r>
            <a:endParaRPr lang="en-US" sz="5400" dirty="0">
              <a:latin typeface="Times New Roman" panose="02020603050405020304" pitchFamily="18" charset="0"/>
              <a:cs typeface="Times New Roman" panose="02020603050405020304" pitchFamily="18" charset="0"/>
            </a:endParaRPr>
          </a:p>
          <a:p>
            <a:pPr lvl="0" algn="just">
              <a:lnSpc>
                <a:spcPct val="125000"/>
              </a:lnSpc>
              <a:spcAft>
                <a:spcPts val="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842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TextBox 4"/>
          <p:cNvSpPr txBox="1"/>
          <p:nvPr/>
        </p:nvSpPr>
        <p:spPr>
          <a:xfrm>
            <a:off x="304800" y="-342900"/>
            <a:ext cx="17221200" cy="1588512"/>
          </a:xfrm>
          <a:prstGeom prst="rect">
            <a:avLst/>
          </a:prstGeom>
        </p:spPr>
        <p:txBody>
          <a:bodyPr wrap="square" lIns="0" tIns="0" rIns="0" bIns="0" rtlCol="0" anchor="t">
            <a:spAutoFit/>
          </a:bodyPr>
          <a:lstStyle/>
          <a:p>
            <a:pPr algn="ctr">
              <a:lnSpc>
                <a:spcPts val="14330"/>
              </a:lnSpc>
              <a:spcBef>
                <a:spcPct val="0"/>
              </a:spcBef>
            </a:pPr>
            <a:r>
              <a:rPr lang="en-US" sz="6000" b="1" dirty="0">
                <a:solidFill>
                  <a:srgbClr val="C00000"/>
                </a:solidFill>
                <a:latin typeface="Aptos Black" panose="020B0004020202020204" pitchFamily="34" charset="0"/>
                <a:ea typeface="Cocomat Pro Heavy"/>
                <a:cs typeface="Arial" panose="020B0604020202020204" pitchFamily="34" charset="0"/>
                <a:sym typeface="Cocomat Pro Heavy"/>
              </a:rPr>
              <a:t>III. VAI TRÒ CỦA DI TRUYỀN HỌC VỚI HÔN NHÂN</a:t>
            </a:r>
          </a:p>
        </p:txBody>
      </p:sp>
      <p:sp>
        <p:nvSpPr>
          <p:cNvPr id="4" name="Rectangle 3"/>
          <p:cNvSpPr/>
          <p:nvPr/>
        </p:nvSpPr>
        <p:spPr>
          <a:xfrm>
            <a:off x="533400" y="1562100"/>
            <a:ext cx="17297400" cy="8402300"/>
          </a:xfrm>
          <a:prstGeom prst="rect">
            <a:avLst/>
          </a:prstGeom>
        </p:spPr>
        <p:txBody>
          <a:bodyPr wrap="square">
            <a:spAutoFit/>
          </a:bodyPr>
          <a:lstStyle/>
          <a:p>
            <a:pPr marL="685800" indent="-685800" algn="just">
              <a:lnSpc>
                <a:spcPct val="125000"/>
              </a:lnSpc>
              <a:buFontTx/>
              <a:buChar char="-"/>
            </a:pPr>
            <a:r>
              <a:rPr lang="vi-VN" sz="5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 dụng kiến thức về di truyền học, giải thích một số tiêu chí trong hôn nhân và kế hoạch hóa gia đình:</a:t>
            </a:r>
            <a:endParaRPr lang="en-US" sz="5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en-US" sz="5400" dirty="0">
                <a:latin typeface="Times New Roman" panose="02020603050405020304" pitchFamily="18" charset="0"/>
                <a:cs typeface="Times New Roman" panose="02020603050405020304" pitchFamily="18" charset="0"/>
              </a:rPr>
              <a:t>+ </a:t>
            </a:r>
            <a:r>
              <a:rPr lang="vi-VN" sz="5400" dirty="0">
                <a:latin typeface="Times New Roman" panose="02020603050405020304" pitchFamily="18" charset="0"/>
                <a:cs typeface="Times New Roman" panose="02020603050405020304" pitchFamily="18" charset="0"/>
              </a:rPr>
              <a:t>Cấm kết hôn giữa những người trong phạm vi ba đời. Vì kết hôn gần trong phạm vi 3 đời làm tăng khả năng xuất hiện các tổ hợp gene lặn biểu hiện kiểu hình gây hại =&gt; gây suy thoái nòi giống.</a:t>
            </a:r>
            <a:endParaRPr lang="en-US" sz="5400" dirty="0">
              <a:latin typeface="Times New Roman" panose="02020603050405020304" pitchFamily="18" charset="0"/>
              <a:cs typeface="Times New Roman" panose="02020603050405020304" pitchFamily="18" charset="0"/>
            </a:endParaRPr>
          </a:p>
          <a:p>
            <a:pPr algn="just">
              <a:lnSpc>
                <a:spcPct val="150000"/>
              </a:lnSpc>
            </a:pPr>
            <a:endPar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60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TextBox 4"/>
          <p:cNvSpPr txBox="1"/>
          <p:nvPr/>
        </p:nvSpPr>
        <p:spPr>
          <a:xfrm>
            <a:off x="304800" y="-342900"/>
            <a:ext cx="17221200" cy="1588512"/>
          </a:xfrm>
          <a:prstGeom prst="rect">
            <a:avLst/>
          </a:prstGeom>
        </p:spPr>
        <p:txBody>
          <a:bodyPr wrap="square" lIns="0" tIns="0" rIns="0" bIns="0" rtlCol="0" anchor="t">
            <a:spAutoFit/>
          </a:bodyPr>
          <a:lstStyle/>
          <a:p>
            <a:pPr algn="ctr">
              <a:lnSpc>
                <a:spcPts val="14330"/>
              </a:lnSpc>
              <a:spcBef>
                <a:spcPct val="0"/>
              </a:spcBef>
            </a:pPr>
            <a:r>
              <a:rPr lang="en-US" sz="6000" b="1" dirty="0">
                <a:solidFill>
                  <a:srgbClr val="C00000"/>
                </a:solidFill>
                <a:latin typeface="Aptos Black" panose="020B0004020202020204" pitchFamily="34" charset="0"/>
                <a:ea typeface="Cocomat Pro Heavy"/>
                <a:cs typeface="Arial" panose="020B0604020202020204" pitchFamily="34" charset="0"/>
                <a:sym typeface="Cocomat Pro Heavy"/>
              </a:rPr>
              <a:t>III. VAI TRÒ CỦA DI TRUYỀN HỌC VỚI HÔN NHÂN</a:t>
            </a:r>
          </a:p>
        </p:txBody>
      </p:sp>
      <p:sp>
        <p:nvSpPr>
          <p:cNvPr id="4" name="Rectangle 3"/>
          <p:cNvSpPr/>
          <p:nvPr/>
        </p:nvSpPr>
        <p:spPr>
          <a:xfrm>
            <a:off x="533400" y="1562100"/>
            <a:ext cx="17297400" cy="8402300"/>
          </a:xfrm>
          <a:prstGeom prst="rect">
            <a:avLst/>
          </a:prstGeom>
        </p:spPr>
        <p:txBody>
          <a:bodyPr wrap="square">
            <a:spAutoFit/>
          </a:bodyPr>
          <a:lstStyle/>
          <a:p>
            <a:pPr marL="685800" indent="-685800" algn="just">
              <a:lnSpc>
                <a:spcPct val="125000"/>
              </a:lnSpc>
              <a:buFontTx/>
              <a:buChar char="-"/>
            </a:pPr>
            <a:r>
              <a:rPr lang="vi-VN" sz="5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 dụng kiến thức về di truyền học, giải thích một số tiêu chí trong hôn nhân và kế hoạch hóa gia đình:</a:t>
            </a:r>
            <a:endParaRPr lang="en-US" sz="5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en-US" sz="5400" dirty="0">
                <a:latin typeface="Times New Roman" panose="02020603050405020304" pitchFamily="18" charset="0"/>
                <a:cs typeface="Times New Roman" panose="02020603050405020304" pitchFamily="18" charset="0"/>
              </a:rPr>
              <a:t>+ </a:t>
            </a:r>
            <a:r>
              <a:rPr lang="vi-VN" sz="5400" dirty="0">
                <a:latin typeface="Times New Roman" panose="02020603050405020304" pitchFamily="18" charset="0"/>
                <a:cs typeface="Times New Roman" panose="02020603050405020304" pitchFamily="18" charset="0"/>
              </a:rPr>
              <a:t>Hôn nhân 1 vợ 1 chồng. Vì trong cấu trúc dân số, tỉ lệ nam : nữ xấp xỉ 1 : 1.</a:t>
            </a:r>
            <a:endParaRPr lang="en-US" sz="5400" dirty="0">
              <a:latin typeface="Times New Roman" panose="02020603050405020304" pitchFamily="18" charset="0"/>
              <a:cs typeface="Times New Roman" panose="02020603050405020304" pitchFamily="18" charset="0"/>
            </a:endParaRPr>
          </a:p>
          <a:p>
            <a:pPr lvl="0" algn="just">
              <a:lnSpc>
                <a:spcPct val="150000"/>
              </a:lnSpc>
            </a:pPr>
            <a:r>
              <a:rPr lang="en-US" sz="5400" dirty="0">
                <a:latin typeface="Times New Roman" panose="02020603050405020304" pitchFamily="18" charset="0"/>
                <a:cs typeface="Times New Roman" panose="02020603050405020304" pitchFamily="18" charset="0"/>
              </a:rPr>
              <a:t>+ </a:t>
            </a:r>
            <a:r>
              <a:rPr lang="vi-VN" sz="5400" dirty="0">
                <a:latin typeface="Times New Roman" panose="02020603050405020304" pitchFamily="18" charset="0"/>
                <a:cs typeface="Times New Roman" panose="02020603050405020304" pitchFamily="18" charset="0"/>
              </a:rPr>
              <a:t>Không lựa chọn giới tính thai nhi. Vì đây là hành vi vi phạm đạo đức và gây ra sự mất cân bằng tỉ lệ giới tính.</a:t>
            </a:r>
            <a:endParaRPr lang="en-US" sz="5400" dirty="0">
              <a:latin typeface="Times New Roman" panose="02020603050405020304" pitchFamily="18" charset="0"/>
              <a:cs typeface="Times New Roman" panose="02020603050405020304" pitchFamily="18" charset="0"/>
            </a:endParaRPr>
          </a:p>
          <a:p>
            <a:pPr algn="just">
              <a:lnSpc>
                <a:spcPct val="150000"/>
              </a:lnSpc>
            </a:pPr>
            <a:endPar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031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304800" y="451055"/>
            <a:ext cx="14401800" cy="890180"/>
          </a:xfrm>
          <a:prstGeom prst="rect">
            <a:avLst/>
          </a:prstGeom>
        </p:spPr>
        <p:txBody>
          <a:bodyPr wrap="square" lIns="0" tIns="0" rIns="0" bIns="0" rtlCol="0" anchor="t">
            <a:spAutoFit/>
          </a:bodyPr>
          <a:lstStyle/>
          <a:p>
            <a:pPr lvl="0" algn="just">
              <a:lnSpc>
                <a:spcPct val="150000"/>
              </a:lnSpc>
              <a:spcBef>
                <a:spcPct val="0"/>
              </a:spcBef>
            </a:pPr>
            <a:r>
              <a:rPr lang="en-US" sz="4400" b="1" dirty="0">
                <a:solidFill>
                  <a:srgbClr val="FF0000"/>
                </a:solidFill>
                <a:latin typeface="Arial" panose="020B0604020202020204" pitchFamily="34" charset="0"/>
                <a:cs typeface="Arial" panose="020B0604020202020204" pitchFamily="34" charset="0"/>
              </a:rPr>
              <a:t>Câu 1. </a:t>
            </a:r>
            <a:r>
              <a:rPr lang="vi-VN" sz="4400" b="1" dirty="0">
                <a:solidFill>
                  <a:srgbClr val="FF0000"/>
                </a:solidFill>
                <a:latin typeface="Arial" panose="020B0604020202020204" pitchFamily="34" charset="0"/>
                <a:cs typeface="Arial" panose="020B0604020202020204" pitchFamily="34" charset="0"/>
              </a:rPr>
              <a:t>Những trường hợp nên có sự tư vấn di truyền</a:t>
            </a:r>
            <a:endParaRPr lang="en-US" sz="4400" b="1" dirty="0">
              <a:solidFill>
                <a:srgbClr val="FF0000"/>
              </a:solidFill>
              <a:latin typeface="Arial" panose="020B0604020202020204" pitchFamily="34" charset="0"/>
              <a:cs typeface="Arial" panose="020B0604020202020204" pitchFamily="34" charset="0"/>
            </a:endParaRPr>
          </a:p>
        </p:txBody>
      </p:sp>
      <p:sp>
        <p:nvSpPr>
          <p:cNvPr id="8" name="TextBox 8"/>
          <p:cNvSpPr txBox="1"/>
          <p:nvPr/>
        </p:nvSpPr>
        <p:spPr>
          <a:xfrm>
            <a:off x="698650" y="1294755"/>
            <a:ext cx="16903550" cy="8576130"/>
          </a:xfrm>
          <a:prstGeom prst="rect">
            <a:avLst/>
          </a:prstGeom>
        </p:spPr>
        <p:txBody>
          <a:bodyPr wrap="square" lIns="0" tIns="0" rIns="0" bIns="0" rtlCol="0" anchor="t">
            <a:spAutoFit/>
          </a:bodyPr>
          <a:lstStyle/>
          <a:p>
            <a:pPr algn="just">
              <a:lnSpc>
                <a:spcPct val="150000"/>
              </a:lnSpc>
              <a:spcBef>
                <a:spcPct val="0"/>
              </a:spcBef>
            </a:pPr>
            <a:r>
              <a:rPr lang="vi-VN" sz="5400" i="1" dirty="0">
                <a:latin typeface="+mj-lt"/>
              </a:rPr>
              <a:t>- Các cặp vợ chồng có nguy cơ mang thai với bệnh di truyền: Nếu một trong hai người cha mẹ hoặc cả hai đều có tiền sử bệnh di truyền hoặc có người thân trong gia đình mắc bệnh di truyền thì cặp vợ chồng đó có nguy cơ mang thai với bệnh di truyền. Tư vấn di truyền sẽ giúp cho cặp vợ chồng này hiểu rõ hơn về nguy cơ của con cái và các phương pháp xét nghiệm và phòng ngừa bệnh di truyền.</a:t>
            </a:r>
          </a:p>
        </p:txBody>
      </p:sp>
    </p:spTree>
    <p:extLst>
      <p:ext uri="{BB962C8B-B14F-4D97-AF65-F5344CB8AC3E}">
        <p14:creationId xmlns:p14="http://schemas.microsoft.com/office/powerpoint/2010/main" val="338108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1437412" y="451055"/>
            <a:ext cx="16393388" cy="1107996"/>
          </a:xfrm>
          <a:prstGeom prst="rect">
            <a:avLst/>
          </a:prstGeom>
        </p:spPr>
        <p:txBody>
          <a:bodyPr wrap="square" lIns="0" tIns="0" rIns="0" bIns="0" rtlCol="0" anchor="t">
            <a:spAutoFit/>
          </a:bodyPr>
          <a:lstStyle/>
          <a:p>
            <a:pPr lvl="0" algn="just">
              <a:lnSpc>
                <a:spcPct val="150000"/>
              </a:lnSpc>
              <a:spcBef>
                <a:spcPct val="0"/>
              </a:spcBef>
            </a:pPr>
            <a:r>
              <a:rPr lang="en-US" sz="4800" b="1" dirty="0">
                <a:solidFill>
                  <a:srgbClr val="FF0000"/>
                </a:solidFill>
                <a:latin typeface="Arial" panose="020B0604020202020204" pitchFamily="34" charset="0"/>
                <a:cs typeface="Arial" panose="020B0604020202020204" pitchFamily="34" charset="0"/>
              </a:rPr>
              <a:t>Câu 1. </a:t>
            </a:r>
            <a:r>
              <a:rPr lang="vi-VN" sz="4800" b="1" dirty="0">
                <a:solidFill>
                  <a:srgbClr val="FF0000"/>
                </a:solidFill>
                <a:latin typeface="Arial" panose="020B0604020202020204" pitchFamily="34" charset="0"/>
                <a:cs typeface="Arial" panose="020B0604020202020204" pitchFamily="34" charset="0"/>
              </a:rPr>
              <a:t>Những trường hợp nên có sự tư vấn di truyền</a:t>
            </a:r>
            <a:endParaRPr lang="en-US" sz="4800" b="1" dirty="0">
              <a:solidFill>
                <a:srgbClr val="FF0000"/>
              </a:solidFill>
              <a:latin typeface="Arial" panose="020B0604020202020204" pitchFamily="34" charset="0"/>
              <a:cs typeface="Arial" panose="020B0604020202020204" pitchFamily="34" charset="0"/>
            </a:endParaRPr>
          </a:p>
        </p:txBody>
      </p:sp>
      <p:sp>
        <p:nvSpPr>
          <p:cNvPr id="8" name="TextBox 8"/>
          <p:cNvSpPr txBox="1"/>
          <p:nvPr/>
        </p:nvSpPr>
        <p:spPr>
          <a:xfrm>
            <a:off x="914400" y="1790700"/>
            <a:ext cx="16916400" cy="6759094"/>
          </a:xfrm>
          <a:prstGeom prst="rect">
            <a:avLst/>
          </a:prstGeom>
        </p:spPr>
        <p:txBody>
          <a:bodyPr wrap="square" lIns="0" tIns="0" rIns="0" bIns="0" rtlCol="0" anchor="t">
            <a:spAutoFit/>
          </a:bodyPr>
          <a:lstStyle/>
          <a:p>
            <a:pPr algn="just">
              <a:lnSpc>
                <a:spcPct val="150000"/>
              </a:lnSpc>
              <a:spcBef>
                <a:spcPct val="0"/>
              </a:spcBef>
            </a:pPr>
            <a:r>
              <a:rPr lang="vi-VN" sz="6000" dirty="0">
                <a:latin typeface="Times New Roman" panose="02020603050405020304" pitchFamily="18" charset="0"/>
                <a:cs typeface="Times New Roman" panose="02020603050405020304" pitchFamily="18" charset="0"/>
              </a:rPr>
              <a:t>Người có tiền sử bệnh di truyền: Những người có tiền sử bệnh di truyền, bao gồm các bệnh di truyền do đột biến </a:t>
            </a:r>
            <a:r>
              <a:rPr lang="vi-VN" sz="6000" dirty="0" err="1">
                <a:latin typeface="Times New Roman" panose="02020603050405020304" pitchFamily="18" charset="0"/>
                <a:cs typeface="Times New Roman" panose="02020603050405020304" pitchFamily="18" charset="0"/>
              </a:rPr>
              <a:t>gene</a:t>
            </a:r>
            <a:r>
              <a:rPr lang="vi-VN" sz="6000" dirty="0">
                <a:latin typeface="Times New Roman" panose="02020603050405020304" pitchFamily="18" charset="0"/>
                <a:cs typeface="Times New Roman" panose="02020603050405020304" pitchFamily="18" charset="0"/>
              </a:rPr>
              <a:t> hay đột biến nhiễm sắc thể cần được tư vấn di truyền để hiểu rõ hơn về nguy cơ mắc bệnh, cách phòng ngừa và điều trị.</a:t>
            </a:r>
          </a:p>
        </p:txBody>
      </p:sp>
    </p:spTree>
    <p:extLst>
      <p:ext uri="{BB962C8B-B14F-4D97-AF65-F5344CB8AC3E}">
        <p14:creationId xmlns:p14="http://schemas.microsoft.com/office/powerpoint/2010/main" val="742397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8200" y="451055"/>
            <a:ext cx="16992600" cy="1107996"/>
          </a:xfrm>
          <a:prstGeom prst="rect">
            <a:avLst/>
          </a:prstGeom>
        </p:spPr>
        <p:txBody>
          <a:bodyPr wrap="square" lIns="0" tIns="0" rIns="0" bIns="0" rtlCol="0" anchor="t">
            <a:spAutoFit/>
          </a:bodyPr>
          <a:lstStyle/>
          <a:p>
            <a:pPr lvl="0" algn="just">
              <a:lnSpc>
                <a:spcPct val="150000"/>
              </a:lnSpc>
              <a:spcBef>
                <a:spcPct val="0"/>
              </a:spcBef>
            </a:pPr>
            <a:r>
              <a:rPr lang="en-US" sz="4800" b="1" dirty="0">
                <a:solidFill>
                  <a:srgbClr val="FF0000"/>
                </a:solidFill>
                <a:latin typeface="Arial" panose="020B0604020202020204" pitchFamily="34" charset="0"/>
                <a:cs typeface="Arial" panose="020B0604020202020204" pitchFamily="34" charset="0"/>
              </a:rPr>
              <a:t>Câu 1. </a:t>
            </a:r>
            <a:r>
              <a:rPr lang="vi-VN" sz="4800" b="1" dirty="0">
                <a:solidFill>
                  <a:srgbClr val="FF0000"/>
                </a:solidFill>
                <a:latin typeface="Arial" panose="020B0604020202020204" pitchFamily="34" charset="0"/>
                <a:cs typeface="Arial" panose="020B0604020202020204" pitchFamily="34" charset="0"/>
              </a:rPr>
              <a:t>Những trường hợp nên có sự tư vấn di truyền</a:t>
            </a:r>
            <a:endParaRPr lang="en-US" sz="4800" b="1" dirty="0">
              <a:solidFill>
                <a:srgbClr val="FF0000"/>
              </a:solidFill>
              <a:latin typeface="Arial" panose="020B0604020202020204" pitchFamily="34" charset="0"/>
              <a:cs typeface="Arial" panose="020B0604020202020204" pitchFamily="34" charset="0"/>
            </a:endParaRPr>
          </a:p>
        </p:txBody>
      </p:sp>
      <p:sp>
        <p:nvSpPr>
          <p:cNvPr id="8" name="TextBox 8"/>
          <p:cNvSpPr txBox="1"/>
          <p:nvPr/>
        </p:nvSpPr>
        <p:spPr>
          <a:xfrm>
            <a:off x="838200" y="1866900"/>
            <a:ext cx="16687800" cy="7329635"/>
          </a:xfrm>
          <a:prstGeom prst="rect">
            <a:avLst/>
          </a:prstGeom>
        </p:spPr>
        <p:txBody>
          <a:bodyPr wrap="square" lIns="0" tIns="0" rIns="0" bIns="0" rtlCol="0" anchor="t">
            <a:spAutoFit/>
          </a:bodyPr>
          <a:lstStyle/>
          <a:p>
            <a:pPr algn="just">
              <a:lnSpc>
                <a:spcPct val="150000"/>
              </a:lnSpc>
              <a:spcBef>
                <a:spcPct val="0"/>
              </a:spcBef>
            </a:pPr>
            <a:r>
              <a:rPr lang="vi-VN" sz="5400" dirty="0">
                <a:latin typeface="+mj-lt"/>
              </a:rPr>
              <a:t>Người muốn tìm hiểu về di truyền và sức khỏe: Tư vấn di truyền không chỉ dành cho những người có tiền sử bệnh di truyền, mà còn dành cho những người muốn tìm hiểu về di truyền và sức khỏe của mình. Những người này có thể muốn biết về cơ chế di truyền, các yếu tố ảnh hưởng đến di truyền và cách thức di truyền ảnh hưởng đến sức khỏe của họ.</a:t>
            </a:r>
          </a:p>
        </p:txBody>
      </p:sp>
    </p:spTree>
    <p:extLst>
      <p:ext uri="{BB962C8B-B14F-4D97-AF65-F5344CB8AC3E}">
        <p14:creationId xmlns:p14="http://schemas.microsoft.com/office/powerpoint/2010/main" val="1015007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1626446" y="305345"/>
            <a:ext cx="15169322" cy="1035012"/>
          </a:xfrm>
          <a:prstGeom prst="rect">
            <a:avLst/>
          </a:prstGeom>
          <a:noFill/>
        </p:spPr>
        <p:txBody>
          <a:bodyPr vert="horz" lIns="91440" tIns="45720" rIns="91440" bIns="45720" rtlCol="0" anchor="t">
            <a:noAutofit/>
          </a:bodyPr>
          <a:lstStyle>
            <a:lvl1pPr algn="l" defTabSz="1371600" rtl="0" eaLnBrk="1" latinLnBrk="0" hangingPunct="1">
              <a:lnSpc>
                <a:spcPct val="100000"/>
              </a:lnSpc>
              <a:spcBef>
                <a:spcPct val="0"/>
              </a:spcBef>
              <a:buNone/>
              <a:defRPr sz="6600" b="1" kern="1200" cap="all" baseline="0">
                <a:solidFill>
                  <a:schemeClr val="accent6"/>
                </a:solidFill>
                <a:latin typeface="+mj-lt"/>
                <a:ea typeface="+mj-ea"/>
                <a:cs typeface="+mj-cs"/>
              </a:defRPr>
            </a:lvl1pPr>
          </a:lstStyle>
          <a:p>
            <a:pPr marL="0" marR="0" lvl="0" indent="0" algn="l" defTabSz="1371600" rtl="0" eaLnBrk="1" fontAlgn="auto" latinLnBrk="0" hangingPunct="1">
              <a:lnSpc>
                <a:spcPct val="100000"/>
              </a:lnSpc>
              <a:spcBef>
                <a:spcPct val="0"/>
              </a:spcBef>
              <a:spcAft>
                <a:spcPts val="0"/>
              </a:spcAft>
              <a:buClrTx/>
              <a:buSzTx/>
              <a:buFontTx/>
              <a:buNone/>
              <a:tabLst/>
              <a:defRPr/>
            </a:pPr>
            <a:r>
              <a:rPr lang="en-US" sz="4200" dirty="0">
                <a:solidFill>
                  <a:srgbClr val="1F2C8F">
                    <a:lumMod val="75000"/>
                  </a:srgbClr>
                </a:solidFill>
                <a:latin typeface="Arial"/>
                <a:ea typeface="Arial Regular" pitchFamily="34" charset="-122"/>
                <a:cs typeface="Arial Black" panose="020B0A04020102020204" pitchFamily="34" charset="0"/>
              </a:rPr>
              <a:t>II. MỘT SỐ BỆNH VÀ TẬT DI TRUYỀN Ở NGƯỜI</a:t>
            </a:r>
            <a:endParaRPr kumimoji="0" lang="en-US" sz="4200" b="0" i="0" u="none" strike="noStrike" kern="1200" cap="all" spc="0" normalizeH="0" baseline="0" noProof="0" dirty="0">
              <a:ln>
                <a:noFill/>
              </a:ln>
              <a:solidFill>
                <a:srgbClr val="1F2C8F">
                  <a:lumMod val="75000"/>
                </a:srgbClr>
              </a:solidFill>
              <a:effectLst/>
              <a:uLnTx/>
              <a:uFillTx/>
              <a:latin typeface="Arial"/>
              <a:cs typeface="Arial Black" panose="020B0A04020102020204" pitchFamily="34" charset="0"/>
            </a:endParaRPr>
          </a:p>
        </p:txBody>
      </p:sp>
      <p:grpSp>
        <p:nvGrpSpPr>
          <p:cNvPr id="2" name="Group 1"/>
          <p:cNvGrpSpPr/>
          <p:nvPr/>
        </p:nvGrpSpPr>
        <p:grpSpPr>
          <a:xfrm>
            <a:off x="10896600" y="1585527"/>
            <a:ext cx="6866978" cy="7889312"/>
            <a:chOff x="10947418" y="1257300"/>
            <a:chExt cx="6483333" cy="7448551"/>
          </a:xfrm>
        </p:grpSpPr>
        <p:pic>
          <p:nvPicPr>
            <p:cNvPr id="13322" name="Picture 10" descr="Human Karyotype Chromome Structure Male Female Stock Vector (Royalty Free)  2070883346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4881"/>
            <a:stretch/>
          </p:blipFill>
          <p:spPr bwMode="auto">
            <a:xfrm>
              <a:off x="10947419" y="1257300"/>
              <a:ext cx="6483332" cy="24916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uman Karyotype Of Turner Syndrome One Of The X Chromosomes Is Missing Or Partially Missing 45 X Or 45 X0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6286500"/>
              <a:ext cx="64579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130  Genetic Condition Stock Illustrations, Royalty-Free Vector Graphic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418" y="3784891"/>
              <a:ext cx="6483332" cy="242595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457200" y="723900"/>
            <a:ext cx="9906000" cy="8202245"/>
          </a:xfrm>
          <a:prstGeom prst="rect">
            <a:avLst/>
          </a:prstGeom>
        </p:spPr>
        <p:txBody>
          <a:bodyPr wrap="square">
            <a:spAutoFit/>
          </a:bodyPr>
          <a:lstStyle/>
          <a:p>
            <a:pPr lvl="0" algn="just">
              <a:lnSpc>
                <a:spcPct val="150000"/>
              </a:lnSpc>
              <a:spcBef>
                <a:spcPts val="600"/>
              </a:spcBef>
              <a:spcAft>
                <a:spcPts val="0"/>
              </a:spcAft>
            </a:pPr>
            <a:r>
              <a:rPr lang="en-US" sz="6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6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800" dirty="0">
                <a:latin typeface="+mj-lt"/>
                <a:ea typeface="Times New Roman" panose="02020603050405020304" pitchFamily="18" charset="0"/>
                <a:cs typeface="Times New Roman" panose="02020603050405020304" pitchFamily="18" charset="0"/>
              </a:rPr>
              <a:t>Bệnh và tật di truyền là những biến đổi bất thường trong vật chất di truyền.</a:t>
            </a:r>
            <a:endParaRPr lang="en-US" sz="4800" dirty="0">
              <a:latin typeface="+mj-lt"/>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0"/>
              </a:spcAft>
              <a:buFont typeface="Symbol" panose="05050102010706020507" pitchFamily="18" charset="2"/>
              <a:buChar char="-"/>
            </a:pP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800" dirty="0">
                <a:latin typeface="+mj-lt"/>
              </a:rPr>
              <a:t>Là sự rối loạn, suy giảm hay mất chức năng nào đó của cơ thể.</a:t>
            </a:r>
            <a:endParaRPr lang="en-US" sz="4800" dirty="0">
              <a:latin typeface="+mj-lt"/>
            </a:endParaRPr>
          </a:p>
          <a:p>
            <a:pPr>
              <a:lnSpc>
                <a:spcPct val="150000"/>
              </a:lnSpc>
            </a:pPr>
            <a:r>
              <a:rPr lang="en-US" sz="4800" dirty="0">
                <a:latin typeface="+mj-lt"/>
              </a:rPr>
              <a:t>- </a:t>
            </a:r>
            <a:r>
              <a:rPr lang="vi-VN" sz="4800" dirty="0">
                <a:latin typeface="+mj-lt"/>
              </a:rPr>
              <a:t>Thiếu máu hồng cầu hình lưỡi liềm</a:t>
            </a:r>
            <a:r>
              <a:rPr lang="en-US" sz="4800" dirty="0">
                <a:latin typeface="+mj-lt"/>
              </a:rPr>
              <a:t>, m</a:t>
            </a:r>
            <a:r>
              <a:rPr lang="vi-VN" sz="4800" dirty="0">
                <a:latin typeface="+mj-lt"/>
              </a:rPr>
              <a:t>áu khó đông</a:t>
            </a:r>
            <a:r>
              <a:rPr lang="en-US" sz="4800" dirty="0">
                <a:latin typeface="+mj-lt"/>
              </a:rPr>
              <a:t>, </a:t>
            </a:r>
            <a:r>
              <a:rPr lang="vi-VN" sz="4800" dirty="0">
                <a:latin typeface="+mj-lt"/>
              </a:rPr>
              <a:t>Bạch tạng...</a:t>
            </a:r>
            <a:endParaRPr lang="en-US" sz="4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1626446" y="305345"/>
            <a:ext cx="15169322" cy="1035012"/>
          </a:xfrm>
          <a:prstGeom prst="rect">
            <a:avLst/>
          </a:prstGeom>
          <a:noFill/>
        </p:spPr>
        <p:txBody>
          <a:bodyPr vert="horz" lIns="91440" tIns="45720" rIns="91440" bIns="45720" rtlCol="0" anchor="t">
            <a:noAutofit/>
          </a:bodyPr>
          <a:lstStyle>
            <a:lvl1pPr algn="l" defTabSz="1371600" rtl="0" eaLnBrk="1" latinLnBrk="0" hangingPunct="1">
              <a:lnSpc>
                <a:spcPct val="100000"/>
              </a:lnSpc>
              <a:spcBef>
                <a:spcPct val="0"/>
              </a:spcBef>
              <a:buNone/>
              <a:defRPr sz="6600" b="1" kern="1200" cap="all" baseline="0">
                <a:solidFill>
                  <a:schemeClr val="accent6"/>
                </a:solidFill>
                <a:latin typeface="+mj-lt"/>
                <a:ea typeface="+mj-ea"/>
                <a:cs typeface="+mj-cs"/>
              </a:defRPr>
            </a:lvl1pPr>
          </a:lstStyle>
          <a:p>
            <a:pPr>
              <a:defRPr/>
            </a:pPr>
            <a:r>
              <a:rPr lang="en-US" sz="4200" dirty="0">
                <a:solidFill>
                  <a:srgbClr val="1F2C8F">
                    <a:lumMod val="75000"/>
                  </a:srgbClr>
                </a:solidFill>
                <a:latin typeface="Arial"/>
                <a:ea typeface="Arial Regular" pitchFamily="34" charset="-122"/>
                <a:cs typeface="Arial Black" panose="020B0A04020102020204" pitchFamily="34" charset="0"/>
              </a:rPr>
              <a:t>II. MỘT SỐ BỆNH VÀ TẬT DI TRUYỀN Ở NGƯỜI</a:t>
            </a:r>
            <a:endParaRPr lang="en-US" sz="4200" b="0" dirty="0">
              <a:solidFill>
                <a:srgbClr val="1F2C8F">
                  <a:lumMod val="75000"/>
                </a:srgbClr>
              </a:solidFill>
              <a:latin typeface="Arial"/>
              <a:cs typeface="Arial Black" panose="020B0A04020102020204" pitchFamily="34" charset="0"/>
            </a:endParaRPr>
          </a:p>
        </p:txBody>
      </p:sp>
      <p:grpSp>
        <p:nvGrpSpPr>
          <p:cNvPr id="2" name="Group 1"/>
          <p:cNvGrpSpPr/>
          <p:nvPr/>
        </p:nvGrpSpPr>
        <p:grpSpPr>
          <a:xfrm>
            <a:off x="10896600" y="1585527"/>
            <a:ext cx="6866978" cy="7889312"/>
            <a:chOff x="10947418" y="1257300"/>
            <a:chExt cx="6483333" cy="7448551"/>
          </a:xfrm>
        </p:grpSpPr>
        <p:pic>
          <p:nvPicPr>
            <p:cNvPr id="13322" name="Picture 10" descr="Human Karyotype Chromome Structure Male Female Stock Vector (Royalty Free)  2070883346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4881"/>
            <a:stretch/>
          </p:blipFill>
          <p:spPr bwMode="auto">
            <a:xfrm>
              <a:off x="10947419" y="1257300"/>
              <a:ext cx="6483332" cy="24916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uman Karyotype Of Turner Syndrome One Of The X Chromosomes Is Missing Or Partially Missing 45 X Or 45 X0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6286500"/>
              <a:ext cx="64579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130  Genetic Condition Stock Illustrations, Royalty-Free Vector Graphic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418" y="3784891"/>
              <a:ext cx="6483332" cy="242595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914400" y="1181100"/>
            <a:ext cx="9601200" cy="8817799"/>
          </a:xfrm>
          <a:prstGeom prst="rect">
            <a:avLst/>
          </a:prstGeom>
        </p:spPr>
        <p:txBody>
          <a:bodyPr wrap="square">
            <a:spAutoFit/>
          </a:bodyPr>
          <a:lstStyle/>
          <a:p>
            <a:pPr algn="just">
              <a:lnSpc>
                <a:spcPct val="150000"/>
              </a:lnSpc>
            </a:pPr>
            <a:r>
              <a:rPr lang="en-US" sz="5400" b="1" dirty="0" err="1">
                <a:solidFill>
                  <a:srgbClr val="000000"/>
                </a:solidFill>
                <a:latin typeface="Times New Roman" panose="02020603050405020304" pitchFamily="18" charset="0"/>
                <a:ea typeface="Times New Roman" panose="02020603050405020304" pitchFamily="18" charset="0"/>
              </a:rPr>
              <a:t>Tật</a:t>
            </a:r>
            <a:r>
              <a:rPr lang="en-US" sz="5400" b="1" dirty="0">
                <a:solidFill>
                  <a:srgbClr val="000000"/>
                </a:solidFill>
                <a:latin typeface="Times New Roman" panose="02020603050405020304" pitchFamily="18" charset="0"/>
                <a:ea typeface="Times New Roman" panose="02020603050405020304" pitchFamily="18" charset="0"/>
              </a:rPr>
              <a:t> di </a:t>
            </a:r>
            <a:r>
              <a:rPr lang="en-US" sz="5400" b="1" dirty="0" err="1">
                <a:solidFill>
                  <a:srgbClr val="000000"/>
                </a:solidFill>
                <a:latin typeface="Times New Roman" panose="02020603050405020304" pitchFamily="18" charset="0"/>
                <a:ea typeface="Times New Roman" panose="02020603050405020304" pitchFamily="18" charset="0"/>
              </a:rPr>
              <a:t>truyền</a:t>
            </a:r>
            <a:r>
              <a:rPr lang="en-US" sz="5400" b="1" dirty="0">
                <a:solidFill>
                  <a:srgbClr val="000000"/>
                </a:solidFill>
                <a:latin typeface="Times New Roman" panose="02020603050405020304" pitchFamily="18" charset="0"/>
                <a:ea typeface="Times New Roman" panose="02020603050405020304" pitchFamily="18" charset="0"/>
              </a:rPr>
              <a:t>: </a:t>
            </a:r>
            <a:r>
              <a:rPr lang="vi-VN" sz="5400" dirty="0">
                <a:solidFill>
                  <a:srgbClr val="000000"/>
                </a:solidFill>
                <a:latin typeface="Times New Roman" panose="02020603050405020304" pitchFamily="18" charset="0"/>
                <a:ea typeface="Times New Roman" panose="02020603050405020304" pitchFamily="18" charset="0"/>
              </a:rPr>
              <a:t>Là những bất thường về hình thái nhưng có thể không ảnh hưởng nghiêm trọng đến chức năng của cơ thể.</a:t>
            </a:r>
            <a:endParaRPr lang="en-US" sz="54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5400" dirty="0" err="1">
                <a:latin typeface="Times New Roman" panose="02020603050405020304" pitchFamily="18" charset="0"/>
                <a:cs typeface="Times New Roman" panose="02020603050405020304" pitchFamily="18" charset="0"/>
              </a:rPr>
              <a:t>Ví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a:t>
            </a:r>
            <a:r>
              <a:rPr lang="en-US" sz="5400" dirty="0">
                <a:latin typeface="Times New Roman" panose="02020603050405020304" pitchFamily="18" charset="0"/>
                <a:cs typeface="Times New Roman" panose="02020603050405020304" pitchFamily="18" charset="0"/>
              </a:rPr>
              <a:t>: </a:t>
            </a:r>
            <a:r>
              <a:rPr lang="vi-VN" sz="5400" dirty="0">
                <a:latin typeface="Times New Roman" panose="02020603050405020304" pitchFamily="18" charset="0"/>
                <a:cs typeface="Times New Roman" panose="02020603050405020304" pitchFamily="18" charset="0"/>
              </a:rPr>
              <a:t>Dính ngón tay, chân</a:t>
            </a:r>
            <a:r>
              <a:rPr lang="en-US" sz="5400" dirty="0">
                <a:latin typeface="Times New Roman" panose="02020603050405020304" pitchFamily="18" charset="0"/>
                <a:cs typeface="Times New Roman" panose="02020603050405020304" pitchFamily="18" charset="0"/>
              </a:rPr>
              <a:t>, b</a:t>
            </a:r>
            <a:r>
              <a:rPr lang="vi-VN" sz="5400" dirty="0">
                <a:latin typeface="Times New Roman" panose="02020603050405020304" pitchFamily="18" charset="0"/>
                <a:cs typeface="Times New Roman" panose="02020603050405020304" pitchFamily="18" charset="0"/>
              </a:rPr>
              <a:t>àn tay thiếu/thừa ngón</a:t>
            </a:r>
            <a:r>
              <a:rPr lang="en-US" sz="5400" dirty="0">
                <a:latin typeface="Times New Roman" panose="02020603050405020304" pitchFamily="18" charset="0"/>
                <a:cs typeface="Times New Roman" panose="02020603050405020304" pitchFamily="18" charset="0"/>
              </a:rPr>
              <a:t>, k</a:t>
            </a:r>
            <a:r>
              <a:rPr lang="vi-VN" sz="5400" dirty="0">
                <a:latin typeface="Times New Roman" panose="02020603050405020304" pitchFamily="18" charset="0"/>
                <a:cs typeface="Times New Roman" panose="02020603050405020304" pitchFamily="18" charset="0"/>
              </a:rPr>
              <a:t>he hở môi, hàm...</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03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626446" y="305345"/>
            <a:ext cx="15169322" cy="1035012"/>
          </a:xfrm>
          <a:prstGeom prst="rect">
            <a:avLst/>
          </a:prstGeom>
          <a:noFill/>
        </p:spPr>
        <p:txBody>
          <a:bodyPr vert="horz" lIns="91440" tIns="45720" rIns="91440" bIns="45720" rtlCol="0" anchor="t">
            <a:noAutofit/>
          </a:bodyPr>
          <a:lstStyle>
            <a:lvl1pPr algn="l" defTabSz="1371600" rtl="0" eaLnBrk="1" latinLnBrk="0" hangingPunct="1">
              <a:lnSpc>
                <a:spcPct val="100000"/>
              </a:lnSpc>
              <a:spcBef>
                <a:spcPct val="0"/>
              </a:spcBef>
              <a:buNone/>
              <a:defRPr sz="6600" b="1" kern="1200" cap="all" baseline="0">
                <a:solidFill>
                  <a:schemeClr val="accent6"/>
                </a:solidFill>
                <a:latin typeface="+mj-lt"/>
                <a:ea typeface="+mj-ea"/>
                <a:cs typeface="+mj-cs"/>
              </a:defRPr>
            </a:lvl1pPr>
          </a:lstStyle>
          <a:p>
            <a:pPr>
              <a:defRPr/>
            </a:pPr>
            <a:r>
              <a:rPr lang="en-US" sz="4200" dirty="0">
                <a:solidFill>
                  <a:srgbClr val="1F2C8F">
                    <a:lumMod val="75000"/>
                  </a:srgbClr>
                </a:solidFill>
                <a:latin typeface="Arial"/>
                <a:ea typeface="Arial Regular" pitchFamily="34" charset="-122"/>
                <a:cs typeface="Arial Black" panose="020B0A04020102020204" pitchFamily="34" charset="0"/>
              </a:rPr>
              <a:t>II. MỘT SỐ BỆNH VÀ TẬT DI TRUYỀN Ở NGƯỜI</a:t>
            </a:r>
            <a:endParaRPr lang="en-US" sz="4200" b="0" dirty="0">
              <a:solidFill>
                <a:srgbClr val="1F2C8F">
                  <a:lumMod val="75000"/>
                </a:srgbClr>
              </a:solidFill>
              <a:latin typeface="Arial"/>
              <a:cs typeface="Arial Black" panose="020B0A04020102020204" pitchFamily="34" charset="0"/>
            </a:endParaRPr>
          </a:p>
        </p:txBody>
      </p:sp>
      <p:grpSp>
        <p:nvGrpSpPr>
          <p:cNvPr id="2" name="Group 1"/>
          <p:cNvGrpSpPr/>
          <p:nvPr/>
        </p:nvGrpSpPr>
        <p:grpSpPr>
          <a:xfrm>
            <a:off x="10896600" y="1585527"/>
            <a:ext cx="6866978" cy="7889312"/>
            <a:chOff x="10947418" y="1257300"/>
            <a:chExt cx="6483333" cy="7448551"/>
          </a:xfrm>
        </p:grpSpPr>
        <p:pic>
          <p:nvPicPr>
            <p:cNvPr id="13322" name="Picture 10" descr="Human Karyotype Chromome Structure Male Female Stock Vector (Royalty Free)  2070883346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4881"/>
            <a:stretch/>
          </p:blipFill>
          <p:spPr bwMode="auto">
            <a:xfrm>
              <a:off x="10947419" y="1257300"/>
              <a:ext cx="6483332" cy="24916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uman Karyotype Of Turner Syndrome One Of The X Chromosomes Is Missing Or Partially Missing 45 X Or 45 X0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6286500"/>
              <a:ext cx="64579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130  Genetic Condition Stock Illustrations, Royalty-Free Vector Graphic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418" y="3784891"/>
              <a:ext cx="6483332" cy="242595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914400" y="822851"/>
            <a:ext cx="9829800" cy="9233297"/>
          </a:xfrm>
          <a:prstGeom prst="rect">
            <a:avLst/>
          </a:prstGeom>
        </p:spPr>
        <p:txBody>
          <a:bodyPr wrap="square">
            <a:spAutoFit/>
          </a:bodyPr>
          <a:lstStyle/>
          <a:p>
            <a:pPr algn="just">
              <a:lnSpc>
                <a:spcPct val="150000"/>
              </a:lnSpc>
              <a:spcBef>
                <a:spcPts val="600"/>
              </a:spcBef>
              <a:tabLst>
                <a:tab pos="152400" algn="l"/>
              </a:tabLst>
            </a:pP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 chứng di truyền</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Là nhiều biểu hiện bất thường của cơ thể hình thành một nhóm triệu chứng phúc tạp</a:t>
            </a:r>
            <a:r>
              <a:rPr lang="en-US" sz="4800" dirty="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Hội chứng Turner: Là nữ, tai rụt, cổ ngắn, hai cánh tay khuỳnh rộng ra, bàn tay và bàn chân bị sưng phù, dị tật tim, cơ quan sinh dục không phát triển,…</a:t>
            </a:r>
            <a:endParaRPr lang="en-US" sz="4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9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1626446" y="305345"/>
            <a:ext cx="15169322" cy="1035012"/>
          </a:xfrm>
          <a:prstGeom prst="rect">
            <a:avLst/>
          </a:prstGeom>
          <a:noFill/>
        </p:spPr>
        <p:txBody>
          <a:bodyPr vert="horz" lIns="91440" tIns="45720" rIns="91440" bIns="45720" rtlCol="0" anchor="t">
            <a:noAutofit/>
          </a:bodyPr>
          <a:lstStyle>
            <a:lvl1pPr algn="l" defTabSz="1371600" rtl="0" eaLnBrk="1" latinLnBrk="0" hangingPunct="1">
              <a:lnSpc>
                <a:spcPct val="100000"/>
              </a:lnSpc>
              <a:spcBef>
                <a:spcPct val="0"/>
              </a:spcBef>
              <a:buNone/>
              <a:defRPr sz="6600" b="1" kern="1200" cap="all" baseline="0">
                <a:solidFill>
                  <a:schemeClr val="accent6"/>
                </a:solidFill>
                <a:latin typeface="+mj-lt"/>
                <a:ea typeface="+mj-ea"/>
                <a:cs typeface="+mj-cs"/>
              </a:defRPr>
            </a:lvl1pPr>
          </a:lstStyle>
          <a:p>
            <a:pPr>
              <a:defRPr/>
            </a:pPr>
            <a:r>
              <a:rPr lang="en-US" sz="4200" dirty="0">
                <a:solidFill>
                  <a:srgbClr val="1F2C8F">
                    <a:lumMod val="75000"/>
                  </a:srgbClr>
                </a:solidFill>
                <a:latin typeface="Arial"/>
                <a:ea typeface="Arial Regular" pitchFamily="34" charset="-122"/>
                <a:cs typeface="Arial Black" panose="020B0A04020102020204" pitchFamily="34" charset="0"/>
              </a:rPr>
              <a:t>II. MỘT SỐ BỆNH VÀ TẬT DI TRUYỀN Ở NGƯỜI</a:t>
            </a:r>
            <a:endParaRPr lang="en-US" sz="4200" b="0" dirty="0">
              <a:solidFill>
                <a:srgbClr val="1F2C8F">
                  <a:lumMod val="75000"/>
                </a:srgbClr>
              </a:solidFill>
              <a:latin typeface="Arial"/>
              <a:cs typeface="Arial Black" panose="020B0A04020102020204" pitchFamily="34" charset="0"/>
            </a:endParaRPr>
          </a:p>
        </p:txBody>
      </p:sp>
      <p:grpSp>
        <p:nvGrpSpPr>
          <p:cNvPr id="2" name="Group 1"/>
          <p:cNvGrpSpPr/>
          <p:nvPr/>
        </p:nvGrpSpPr>
        <p:grpSpPr>
          <a:xfrm>
            <a:off x="10896600" y="1585527"/>
            <a:ext cx="6866978" cy="7889312"/>
            <a:chOff x="10947418" y="1257300"/>
            <a:chExt cx="6483333" cy="7448551"/>
          </a:xfrm>
        </p:grpSpPr>
        <p:pic>
          <p:nvPicPr>
            <p:cNvPr id="13322" name="Picture 10" descr="Human Karyotype Chromome Structure Male Female Stock Vector (Royalty Free)  2070883346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4881"/>
            <a:stretch/>
          </p:blipFill>
          <p:spPr bwMode="auto">
            <a:xfrm>
              <a:off x="10947419" y="1257300"/>
              <a:ext cx="6483332" cy="24916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uman Karyotype Of Turner Syndrome One Of The X Chromosomes Is Missing Or Partially Missing 45 X Or 45 X0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6286500"/>
              <a:ext cx="64579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130  Genetic Condition Stock Illustrations, Royalty-Free Vector Graphic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418" y="3784891"/>
              <a:ext cx="6483332" cy="242595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01464" y="1163680"/>
            <a:ext cx="10466536" cy="8236422"/>
          </a:xfrm>
          <a:prstGeom prst="rect">
            <a:avLst/>
          </a:prstGeom>
        </p:spPr>
        <p:txBody>
          <a:bodyPr wrap="square">
            <a:spAutoFit/>
          </a:bodyPr>
          <a:lstStyle/>
          <a:p>
            <a:pPr algn="just">
              <a:lnSpc>
                <a:spcPct val="150000"/>
              </a:lnSpc>
            </a:pPr>
            <a:r>
              <a:rPr lang="vi-VN" sz="6000" b="1" dirty="0">
                <a:latin typeface="Times New Roman" panose="02020603050405020304" pitchFamily="18" charset="0"/>
                <a:cs typeface="Times New Roman" panose="02020603050405020304" pitchFamily="18" charset="0"/>
              </a:rPr>
              <a:t>- Hội chứng Down: </a:t>
            </a:r>
            <a:r>
              <a:rPr lang="vi-VN" sz="6000" dirty="0">
                <a:latin typeface="Times New Roman" panose="02020603050405020304" pitchFamily="18" charset="0"/>
                <a:cs typeface="Times New Roman" panose="02020603050405020304" pitchFamily="18" charset="0"/>
              </a:rPr>
              <a:t>Mặt và sống mũi thẳng, mắt xếch, tai nhỏ, lưỡi hơi thè ra ngoài, cổ ngắn, chiều cao thấp hơn, cơ bắp yếu hoắc khớp lỏng lẻo, tay và chân nhỏ,…</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45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1626446" y="305345"/>
            <a:ext cx="15169322" cy="1035012"/>
          </a:xfrm>
          <a:prstGeom prst="rect">
            <a:avLst/>
          </a:prstGeom>
          <a:noFill/>
        </p:spPr>
        <p:txBody>
          <a:bodyPr vert="horz" lIns="91440" tIns="45720" rIns="91440" bIns="45720" rtlCol="0" anchor="t">
            <a:noAutofit/>
          </a:bodyPr>
          <a:lstStyle>
            <a:lvl1pPr algn="l" defTabSz="1371600" rtl="0" eaLnBrk="1" latinLnBrk="0" hangingPunct="1">
              <a:lnSpc>
                <a:spcPct val="100000"/>
              </a:lnSpc>
              <a:spcBef>
                <a:spcPct val="0"/>
              </a:spcBef>
              <a:buNone/>
              <a:defRPr sz="6600" b="1" kern="1200" cap="all" baseline="0">
                <a:solidFill>
                  <a:schemeClr val="accent6"/>
                </a:solidFill>
                <a:latin typeface="+mj-lt"/>
                <a:ea typeface="+mj-ea"/>
                <a:cs typeface="+mj-cs"/>
              </a:defRPr>
            </a:lvl1pPr>
          </a:lstStyle>
          <a:p>
            <a:pPr>
              <a:defRPr/>
            </a:pPr>
            <a:r>
              <a:rPr lang="en-US" sz="4200" dirty="0">
                <a:solidFill>
                  <a:srgbClr val="1F2C8F">
                    <a:lumMod val="75000"/>
                  </a:srgbClr>
                </a:solidFill>
                <a:latin typeface="Arial"/>
                <a:ea typeface="Arial Regular" pitchFamily="34" charset="-122"/>
                <a:cs typeface="Arial Black" panose="020B0A04020102020204" pitchFamily="34" charset="0"/>
              </a:rPr>
              <a:t>II. MỘT SỐ BỆNH VÀ TẬT DI TRUYỀN Ở NGƯỜI</a:t>
            </a:r>
            <a:endParaRPr lang="en-US" sz="4200" b="0" dirty="0">
              <a:solidFill>
                <a:srgbClr val="1F2C8F">
                  <a:lumMod val="75000"/>
                </a:srgbClr>
              </a:solidFill>
              <a:latin typeface="Arial"/>
              <a:cs typeface="Arial Black" panose="020B0A04020102020204" pitchFamily="34" charset="0"/>
            </a:endParaRPr>
          </a:p>
        </p:txBody>
      </p:sp>
      <p:grpSp>
        <p:nvGrpSpPr>
          <p:cNvPr id="2" name="Group 1"/>
          <p:cNvGrpSpPr/>
          <p:nvPr/>
        </p:nvGrpSpPr>
        <p:grpSpPr>
          <a:xfrm>
            <a:off x="10896600" y="1585527"/>
            <a:ext cx="6866978" cy="7889312"/>
            <a:chOff x="10947418" y="1257300"/>
            <a:chExt cx="6483333" cy="7448551"/>
          </a:xfrm>
        </p:grpSpPr>
        <p:pic>
          <p:nvPicPr>
            <p:cNvPr id="13322" name="Picture 10" descr="Human Karyotype Chromome Structure Male Female Stock Vector (Royalty Free)  2070883346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4881"/>
            <a:stretch/>
          </p:blipFill>
          <p:spPr bwMode="auto">
            <a:xfrm>
              <a:off x="10947419" y="1257300"/>
              <a:ext cx="6483332" cy="24916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uman Karyotype Of Turner Syndrome One Of The X Chromosomes Is Missing Or Partially Missing 45 X Or 45 X0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6286500"/>
              <a:ext cx="64579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130  Genetic Condition Stock Illustrations, Royalty-Free Vector Graphic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418" y="3784891"/>
              <a:ext cx="6483332" cy="242595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685800" y="1269984"/>
            <a:ext cx="9829800" cy="7571303"/>
          </a:xfrm>
          <a:prstGeom prst="rect">
            <a:avLst/>
          </a:prstGeom>
        </p:spPr>
        <p:txBody>
          <a:bodyPr wrap="square">
            <a:spAutoFit/>
          </a:bodyPr>
          <a:lstStyle/>
          <a:p>
            <a:pPr lvl="0" defTabSz="685800">
              <a:lnSpc>
                <a:spcPct val="150000"/>
              </a:lnSpc>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số tác nhân gây bệnh, tật di truyền:</a:t>
            </a:r>
            <a:endPar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defTabSz="685800">
              <a:lnSpc>
                <a:spcPct val="150000"/>
              </a:lnSpc>
            </a:pP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nhân vật lí: tia phóng xạ</a:t>
            </a:r>
            <a:endPar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defTabSz="685800">
              <a:lnSpc>
                <a:spcPct val="150000"/>
              </a:lnSpc>
            </a:pP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nhân hóa học: chất phóng xạ, thuốc trừ sâu, thuốc diệt cỏ...</a:t>
            </a:r>
            <a:endPar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defTabSz="685800">
              <a:lnSpc>
                <a:spcPct val="150000"/>
              </a:lnSpc>
            </a:pPr>
            <a:r>
              <a:rPr lang="vi-VN"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nhân sinh học: một số virus</a:t>
            </a:r>
            <a:endParaRPr lang="en-US" sz="5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4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1626446" y="305345"/>
            <a:ext cx="15169322" cy="1035012"/>
          </a:xfrm>
          <a:prstGeom prst="rect">
            <a:avLst/>
          </a:prstGeom>
          <a:noFill/>
        </p:spPr>
        <p:txBody>
          <a:bodyPr vert="horz" lIns="91440" tIns="45720" rIns="91440" bIns="45720" rtlCol="0" anchor="t">
            <a:noAutofit/>
          </a:bodyPr>
          <a:lstStyle>
            <a:lvl1pPr algn="l" defTabSz="1371600" rtl="0" eaLnBrk="1" latinLnBrk="0" hangingPunct="1">
              <a:lnSpc>
                <a:spcPct val="100000"/>
              </a:lnSpc>
              <a:spcBef>
                <a:spcPct val="0"/>
              </a:spcBef>
              <a:buNone/>
              <a:defRPr sz="6600" b="1" kern="1200" cap="all" baseline="0">
                <a:solidFill>
                  <a:schemeClr val="accent6"/>
                </a:solidFill>
                <a:latin typeface="+mj-lt"/>
                <a:ea typeface="+mj-ea"/>
                <a:cs typeface="+mj-cs"/>
              </a:defRPr>
            </a:lvl1pPr>
          </a:lstStyle>
          <a:p>
            <a:pPr>
              <a:defRPr/>
            </a:pPr>
            <a:r>
              <a:rPr lang="en-US" sz="4200" dirty="0">
                <a:solidFill>
                  <a:srgbClr val="1F2C8F">
                    <a:lumMod val="75000"/>
                  </a:srgbClr>
                </a:solidFill>
                <a:latin typeface="Arial"/>
                <a:ea typeface="Arial Regular" pitchFamily="34" charset="-122"/>
                <a:cs typeface="Arial Black" panose="020B0A04020102020204" pitchFamily="34" charset="0"/>
              </a:rPr>
              <a:t>II. MỘT SỐ BỆNH VÀ TẬT DI TRUYỀN Ở NGƯỜI</a:t>
            </a:r>
            <a:endParaRPr lang="en-US" sz="4200" b="0" dirty="0">
              <a:solidFill>
                <a:srgbClr val="1F2C8F">
                  <a:lumMod val="75000"/>
                </a:srgbClr>
              </a:solidFill>
              <a:latin typeface="Arial"/>
              <a:cs typeface="Arial Black" panose="020B0A04020102020204" pitchFamily="34" charset="0"/>
            </a:endParaRPr>
          </a:p>
        </p:txBody>
      </p:sp>
      <p:grpSp>
        <p:nvGrpSpPr>
          <p:cNvPr id="2" name="Group 1"/>
          <p:cNvGrpSpPr/>
          <p:nvPr/>
        </p:nvGrpSpPr>
        <p:grpSpPr>
          <a:xfrm>
            <a:off x="10896600" y="1585527"/>
            <a:ext cx="6866978" cy="7889312"/>
            <a:chOff x="10947418" y="1257300"/>
            <a:chExt cx="6483333" cy="7448551"/>
          </a:xfrm>
        </p:grpSpPr>
        <p:pic>
          <p:nvPicPr>
            <p:cNvPr id="13322" name="Picture 10" descr="Human Karyotype Chromome Structure Male Female Stock Vector (Royalty Free)  2070883346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4881"/>
            <a:stretch/>
          </p:blipFill>
          <p:spPr bwMode="auto">
            <a:xfrm>
              <a:off x="10947419" y="1257300"/>
              <a:ext cx="6483332" cy="24916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uman Karyotype Of Turner Syndrome One Of The X Chromosomes Is Missing Or Partially Missing 45 X Or 45 X0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6286500"/>
              <a:ext cx="64579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130  Genetic Condition Stock Illustrations, Royalty-Free Vector Graphics &amp; Clip Art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7418" y="3784891"/>
              <a:ext cx="6483332" cy="242595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838200" y="1314957"/>
            <a:ext cx="9144000" cy="8518614"/>
          </a:xfrm>
          <a:prstGeom prst="rect">
            <a:avLst/>
          </a:prstGeom>
        </p:spPr>
        <p:txBody>
          <a:bodyPr>
            <a:spAutoFit/>
          </a:bodyPr>
          <a:lstStyle/>
          <a:p>
            <a:pPr marL="342900" lvl="0" indent="-342900">
              <a:lnSpc>
                <a:spcPct val="107000"/>
              </a:lnSpc>
              <a:spcAft>
                <a:spcPts val="0"/>
              </a:spcAft>
              <a:buFont typeface="Symbol" panose="05050102010706020507" pitchFamily="18" charset="2"/>
              <a:buChar char="-"/>
            </a:pP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 pháp hạn chế bệnh, tật di truyền: </a:t>
            </a:r>
            <a:endParaRPr lang="en-US" sz="54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spcAft>
                <a:spcPts val="0"/>
              </a:spcAft>
            </a:pPr>
            <a:r>
              <a:rPr lang="vi-VN"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Bảo vệ môi trường.</a:t>
            </a:r>
            <a:endParaRPr lang="en-US" sz="4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50000"/>
              </a:lnSpc>
              <a:spcAft>
                <a:spcPts val="0"/>
              </a:spcAft>
            </a:pPr>
            <a:r>
              <a:rPr lang="vi-VN"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sản xuất, thử nghiệm, sử dụng vũ khí hạt nhân.</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vi-VN" sz="4800" dirty="0">
                <a:solidFill>
                  <a:srgbClr val="000000"/>
                </a:solidFill>
                <a:latin typeface="Times New Roman" panose="02020603050405020304" pitchFamily="18" charset="0"/>
                <a:ea typeface="Times New Roman" panose="02020603050405020304" pitchFamily="18" charset="0"/>
              </a:rPr>
              <a:t>+ Tuyên truyền mọi người sử dụng thuốc trừ sâu, thuốc diệt </a:t>
            </a:r>
            <a:r>
              <a:rPr lang="en-US" sz="4800" dirty="0" err="1">
                <a:solidFill>
                  <a:srgbClr val="000000"/>
                </a:solidFill>
                <a:latin typeface="Times New Roman" panose="02020603050405020304" pitchFamily="18" charset="0"/>
                <a:ea typeface="Times New Roman" panose="02020603050405020304" pitchFamily="18" charset="0"/>
              </a:rPr>
              <a:t>cỏ</a:t>
            </a:r>
            <a:r>
              <a:rPr lang="vi-VN" sz="4800" dirty="0">
                <a:solidFill>
                  <a:srgbClr val="000000"/>
                </a:solidFill>
                <a:latin typeface="Times New Roman" panose="02020603050405020304" pitchFamily="18" charset="0"/>
                <a:ea typeface="Times New Roman" panose="02020603050405020304" pitchFamily="18" charset="0"/>
              </a:rPr>
              <a:t> đúng cách...</a:t>
            </a:r>
            <a:endParaRPr lang="en-US" sz="4800" dirty="0"/>
          </a:p>
        </p:txBody>
      </p:sp>
    </p:spTree>
    <p:extLst>
      <p:ext uri="{BB962C8B-B14F-4D97-AF65-F5344CB8AC3E}">
        <p14:creationId xmlns:p14="http://schemas.microsoft.com/office/powerpoint/2010/main" val="354019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p:nvSpPr>
        <p:spPr>
          <a:xfrm>
            <a:off x="1291481" y="800100"/>
            <a:ext cx="16311666" cy="3675045"/>
          </a:xfrm>
          <a:prstGeom prst="rect">
            <a:avLst/>
          </a:prstGeom>
        </p:spPr>
        <p:txBody>
          <a:bodyPr wrap="square">
            <a:spAutoFit/>
          </a:bodyPr>
          <a:lstStyle/>
          <a:p>
            <a:pPr algn="just">
              <a:lnSpc>
                <a:spcPct val="150000"/>
              </a:lnSpc>
              <a:spcBef>
                <a:spcPts val="600"/>
              </a:spcBef>
              <a:spcAft>
                <a:spcPts val="600"/>
              </a:spcAft>
            </a:pPr>
            <a:r>
              <a:rPr lang="vi-VN"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đặc điểm có thể sử dụng để nhận biết bệnh nhân mắc </a:t>
            </a:r>
            <a:r>
              <a:rPr lang="vi-VN"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 chứng Down </a:t>
            </a:r>
            <a:r>
              <a:rPr lang="vi-VN"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 cổ ngắn, khe mắt xếch, mắt một mí, lưỡi dày và hơi thè ra ngoài, giảm trương lực cơ, trí tuệ kém phát triển, thường dị tật tim bẩm sinh, khoảng cách giữa hai mắt xa nhau, mũi thấp</a:t>
            </a:r>
            <a:endPar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Box 47"/>
          <p:cNvSpPr txBox="1"/>
          <p:nvPr/>
        </p:nvSpPr>
        <p:spPr>
          <a:xfrm>
            <a:off x="1061934" y="271013"/>
            <a:ext cx="9677400"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MỘT SỐ HỘI CHỨNG DI TRUYỀN Ở NGƯỜI</a:t>
            </a:r>
          </a:p>
        </p:txBody>
      </p:sp>
      <p:pic>
        <p:nvPicPr>
          <p:cNvPr id="8198" name="Picture 6" descr="Bệnh Down là gì? Có di truyền không? Chẩn đoán sớm hội chứng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21" y="4904175"/>
            <a:ext cx="7427879" cy="48296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3">
            <a:clrChange>
              <a:clrFrom>
                <a:srgbClr val="FFFFFF"/>
              </a:clrFrom>
              <a:clrTo>
                <a:srgbClr val="FFFFFF">
                  <a:alpha val="0"/>
                </a:srgbClr>
              </a:clrTo>
            </a:clrChange>
          </a:blip>
          <a:stretch>
            <a:fillRect/>
          </a:stretch>
        </p:blipFill>
        <p:spPr>
          <a:xfrm>
            <a:off x="9144000" y="4662957"/>
            <a:ext cx="8840007" cy="5509743"/>
          </a:xfrm>
          <a:prstGeom prst="rect">
            <a:avLst/>
          </a:prstGeom>
        </p:spPr>
      </p:pic>
    </p:spTree>
    <p:extLst>
      <p:ext uri="{BB962C8B-B14F-4D97-AF65-F5344CB8AC3E}">
        <p14:creationId xmlns:p14="http://schemas.microsoft.com/office/powerpoint/2010/main" val="3604347104"/>
      </p:ext>
    </p:extLst>
  </p:cSld>
  <p:clrMapOvr>
    <a:masterClrMapping/>
  </p:clrMapOvr>
</p:sld>
</file>

<file path=ppt/theme/theme1.xml><?xml version="1.0" encoding="utf-8"?>
<a:theme xmlns:a="http://schemas.openxmlformats.org/drawingml/2006/main" name="1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1666</Words>
  <Application>Microsoft Office PowerPoint</Application>
  <PresentationFormat>Custom</PresentationFormat>
  <Paragraphs>71</Paragraphs>
  <Slides>26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 Black</vt:lpstr>
      <vt:lpstr>Arial</vt:lpstr>
      <vt:lpstr>Times New Roman</vt:lpstr>
      <vt:lpstr>Segoe UI Black</vt:lpstr>
      <vt:lpstr>Calibri</vt:lpstr>
      <vt:lpstr>Aptos Black</vt:lpstr>
      <vt:lpstr>Arial Regular</vt:lpstr>
      <vt:lpstr>Symbol</vt:lpstr>
      <vt:lpstr>Calibri Light</vt:lpstr>
      <vt:lpstr>1_Office Theme</vt:lpstr>
      <vt:lpstr>Office Theme</vt:lpstr>
      <vt:lpstr>PowerPoint Presentation</vt:lpstr>
      <vt:lpstr>I. MỘT SỐ TÍNH TRẠNG Ở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creative modern medical clinic presentation</dc:title>
  <cp:lastModifiedBy>Administrator</cp:lastModifiedBy>
  <cp:revision>116</cp:revision>
  <dcterms:created xsi:type="dcterms:W3CDTF">2006-08-16T00:00:00Z</dcterms:created>
  <dcterms:modified xsi:type="dcterms:W3CDTF">2025-05-11T08:30:48Z</dcterms:modified>
  <dc:identifier>DAGMiMIuLPc</dc:identifier>
</cp:coreProperties>
</file>