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80" r:id="rId3"/>
    <p:sldId id="258" r:id="rId4"/>
    <p:sldId id="257" r:id="rId5"/>
    <p:sldId id="286" r:id="rId6"/>
    <p:sldId id="281" r:id="rId7"/>
    <p:sldId id="259" r:id="rId8"/>
    <p:sldId id="282" r:id="rId9"/>
    <p:sldId id="283" r:id="rId10"/>
    <p:sldId id="285" r:id="rId11"/>
    <p:sldId id="28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TRG+gt6XRRTD8E6+E1xQAoWU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0C2E"/>
    <a:srgbClr val="BD0A26"/>
    <a:srgbClr val="FFFFFF"/>
    <a:srgbClr val="F2A603"/>
    <a:srgbClr val="14A8C2"/>
    <a:srgbClr val="FC6C2D"/>
    <a:srgbClr val="AFCBE1"/>
    <a:srgbClr val="F9DDE9"/>
    <a:srgbClr val="B0CDE3"/>
    <a:srgbClr val="02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7897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54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73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94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982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5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09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24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34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40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82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8743-5451-4A31-8496-C76BD9BCD8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22" y="11"/>
            <a:ext cx="1219197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318960" y="1629623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97166" y="1060896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754800" y="5828575"/>
            <a:ext cx="83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6000" y="2121781"/>
            <a:ext cx="81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4: HÌNH THANG CÂN</a:t>
            </a:r>
          </a:p>
          <a:p>
            <a:pPr algn="ctr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(Tiết 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945" y="599231"/>
            <a:ext cx="3837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87"/>
          <a:stretch/>
        </p:blipFill>
        <p:spPr>
          <a:xfrm>
            <a:off x="1904999" y="228600"/>
            <a:ext cx="8620797" cy="5101086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219200" y="5562600"/>
            <a:ext cx="9715501" cy="990668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7197" y="573476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trên, hình nào là hình thang cân?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0681">
            <a:off x="807210" y="4829783"/>
            <a:ext cx="1147167" cy="1147167"/>
          </a:xfrm>
          <a:prstGeom prst="rect">
            <a:avLst/>
          </a:prstGeom>
        </p:spPr>
      </p:pic>
      <p:pic>
        <p:nvPicPr>
          <p:cNvPr id="8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336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0" y="583913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111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một lần cắt hoặc gấp giấy, hãy tạo ra hình thang cân từ:</a:t>
            </a: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hình tam giác đều.</a:t>
            </a: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Mảnh bìa có hình lục giác đều.</a:t>
            </a:r>
          </a:p>
        </p:txBody>
      </p:sp>
    </p:spTree>
    <p:extLst>
      <p:ext uri="{BB962C8B-B14F-4D97-AF65-F5344CB8AC3E}">
        <p14:creationId xmlns:p14="http://schemas.microsoft.com/office/powerpoint/2010/main" val="406663284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25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-5316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25"/>
          <p:cNvSpPr txBox="1"/>
          <p:nvPr/>
        </p:nvSpPr>
        <p:spPr>
          <a:xfrm>
            <a:off x="828675" y="1423500"/>
            <a:ext cx="10687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600" b="1">
                <a:solidFill>
                  <a:schemeClr val="dk1"/>
                </a:solidFill>
              </a:rPr>
              <a:t>Thank you</a:t>
            </a:r>
            <a:r>
              <a:rPr lang="zh-CN" sz="1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200"/>
          </a:p>
        </p:txBody>
      </p:sp>
      <p:pic>
        <p:nvPicPr>
          <p:cNvPr id="887" name="Google Shape;887;p25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69">
            <a:off x="-110531" y="1719767"/>
            <a:ext cx="1593263" cy="15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5" y="270819"/>
            <a:ext cx="4191000" cy="321468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334" y="3701256"/>
            <a:ext cx="4191001" cy="2928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Đèn tre hình thang XLD01 - Công ty cổ phần giải pháp Xuân L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5123" y="294882"/>
            <a:ext cx="3457915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ệ Trang Trí Bậc Thang Gỗ Tre BFKS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99" y="37465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8452078" y="2304405"/>
            <a:ext cx="3574822" cy="2362200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52872" y="2608342"/>
            <a:ext cx="34740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 hình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gì xuất hiện trong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cả bốn bức tranh?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36118">
            <a:off x="10828350" y="1409404"/>
            <a:ext cx="1147167" cy="11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图片包含 物体, 时钟&#10;&#10;描述已自动生成"/>
          <p:cNvPicPr preferRelativeResize="0"/>
          <p:nvPr/>
        </p:nvPicPr>
        <p:blipFill rotWithShape="1">
          <a:blip r:embed="rId3">
            <a:alphaModFix/>
          </a:blip>
          <a:srcRect l="75549" t="-2467" r="347" b="2732"/>
          <a:stretch/>
        </p:blipFill>
        <p:spPr>
          <a:xfrm>
            <a:off x="10118187" y="213729"/>
            <a:ext cx="2063252" cy="6478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495850" y="183816"/>
            <a:ext cx="627077" cy="818969"/>
            <a:chOff x="1971675" y="1681163"/>
            <a:chExt cx="1743075" cy="2276475"/>
          </a:xfrm>
        </p:grpSpPr>
        <p:sp>
          <p:nvSpPr>
            <p:cNvPr id="32" name="Google Shape;32;p4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1048679" y="2403634"/>
            <a:ext cx="4834745" cy="28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288690" y="4050901"/>
            <a:ext cx="4328824" cy="1105085"/>
          </a:xfrm>
          <a:custGeom>
            <a:avLst/>
            <a:gdLst/>
            <a:ahLst/>
            <a:cxnLst/>
            <a:rect l="l" t="t" r="r" b="b"/>
            <a:pathLst>
              <a:path w="701" h="179" extrusionOk="0">
                <a:moveTo>
                  <a:pt x="695" y="161"/>
                </a:moveTo>
                <a:cubicBezTo>
                  <a:pt x="701" y="140"/>
                  <a:pt x="697" y="115"/>
                  <a:pt x="697" y="93"/>
                </a:cubicBezTo>
                <a:cubicBezTo>
                  <a:pt x="698" y="68"/>
                  <a:pt x="698" y="43"/>
                  <a:pt x="698" y="18"/>
                </a:cubicBezTo>
                <a:cubicBezTo>
                  <a:pt x="698" y="17"/>
                  <a:pt x="698" y="15"/>
                  <a:pt x="698" y="13"/>
                </a:cubicBezTo>
                <a:cubicBezTo>
                  <a:pt x="698" y="12"/>
                  <a:pt x="698" y="11"/>
                  <a:pt x="698" y="9"/>
                </a:cubicBezTo>
                <a:cubicBezTo>
                  <a:pt x="698" y="8"/>
                  <a:pt x="697" y="7"/>
                  <a:pt x="696" y="6"/>
                </a:cubicBezTo>
                <a:cubicBezTo>
                  <a:pt x="695" y="4"/>
                  <a:pt x="692" y="5"/>
                  <a:pt x="690" y="6"/>
                </a:cubicBezTo>
                <a:cubicBezTo>
                  <a:pt x="673" y="2"/>
                  <a:pt x="654" y="3"/>
                  <a:pt x="636" y="3"/>
                </a:cubicBezTo>
                <a:cubicBezTo>
                  <a:pt x="631" y="3"/>
                  <a:pt x="625" y="3"/>
                  <a:pt x="620" y="3"/>
                </a:cubicBezTo>
                <a:cubicBezTo>
                  <a:pt x="591" y="3"/>
                  <a:pt x="562" y="3"/>
                  <a:pt x="533" y="3"/>
                </a:cubicBezTo>
                <a:cubicBezTo>
                  <a:pt x="475" y="3"/>
                  <a:pt x="417" y="3"/>
                  <a:pt x="359" y="3"/>
                </a:cubicBezTo>
                <a:cubicBezTo>
                  <a:pt x="246" y="3"/>
                  <a:pt x="133" y="2"/>
                  <a:pt x="19" y="3"/>
                </a:cubicBezTo>
                <a:cubicBezTo>
                  <a:pt x="18" y="3"/>
                  <a:pt x="16" y="3"/>
                  <a:pt x="14" y="5"/>
                </a:cubicBezTo>
                <a:cubicBezTo>
                  <a:pt x="12" y="0"/>
                  <a:pt x="2" y="7"/>
                  <a:pt x="3" y="12"/>
                </a:cubicBezTo>
                <a:cubicBezTo>
                  <a:pt x="1" y="40"/>
                  <a:pt x="2" y="68"/>
                  <a:pt x="2" y="95"/>
                </a:cubicBezTo>
                <a:cubicBezTo>
                  <a:pt x="2" y="108"/>
                  <a:pt x="2" y="121"/>
                  <a:pt x="2" y="133"/>
                </a:cubicBezTo>
                <a:cubicBezTo>
                  <a:pt x="3" y="145"/>
                  <a:pt x="0" y="157"/>
                  <a:pt x="5" y="168"/>
                </a:cubicBezTo>
                <a:cubicBezTo>
                  <a:pt x="5" y="169"/>
                  <a:pt x="4" y="170"/>
                  <a:pt x="4" y="172"/>
                </a:cubicBezTo>
                <a:cubicBezTo>
                  <a:pt x="4" y="173"/>
                  <a:pt x="5" y="174"/>
                  <a:pt x="6" y="174"/>
                </a:cubicBezTo>
                <a:cubicBezTo>
                  <a:pt x="7" y="175"/>
                  <a:pt x="7" y="175"/>
                  <a:pt x="7" y="175"/>
                </a:cubicBezTo>
                <a:cubicBezTo>
                  <a:pt x="8" y="176"/>
                  <a:pt x="10" y="177"/>
                  <a:pt x="12" y="177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16" y="177"/>
                  <a:pt x="16" y="177"/>
                  <a:pt x="17" y="177"/>
                </a:cubicBezTo>
                <a:cubicBezTo>
                  <a:pt x="17" y="177"/>
                  <a:pt x="18" y="177"/>
                  <a:pt x="19" y="177"/>
                </a:cubicBezTo>
                <a:cubicBezTo>
                  <a:pt x="21" y="177"/>
                  <a:pt x="23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32" y="177"/>
                  <a:pt x="238" y="177"/>
                  <a:pt x="344" y="177"/>
                </a:cubicBezTo>
                <a:cubicBezTo>
                  <a:pt x="399" y="177"/>
                  <a:pt x="455" y="176"/>
                  <a:pt x="510" y="176"/>
                </a:cubicBezTo>
                <a:cubicBezTo>
                  <a:pt x="537" y="176"/>
                  <a:pt x="563" y="176"/>
                  <a:pt x="590" y="176"/>
                </a:cubicBezTo>
                <a:cubicBezTo>
                  <a:pt x="596" y="176"/>
                  <a:pt x="603" y="176"/>
                  <a:pt x="610" y="176"/>
                </a:cubicBezTo>
                <a:cubicBezTo>
                  <a:pt x="626" y="177"/>
                  <a:pt x="642" y="177"/>
                  <a:pt x="657" y="175"/>
                </a:cubicBezTo>
                <a:cubicBezTo>
                  <a:pt x="657" y="176"/>
                  <a:pt x="658" y="177"/>
                  <a:pt x="659" y="177"/>
                </a:cubicBezTo>
                <a:cubicBezTo>
                  <a:pt x="661" y="176"/>
                  <a:pt x="663" y="176"/>
                  <a:pt x="665" y="176"/>
                </a:cubicBezTo>
                <a:cubicBezTo>
                  <a:pt x="668" y="176"/>
                  <a:pt x="671" y="176"/>
                  <a:pt x="674" y="177"/>
                </a:cubicBezTo>
                <a:cubicBezTo>
                  <a:pt x="676" y="177"/>
                  <a:pt x="678" y="177"/>
                  <a:pt x="681" y="177"/>
                </a:cubicBezTo>
                <a:cubicBezTo>
                  <a:pt x="683" y="177"/>
                  <a:pt x="686" y="177"/>
                  <a:pt x="689" y="178"/>
                </a:cubicBezTo>
                <a:cubicBezTo>
                  <a:pt x="693" y="179"/>
                  <a:pt x="697" y="174"/>
                  <a:pt x="698" y="171"/>
                </a:cubicBezTo>
                <a:cubicBezTo>
                  <a:pt x="698" y="170"/>
                  <a:pt x="698" y="170"/>
                  <a:pt x="698" y="170"/>
                </a:cubicBezTo>
                <a:cubicBezTo>
                  <a:pt x="698" y="169"/>
                  <a:pt x="698" y="169"/>
                  <a:pt x="698" y="168"/>
                </a:cubicBezTo>
                <a:cubicBezTo>
                  <a:pt x="698" y="165"/>
                  <a:pt x="698" y="163"/>
                  <a:pt x="696" y="161"/>
                </a:cubicBezTo>
                <a:cubicBezTo>
                  <a:pt x="695" y="161"/>
                  <a:pt x="695" y="161"/>
                  <a:pt x="69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480353" y="3945573"/>
            <a:ext cx="821907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130" y="113"/>
                </a:moveTo>
                <a:cubicBezTo>
                  <a:pt x="130" y="112"/>
                  <a:pt x="130" y="112"/>
                  <a:pt x="130" y="112"/>
                </a:cubicBezTo>
                <a:cubicBezTo>
                  <a:pt x="131" y="99"/>
                  <a:pt x="130" y="86"/>
                  <a:pt x="130" y="73"/>
                </a:cubicBezTo>
                <a:cubicBezTo>
                  <a:pt x="130" y="57"/>
                  <a:pt x="133" y="38"/>
                  <a:pt x="130" y="21"/>
                </a:cubicBezTo>
                <a:cubicBezTo>
                  <a:pt x="130" y="20"/>
                  <a:pt x="130" y="18"/>
                  <a:pt x="130" y="17"/>
                </a:cubicBezTo>
                <a:cubicBezTo>
                  <a:pt x="130" y="14"/>
                  <a:pt x="130" y="9"/>
                  <a:pt x="129" y="7"/>
                </a:cubicBezTo>
                <a:cubicBezTo>
                  <a:pt x="128" y="5"/>
                  <a:pt x="127" y="5"/>
                  <a:pt x="126" y="5"/>
                </a:cubicBezTo>
                <a:cubicBezTo>
                  <a:pt x="126" y="4"/>
                  <a:pt x="124" y="2"/>
                  <a:pt x="122" y="2"/>
                </a:cubicBezTo>
                <a:cubicBezTo>
                  <a:pt x="116" y="3"/>
                  <a:pt x="110" y="2"/>
                  <a:pt x="103" y="2"/>
                </a:cubicBezTo>
                <a:cubicBezTo>
                  <a:pt x="90" y="1"/>
                  <a:pt x="77" y="0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4"/>
                  <a:pt x="54" y="4"/>
                  <a:pt x="49" y="4"/>
                </a:cubicBezTo>
                <a:cubicBezTo>
                  <a:pt x="36" y="4"/>
                  <a:pt x="24" y="5"/>
                  <a:pt x="11" y="2"/>
                </a:cubicBezTo>
                <a:cubicBezTo>
                  <a:pt x="7" y="0"/>
                  <a:pt x="0" y="6"/>
                  <a:pt x="2" y="11"/>
                </a:cubicBezTo>
                <a:cubicBezTo>
                  <a:pt x="3" y="14"/>
                  <a:pt x="4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3" y="35"/>
                  <a:pt x="3" y="50"/>
                  <a:pt x="3" y="64"/>
                </a:cubicBezTo>
                <a:cubicBezTo>
                  <a:pt x="3" y="66"/>
                  <a:pt x="4" y="67"/>
                  <a:pt x="4" y="67"/>
                </a:cubicBezTo>
                <a:cubicBezTo>
                  <a:pt x="4" y="80"/>
                  <a:pt x="3" y="92"/>
                  <a:pt x="3" y="105"/>
                </a:cubicBezTo>
                <a:cubicBezTo>
                  <a:pt x="3" y="117"/>
                  <a:pt x="1" y="130"/>
                  <a:pt x="5" y="141"/>
                </a:cubicBezTo>
                <a:cubicBezTo>
                  <a:pt x="5" y="143"/>
                  <a:pt x="5" y="145"/>
                  <a:pt x="5" y="146"/>
                </a:cubicBezTo>
                <a:cubicBezTo>
                  <a:pt x="5" y="148"/>
                  <a:pt x="5" y="150"/>
                  <a:pt x="6" y="150"/>
                </a:cubicBezTo>
                <a:cubicBezTo>
                  <a:pt x="14" y="154"/>
                  <a:pt x="21" y="159"/>
                  <a:pt x="29" y="161"/>
                </a:cubicBezTo>
                <a:cubicBezTo>
                  <a:pt x="37" y="163"/>
                  <a:pt x="45" y="164"/>
                  <a:pt x="53" y="167"/>
                </a:cubicBezTo>
                <a:cubicBezTo>
                  <a:pt x="60" y="169"/>
                  <a:pt x="67" y="169"/>
                  <a:pt x="73" y="167"/>
                </a:cubicBezTo>
                <a:cubicBezTo>
                  <a:pt x="74" y="168"/>
                  <a:pt x="75" y="168"/>
                  <a:pt x="77" y="168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2" y="165"/>
                  <a:pt x="82" y="165"/>
                </a:cubicBezTo>
                <a:cubicBezTo>
                  <a:pt x="84" y="164"/>
                  <a:pt x="86" y="163"/>
                  <a:pt x="8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90" y="162"/>
                  <a:pt x="90" y="162"/>
                  <a:pt x="91" y="162"/>
                </a:cubicBezTo>
                <a:cubicBezTo>
                  <a:pt x="93" y="161"/>
                  <a:pt x="96" y="160"/>
                  <a:pt x="98" y="159"/>
                </a:cubicBezTo>
                <a:cubicBezTo>
                  <a:pt x="106" y="156"/>
                  <a:pt x="115" y="153"/>
                  <a:pt x="124" y="151"/>
                </a:cubicBezTo>
                <a:cubicBezTo>
                  <a:pt x="127" y="150"/>
                  <a:pt x="131" y="146"/>
                  <a:pt x="131" y="143"/>
                </a:cubicBezTo>
                <a:cubicBezTo>
                  <a:pt x="130" y="133"/>
                  <a:pt x="131" y="122"/>
                  <a:pt x="130" y="113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307683" y="3945573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2" y="190"/>
                </a:moveTo>
                <a:cubicBezTo>
                  <a:pt x="2" y="191"/>
                  <a:pt x="2" y="191"/>
                  <a:pt x="2" y="192"/>
                </a:cubicBezTo>
                <a:cubicBezTo>
                  <a:pt x="2" y="193"/>
                  <a:pt x="3" y="193"/>
                  <a:pt x="3" y="193"/>
                </a:cubicBezTo>
                <a:cubicBezTo>
                  <a:pt x="4" y="193"/>
                  <a:pt x="5" y="193"/>
                  <a:pt x="5" y="193"/>
                </a:cubicBezTo>
                <a:cubicBezTo>
                  <a:pt x="5" y="192"/>
                  <a:pt x="5" y="192"/>
                  <a:pt x="4" y="192"/>
                </a:cubicBezTo>
                <a:cubicBezTo>
                  <a:pt x="4" y="192"/>
                  <a:pt x="4" y="192"/>
                  <a:pt x="3" y="191"/>
                </a:cubicBezTo>
                <a:cubicBezTo>
                  <a:pt x="3" y="191"/>
                  <a:pt x="2" y="191"/>
                  <a:pt x="2" y="190"/>
                </a:cubicBezTo>
                <a:moveTo>
                  <a:pt x="0" y="180"/>
                </a:moveTo>
                <a:cubicBezTo>
                  <a:pt x="1" y="183"/>
                  <a:pt x="1" y="185"/>
                  <a:pt x="1" y="188"/>
                </a:cubicBezTo>
                <a:cubicBezTo>
                  <a:pt x="2" y="187"/>
                  <a:pt x="2" y="186"/>
                  <a:pt x="2" y="185"/>
                </a:cubicBezTo>
                <a:cubicBezTo>
                  <a:pt x="1" y="183"/>
                  <a:pt x="1" y="182"/>
                  <a:pt x="0" y="180"/>
                </a:cubicBezTo>
                <a:moveTo>
                  <a:pt x="13" y="19"/>
                </a:moveTo>
                <a:cubicBezTo>
                  <a:pt x="11" y="19"/>
                  <a:pt x="10" y="19"/>
                  <a:pt x="8" y="19"/>
                </a:cubicBezTo>
                <a:cubicBezTo>
                  <a:pt x="7" y="19"/>
                  <a:pt x="6" y="20"/>
                  <a:pt x="5" y="20"/>
                </a:cubicBezTo>
                <a:cubicBezTo>
                  <a:pt x="3" y="22"/>
                  <a:pt x="0" y="24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4"/>
                  <a:pt x="6" y="20"/>
                  <a:pt x="9" y="20"/>
                </a:cubicBezTo>
                <a:cubicBezTo>
                  <a:pt x="10" y="20"/>
                  <a:pt x="11" y="21"/>
                  <a:pt x="11" y="22"/>
                </a:cubicBezTo>
                <a:cubicBezTo>
                  <a:pt x="13" y="20"/>
                  <a:pt x="15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22" y="20"/>
                  <a:pt x="25" y="20"/>
                </a:cubicBezTo>
                <a:cubicBezTo>
                  <a:pt x="24" y="19"/>
                  <a:pt x="23" y="19"/>
                  <a:pt x="23" y="19"/>
                </a:cubicBezTo>
                <a:cubicBezTo>
                  <a:pt x="19" y="19"/>
                  <a:pt x="16" y="19"/>
                  <a:pt x="13" y="19"/>
                </a:cubicBezTo>
                <a:moveTo>
                  <a:pt x="30" y="12"/>
                </a:moveTo>
                <a:cubicBezTo>
                  <a:pt x="30" y="14"/>
                  <a:pt x="30" y="17"/>
                  <a:pt x="30" y="19"/>
                </a:cubicBezTo>
                <a:cubicBezTo>
                  <a:pt x="30" y="19"/>
                  <a:pt x="31" y="19"/>
                  <a:pt x="32" y="19"/>
                </a:cubicBezTo>
                <a:cubicBezTo>
                  <a:pt x="32" y="19"/>
                  <a:pt x="32" y="18"/>
                  <a:pt x="32" y="18"/>
                </a:cubicBezTo>
                <a:cubicBezTo>
                  <a:pt x="32" y="16"/>
                  <a:pt x="31" y="14"/>
                  <a:pt x="30" y="12"/>
                </a:cubicBezTo>
                <a:moveTo>
                  <a:pt x="38" y="1"/>
                </a:moveTo>
                <a:cubicBezTo>
                  <a:pt x="36" y="1"/>
                  <a:pt x="33" y="3"/>
                  <a:pt x="31" y="5"/>
                </a:cubicBezTo>
                <a:cubicBezTo>
                  <a:pt x="33" y="3"/>
                  <a:pt x="36" y="1"/>
                  <a:pt x="38" y="1"/>
                </a:cubicBezTo>
                <a:cubicBezTo>
                  <a:pt x="39" y="1"/>
                  <a:pt x="39" y="1"/>
                  <a:pt x="39" y="2"/>
                </a:cubicBezTo>
                <a:cubicBezTo>
                  <a:pt x="47" y="4"/>
                  <a:pt x="56" y="4"/>
                  <a:pt x="64" y="4"/>
                </a:cubicBezTo>
                <a:cubicBezTo>
                  <a:pt x="69" y="4"/>
                  <a:pt x="73" y="4"/>
                  <a:pt x="77" y="4"/>
                </a:cubicBezTo>
                <a:cubicBezTo>
                  <a:pt x="82" y="4"/>
                  <a:pt x="86" y="4"/>
                  <a:pt x="90" y="4"/>
                </a:cubicBezTo>
                <a:cubicBezTo>
                  <a:pt x="91" y="4"/>
                  <a:pt x="91" y="4"/>
                  <a:pt x="92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97" y="2"/>
                  <a:pt x="101" y="2"/>
                  <a:pt x="105" y="1"/>
                </a:cubicBezTo>
                <a:cubicBezTo>
                  <a:pt x="88" y="1"/>
                  <a:pt x="71" y="1"/>
                  <a:pt x="54" y="1"/>
                </a:cubicBezTo>
                <a:cubicBezTo>
                  <a:pt x="49" y="1"/>
                  <a:pt x="45" y="1"/>
                  <a:pt x="40" y="1"/>
                </a:cubicBezTo>
                <a:cubicBezTo>
                  <a:pt x="39" y="1"/>
                  <a:pt x="39" y="1"/>
                  <a:pt x="38" y="1"/>
                </a:cubicBezTo>
                <a:moveTo>
                  <a:pt x="134" y="0"/>
                </a:moveTo>
                <a:cubicBezTo>
                  <a:pt x="130" y="0"/>
                  <a:pt x="125" y="0"/>
                  <a:pt x="120" y="1"/>
                </a:cubicBezTo>
                <a:cubicBezTo>
                  <a:pt x="119" y="1"/>
                  <a:pt x="117" y="1"/>
                  <a:pt x="116" y="1"/>
                </a:cubicBezTo>
                <a:cubicBezTo>
                  <a:pt x="121" y="1"/>
                  <a:pt x="126" y="1"/>
                  <a:pt x="131" y="2"/>
                </a:cubicBezTo>
                <a:cubicBezTo>
                  <a:pt x="137" y="2"/>
                  <a:pt x="143" y="2"/>
                  <a:pt x="149" y="2"/>
                </a:cubicBezTo>
                <a:cubicBezTo>
                  <a:pt x="149" y="2"/>
                  <a:pt x="149" y="2"/>
                  <a:pt x="150" y="2"/>
                </a:cubicBezTo>
                <a:cubicBezTo>
                  <a:pt x="150" y="2"/>
                  <a:pt x="150" y="2"/>
                  <a:pt x="150" y="2"/>
                </a:cubicBezTo>
                <a:cubicBezTo>
                  <a:pt x="153" y="2"/>
                  <a:pt x="154" y="4"/>
                  <a:pt x="154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5"/>
                  <a:pt x="156" y="5"/>
                  <a:pt x="157" y="6"/>
                </a:cubicBezTo>
                <a:cubicBezTo>
                  <a:pt x="157" y="5"/>
                  <a:pt x="157" y="4"/>
                  <a:pt x="156" y="4"/>
                </a:cubicBezTo>
                <a:cubicBezTo>
                  <a:pt x="150" y="1"/>
                  <a:pt x="142" y="0"/>
                  <a:pt x="13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295596" y="4062988"/>
            <a:ext cx="240011" cy="1074004"/>
          </a:xfrm>
          <a:custGeom>
            <a:avLst/>
            <a:gdLst/>
            <a:ahLst/>
            <a:cxnLst/>
            <a:rect l="l" t="t" r="r" b="b"/>
            <a:pathLst>
              <a:path w="39" h="174" extrusionOk="0">
                <a:moveTo>
                  <a:pt x="34" y="0"/>
                </a:moveTo>
                <a:cubicBezTo>
                  <a:pt x="33" y="0"/>
                  <a:pt x="32" y="0"/>
                  <a:pt x="32" y="0"/>
                </a:cubicBezTo>
                <a:cubicBezTo>
                  <a:pt x="32" y="1"/>
                  <a:pt x="32" y="1"/>
                  <a:pt x="32" y="2"/>
                </a:cubicBezTo>
                <a:cubicBezTo>
                  <a:pt x="31" y="1"/>
                  <a:pt x="29" y="1"/>
                  <a:pt x="27" y="1"/>
                </a:cubicBezTo>
                <a:cubicBezTo>
                  <a:pt x="24" y="1"/>
                  <a:pt x="21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5" y="1"/>
                  <a:pt x="13" y="3"/>
                </a:cubicBezTo>
                <a:cubicBezTo>
                  <a:pt x="13" y="2"/>
                  <a:pt x="12" y="1"/>
                  <a:pt x="11" y="1"/>
                </a:cubicBezTo>
                <a:cubicBezTo>
                  <a:pt x="8" y="1"/>
                  <a:pt x="3" y="5"/>
                  <a:pt x="2" y="8"/>
                </a:cubicBezTo>
                <a:cubicBezTo>
                  <a:pt x="2" y="37"/>
                  <a:pt x="3" y="65"/>
                  <a:pt x="3" y="94"/>
                </a:cubicBezTo>
                <a:cubicBezTo>
                  <a:pt x="3" y="115"/>
                  <a:pt x="0" y="139"/>
                  <a:pt x="2" y="161"/>
                </a:cubicBezTo>
                <a:cubicBezTo>
                  <a:pt x="3" y="163"/>
                  <a:pt x="3" y="164"/>
                  <a:pt x="4" y="166"/>
                </a:cubicBezTo>
                <a:cubicBezTo>
                  <a:pt x="4" y="167"/>
                  <a:pt x="4" y="168"/>
                  <a:pt x="3" y="169"/>
                </a:cubicBezTo>
                <a:cubicBezTo>
                  <a:pt x="4" y="170"/>
                  <a:pt x="4" y="171"/>
                  <a:pt x="4" y="171"/>
                </a:cubicBezTo>
                <a:cubicBezTo>
                  <a:pt x="4" y="172"/>
                  <a:pt x="5" y="172"/>
                  <a:pt x="5" y="172"/>
                </a:cubicBezTo>
                <a:cubicBezTo>
                  <a:pt x="6" y="173"/>
                  <a:pt x="6" y="173"/>
                  <a:pt x="6" y="173"/>
                </a:cubicBezTo>
                <a:cubicBezTo>
                  <a:pt x="7" y="173"/>
                  <a:pt x="7" y="173"/>
                  <a:pt x="7" y="174"/>
                </a:cubicBezTo>
                <a:cubicBezTo>
                  <a:pt x="9" y="173"/>
                  <a:pt x="10" y="171"/>
                  <a:pt x="10" y="170"/>
                </a:cubicBezTo>
                <a:cubicBezTo>
                  <a:pt x="15" y="144"/>
                  <a:pt x="12" y="116"/>
                  <a:pt x="12" y="90"/>
                </a:cubicBezTo>
                <a:cubicBezTo>
                  <a:pt x="12" y="63"/>
                  <a:pt x="12" y="36"/>
                  <a:pt x="12" y="8"/>
                </a:cubicBezTo>
                <a:cubicBezTo>
                  <a:pt x="15" y="8"/>
                  <a:pt x="17" y="8"/>
                  <a:pt x="19" y="8"/>
                </a:cubicBezTo>
                <a:cubicBezTo>
                  <a:pt x="23" y="7"/>
                  <a:pt x="28" y="8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26"/>
                  <a:pt x="32" y="46"/>
                  <a:pt x="32" y="67"/>
                </a:cubicBezTo>
                <a:cubicBezTo>
                  <a:pt x="32" y="80"/>
                  <a:pt x="32" y="93"/>
                  <a:pt x="32" y="106"/>
                </a:cubicBezTo>
                <a:cubicBezTo>
                  <a:pt x="32" y="115"/>
                  <a:pt x="30" y="125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4"/>
                  <a:pt x="38" y="133"/>
                  <a:pt x="39" y="133"/>
                </a:cubicBezTo>
                <a:cubicBezTo>
                  <a:pt x="38" y="132"/>
                  <a:pt x="37" y="132"/>
                  <a:pt x="36" y="131"/>
                </a:cubicBezTo>
                <a:cubicBezTo>
                  <a:pt x="35" y="131"/>
                  <a:pt x="35" y="129"/>
                  <a:pt x="35" y="127"/>
                </a:cubicBezTo>
                <a:cubicBezTo>
                  <a:pt x="35" y="126"/>
                  <a:pt x="35" y="124"/>
                  <a:pt x="35" y="122"/>
                </a:cubicBezTo>
                <a:cubicBezTo>
                  <a:pt x="31" y="111"/>
                  <a:pt x="33" y="98"/>
                  <a:pt x="33" y="86"/>
                </a:cubicBezTo>
                <a:cubicBezTo>
                  <a:pt x="33" y="73"/>
                  <a:pt x="34" y="61"/>
                  <a:pt x="34" y="48"/>
                </a:cubicBezTo>
                <a:cubicBezTo>
                  <a:pt x="34" y="48"/>
                  <a:pt x="33" y="47"/>
                  <a:pt x="33" y="45"/>
                </a:cubicBezTo>
                <a:cubicBezTo>
                  <a:pt x="33" y="31"/>
                  <a:pt x="33" y="16"/>
                  <a:pt x="33" y="2"/>
                </a:cubicBezTo>
                <a:cubicBezTo>
                  <a:pt x="33" y="1"/>
                  <a:pt x="34" y="1"/>
                  <a:pt x="34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487259" y="3952480"/>
            <a:ext cx="790826" cy="930689"/>
          </a:xfrm>
          <a:custGeom>
            <a:avLst/>
            <a:gdLst/>
            <a:ahLst/>
            <a:cxnLst/>
            <a:rect l="l" t="t" r="r" b="b"/>
            <a:pathLst>
              <a:path w="128" h="151" extrusionOk="0">
                <a:moveTo>
                  <a:pt x="87" y="0"/>
                </a:moveTo>
                <a:cubicBezTo>
                  <a:pt x="84" y="0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7" y="0"/>
                  <a:pt x="76" y="0"/>
                </a:cubicBezTo>
                <a:cubicBezTo>
                  <a:pt x="72" y="1"/>
                  <a:pt x="68" y="1"/>
                  <a:pt x="63" y="2"/>
                </a:cubicBezTo>
                <a:cubicBezTo>
                  <a:pt x="63" y="3"/>
                  <a:pt x="63" y="3"/>
                  <a:pt x="63" y="3"/>
                </a:cubicBezTo>
                <a:cubicBezTo>
                  <a:pt x="62" y="3"/>
                  <a:pt x="62" y="3"/>
                  <a:pt x="61" y="3"/>
                </a:cubicBezTo>
                <a:cubicBezTo>
                  <a:pt x="57" y="3"/>
                  <a:pt x="53" y="3"/>
                  <a:pt x="48" y="3"/>
                </a:cubicBezTo>
                <a:cubicBezTo>
                  <a:pt x="44" y="3"/>
                  <a:pt x="40" y="3"/>
                  <a:pt x="35" y="3"/>
                </a:cubicBezTo>
                <a:cubicBezTo>
                  <a:pt x="27" y="3"/>
                  <a:pt x="18" y="3"/>
                  <a:pt x="10" y="1"/>
                </a:cubicBezTo>
                <a:cubicBezTo>
                  <a:pt x="10" y="0"/>
                  <a:pt x="10" y="0"/>
                  <a:pt x="9" y="0"/>
                </a:cubicBezTo>
                <a:cubicBezTo>
                  <a:pt x="7" y="0"/>
                  <a:pt x="4" y="2"/>
                  <a:pt x="2" y="4"/>
                </a:cubicBezTo>
                <a:cubicBezTo>
                  <a:pt x="2" y="5"/>
                  <a:pt x="1" y="7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3"/>
                  <a:pt x="3" y="15"/>
                  <a:pt x="3" y="17"/>
                </a:cubicBezTo>
                <a:cubicBezTo>
                  <a:pt x="3" y="17"/>
                  <a:pt x="3" y="18"/>
                  <a:pt x="3" y="18"/>
                </a:cubicBezTo>
                <a:cubicBezTo>
                  <a:pt x="3" y="19"/>
                  <a:pt x="2" y="19"/>
                  <a:pt x="2" y="20"/>
                </a:cubicBezTo>
                <a:cubicBezTo>
                  <a:pt x="2" y="34"/>
                  <a:pt x="2" y="49"/>
                  <a:pt x="2" y="63"/>
                </a:cubicBezTo>
                <a:cubicBezTo>
                  <a:pt x="2" y="65"/>
                  <a:pt x="3" y="66"/>
                  <a:pt x="3" y="66"/>
                </a:cubicBezTo>
                <a:cubicBezTo>
                  <a:pt x="3" y="79"/>
                  <a:pt x="2" y="91"/>
                  <a:pt x="2" y="104"/>
                </a:cubicBezTo>
                <a:cubicBezTo>
                  <a:pt x="2" y="116"/>
                  <a:pt x="0" y="129"/>
                  <a:pt x="4" y="140"/>
                </a:cubicBezTo>
                <a:cubicBezTo>
                  <a:pt x="4" y="142"/>
                  <a:pt x="4" y="144"/>
                  <a:pt x="4" y="145"/>
                </a:cubicBezTo>
                <a:cubicBezTo>
                  <a:pt x="4" y="147"/>
                  <a:pt x="4" y="149"/>
                  <a:pt x="5" y="149"/>
                </a:cubicBezTo>
                <a:cubicBezTo>
                  <a:pt x="6" y="150"/>
                  <a:pt x="7" y="150"/>
                  <a:pt x="8" y="151"/>
                </a:cubicBezTo>
                <a:cubicBezTo>
                  <a:pt x="9" y="150"/>
                  <a:pt x="9" y="149"/>
                  <a:pt x="10" y="148"/>
                </a:cubicBezTo>
                <a:cubicBezTo>
                  <a:pt x="17" y="128"/>
                  <a:pt x="12" y="101"/>
                  <a:pt x="12" y="80"/>
                </a:cubicBezTo>
                <a:cubicBezTo>
                  <a:pt x="12" y="57"/>
                  <a:pt x="13" y="34"/>
                  <a:pt x="12" y="11"/>
                </a:cubicBezTo>
                <a:cubicBezTo>
                  <a:pt x="15" y="11"/>
                  <a:pt x="17" y="11"/>
                  <a:pt x="19" y="11"/>
                </a:cubicBezTo>
                <a:cubicBezTo>
                  <a:pt x="34" y="11"/>
                  <a:pt x="50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71" y="11"/>
                  <a:pt x="76" y="11"/>
                  <a:pt x="81" y="11"/>
                </a:cubicBezTo>
                <a:cubicBezTo>
                  <a:pt x="86" y="11"/>
                  <a:pt x="92" y="11"/>
                  <a:pt x="97" y="11"/>
                </a:cubicBezTo>
                <a:cubicBezTo>
                  <a:pt x="107" y="11"/>
                  <a:pt x="116" y="11"/>
                  <a:pt x="125" y="8"/>
                </a:cubicBezTo>
                <a:cubicBezTo>
                  <a:pt x="125" y="8"/>
                  <a:pt x="127" y="7"/>
                  <a:pt x="128" y="5"/>
                </a:cubicBezTo>
                <a:cubicBezTo>
                  <a:pt x="127" y="4"/>
                  <a:pt x="126" y="4"/>
                  <a:pt x="125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4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14" y="1"/>
                  <a:pt x="108" y="1"/>
                  <a:pt x="102" y="1"/>
                </a:cubicBezTo>
                <a:cubicBezTo>
                  <a:pt x="97" y="0"/>
                  <a:pt x="92" y="0"/>
                  <a:pt x="87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4346" y="4057808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505" y="1"/>
                </a:moveTo>
                <a:cubicBezTo>
                  <a:pt x="497" y="1"/>
                  <a:pt x="488" y="1"/>
                  <a:pt x="480" y="1"/>
                </a:cubicBezTo>
                <a:cubicBezTo>
                  <a:pt x="458" y="1"/>
                  <a:pt x="436" y="2"/>
                  <a:pt x="414" y="2"/>
                </a:cubicBezTo>
                <a:cubicBezTo>
                  <a:pt x="427" y="2"/>
                  <a:pt x="441" y="2"/>
                  <a:pt x="454" y="2"/>
                </a:cubicBezTo>
                <a:cubicBezTo>
                  <a:pt x="454" y="2"/>
                  <a:pt x="454" y="2"/>
                  <a:pt x="454" y="2"/>
                </a:cubicBezTo>
                <a:cubicBezTo>
                  <a:pt x="459" y="2"/>
                  <a:pt x="465" y="2"/>
                  <a:pt x="470" y="2"/>
                </a:cubicBezTo>
                <a:cubicBezTo>
                  <a:pt x="475" y="2"/>
                  <a:pt x="480" y="2"/>
                  <a:pt x="486" y="2"/>
                </a:cubicBezTo>
                <a:cubicBezTo>
                  <a:pt x="499" y="2"/>
                  <a:pt x="512" y="2"/>
                  <a:pt x="524" y="5"/>
                </a:cubicBezTo>
                <a:cubicBezTo>
                  <a:pt x="525" y="5"/>
                  <a:pt x="527" y="4"/>
                  <a:pt x="528" y="4"/>
                </a:cubicBezTo>
                <a:cubicBezTo>
                  <a:pt x="529" y="4"/>
                  <a:pt x="530" y="4"/>
                  <a:pt x="530" y="5"/>
                </a:cubicBezTo>
                <a:cubicBezTo>
                  <a:pt x="531" y="6"/>
                  <a:pt x="531" y="6"/>
                  <a:pt x="532" y="7"/>
                </a:cubicBezTo>
                <a:cubicBezTo>
                  <a:pt x="533" y="5"/>
                  <a:pt x="534" y="3"/>
                  <a:pt x="531" y="3"/>
                </a:cubicBezTo>
                <a:cubicBezTo>
                  <a:pt x="523" y="1"/>
                  <a:pt x="514" y="1"/>
                  <a:pt x="505" y="1"/>
                </a:cubicBezTo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64" y="1"/>
                  <a:pt x="129" y="2"/>
                  <a:pt x="193" y="2"/>
                </a:cubicBezTo>
                <a:cubicBezTo>
                  <a:pt x="250" y="2"/>
                  <a:pt x="307" y="2"/>
                  <a:pt x="364" y="2"/>
                </a:cubicBezTo>
                <a:cubicBezTo>
                  <a:pt x="336" y="2"/>
                  <a:pt x="308" y="1"/>
                  <a:pt x="280" y="0"/>
                </a:cubicBezTo>
                <a:cubicBezTo>
                  <a:pt x="188" y="0"/>
                  <a:pt x="95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2283266" y="4062988"/>
            <a:ext cx="3316980" cy="81155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" y="0"/>
                </a:moveTo>
                <a:cubicBezTo>
                  <a:pt x="3" y="1"/>
                  <a:pt x="1" y="3"/>
                  <a:pt x="0" y="5"/>
                </a:cubicBezTo>
                <a:cubicBezTo>
                  <a:pt x="0" y="7"/>
                  <a:pt x="1" y="10"/>
                  <a:pt x="1" y="12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92" y="12"/>
                  <a:pt x="181" y="12"/>
                  <a:pt x="271" y="12"/>
                </a:cubicBezTo>
                <a:cubicBezTo>
                  <a:pt x="292" y="12"/>
                  <a:pt x="313" y="12"/>
                  <a:pt x="334" y="12"/>
                </a:cubicBezTo>
                <a:cubicBezTo>
                  <a:pt x="334" y="12"/>
                  <a:pt x="334" y="12"/>
                  <a:pt x="335" y="12"/>
                </a:cubicBezTo>
                <a:cubicBezTo>
                  <a:pt x="341" y="12"/>
                  <a:pt x="348" y="12"/>
                  <a:pt x="355" y="12"/>
                </a:cubicBezTo>
                <a:cubicBezTo>
                  <a:pt x="362" y="13"/>
                  <a:pt x="369" y="13"/>
                  <a:pt x="375" y="13"/>
                </a:cubicBezTo>
                <a:cubicBezTo>
                  <a:pt x="383" y="13"/>
                  <a:pt x="390" y="13"/>
                  <a:pt x="398" y="12"/>
                </a:cubicBezTo>
                <a:cubicBezTo>
                  <a:pt x="408" y="10"/>
                  <a:pt x="418" y="10"/>
                  <a:pt x="428" y="10"/>
                </a:cubicBezTo>
                <a:cubicBezTo>
                  <a:pt x="439" y="10"/>
                  <a:pt x="451" y="10"/>
                  <a:pt x="462" y="11"/>
                </a:cubicBezTo>
                <a:cubicBezTo>
                  <a:pt x="474" y="12"/>
                  <a:pt x="485" y="12"/>
                  <a:pt x="497" y="12"/>
                </a:cubicBezTo>
                <a:cubicBezTo>
                  <a:pt x="509" y="12"/>
                  <a:pt x="521" y="12"/>
                  <a:pt x="533" y="10"/>
                </a:cubicBezTo>
                <a:cubicBezTo>
                  <a:pt x="534" y="9"/>
                  <a:pt x="535" y="8"/>
                  <a:pt x="537" y="6"/>
                </a:cubicBezTo>
                <a:cubicBezTo>
                  <a:pt x="536" y="5"/>
                  <a:pt x="536" y="5"/>
                  <a:pt x="535" y="4"/>
                </a:cubicBezTo>
                <a:cubicBezTo>
                  <a:pt x="535" y="3"/>
                  <a:pt x="534" y="3"/>
                  <a:pt x="533" y="3"/>
                </a:cubicBezTo>
                <a:cubicBezTo>
                  <a:pt x="532" y="3"/>
                  <a:pt x="530" y="4"/>
                  <a:pt x="529" y="4"/>
                </a:cubicBezTo>
                <a:cubicBezTo>
                  <a:pt x="517" y="1"/>
                  <a:pt x="504" y="1"/>
                  <a:pt x="491" y="1"/>
                </a:cubicBezTo>
                <a:cubicBezTo>
                  <a:pt x="485" y="1"/>
                  <a:pt x="480" y="1"/>
                  <a:pt x="475" y="1"/>
                </a:cubicBezTo>
                <a:cubicBezTo>
                  <a:pt x="470" y="1"/>
                  <a:pt x="464" y="1"/>
                  <a:pt x="459" y="1"/>
                </a:cubicBezTo>
                <a:cubicBezTo>
                  <a:pt x="459" y="1"/>
                  <a:pt x="459" y="1"/>
                  <a:pt x="459" y="1"/>
                </a:cubicBezTo>
                <a:cubicBezTo>
                  <a:pt x="446" y="1"/>
                  <a:pt x="432" y="1"/>
                  <a:pt x="419" y="1"/>
                </a:cubicBezTo>
                <a:cubicBezTo>
                  <a:pt x="418" y="1"/>
                  <a:pt x="417" y="1"/>
                  <a:pt x="416" y="1"/>
                </a:cubicBezTo>
                <a:cubicBezTo>
                  <a:pt x="410" y="1"/>
                  <a:pt x="403" y="1"/>
                  <a:pt x="396" y="1"/>
                </a:cubicBezTo>
                <a:cubicBezTo>
                  <a:pt x="387" y="1"/>
                  <a:pt x="378" y="1"/>
                  <a:pt x="369" y="1"/>
                </a:cubicBezTo>
                <a:cubicBezTo>
                  <a:pt x="312" y="1"/>
                  <a:pt x="255" y="1"/>
                  <a:pt x="198" y="1"/>
                </a:cubicBezTo>
                <a:cubicBezTo>
                  <a:pt x="134" y="1"/>
                  <a:pt x="69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78086" y="4094069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2" y="5"/>
                  <a:pt x="1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271423" y="5130086"/>
            <a:ext cx="4346090" cy="25900"/>
          </a:xfrm>
          <a:custGeom>
            <a:avLst/>
            <a:gdLst/>
            <a:ahLst/>
            <a:cxnLst/>
            <a:rect l="l" t="t" r="r" b="b"/>
            <a:pathLst>
              <a:path w="704" h="4" extrusionOk="0">
                <a:moveTo>
                  <a:pt x="1" y="3"/>
                </a:moveTo>
                <a:cubicBezTo>
                  <a:pt x="49" y="4"/>
                  <a:pt x="97" y="3"/>
                  <a:pt x="145" y="3"/>
                </a:cubicBezTo>
                <a:cubicBezTo>
                  <a:pt x="192" y="3"/>
                  <a:pt x="240" y="3"/>
                  <a:pt x="288" y="3"/>
                </a:cubicBezTo>
                <a:cubicBezTo>
                  <a:pt x="383" y="3"/>
                  <a:pt x="478" y="3"/>
                  <a:pt x="573" y="3"/>
                </a:cubicBezTo>
                <a:cubicBezTo>
                  <a:pt x="616" y="3"/>
                  <a:pt x="659" y="3"/>
                  <a:pt x="703" y="3"/>
                </a:cubicBezTo>
                <a:cubicBezTo>
                  <a:pt x="703" y="3"/>
                  <a:pt x="704" y="2"/>
                  <a:pt x="703" y="2"/>
                </a:cubicBezTo>
                <a:cubicBezTo>
                  <a:pt x="618" y="0"/>
                  <a:pt x="533" y="1"/>
                  <a:pt x="448" y="1"/>
                </a:cubicBezTo>
                <a:cubicBezTo>
                  <a:pt x="353" y="1"/>
                  <a:pt x="258" y="1"/>
                  <a:pt x="163" y="1"/>
                </a:cubicBezTo>
                <a:cubicBezTo>
                  <a:pt x="110" y="1"/>
                  <a:pt x="56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5593339" y="4075075"/>
            <a:ext cx="18994" cy="1074004"/>
          </a:xfrm>
          <a:custGeom>
            <a:avLst/>
            <a:gdLst/>
            <a:ahLst/>
            <a:cxnLst/>
            <a:rect l="l" t="t" r="r" b="b"/>
            <a:pathLst>
              <a:path w="3" h="174" extrusionOk="0">
                <a:moveTo>
                  <a:pt x="2" y="173"/>
                </a:moveTo>
                <a:cubicBezTo>
                  <a:pt x="3" y="144"/>
                  <a:pt x="2" y="114"/>
                  <a:pt x="2" y="85"/>
                </a:cubicBezTo>
                <a:cubicBezTo>
                  <a:pt x="2" y="57"/>
                  <a:pt x="3" y="28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9"/>
                  <a:pt x="1" y="57"/>
                  <a:pt x="1" y="85"/>
                </a:cubicBezTo>
                <a:cubicBezTo>
                  <a:pt x="1" y="115"/>
                  <a:pt x="0" y="144"/>
                  <a:pt x="1" y="173"/>
                </a:cubicBezTo>
                <a:cubicBezTo>
                  <a:pt x="1" y="174"/>
                  <a:pt x="2" y="173"/>
                  <a:pt x="2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307683" y="4062988"/>
            <a:ext cx="198570" cy="12087"/>
          </a:xfrm>
          <a:custGeom>
            <a:avLst/>
            <a:gdLst/>
            <a:ahLst/>
            <a:cxnLst/>
            <a:rect l="l" t="t" r="r" b="b"/>
            <a:pathLst>
              <a:path w="32" h="2" extrusionOk="0">
                <a:moveTo>
                  <a:pt x="31" y="0"/>
                </a:moveTo>
                <a:cubicBezTo>
                  <a:pt x="21" y="0"/>
                  <a:pt x="11" y="0"/>
                  <a:pt x="1" y="0"/>
                </a:cubicBezTo>
                <a:cubicBezTo>
                  <a:pt x="1" y="0"/>
                  <a:pt x="0" y="2"/>
                  <a:pt x="1" y="2"/>
                </a:cubicBezTo>
                <a:cubicBezTo>
                  <a:pt x="11" y="2"/>
                  <a:pt x="21" y="2"/>
                  <a:pt x="30" y="2"/>
                </a:cubicBezTo>
                <a:cubicBezTo>
                  <a:pt x="31" y="2"/>
                  <a:pt x="32" y="0"/>
                  <a:pt x="31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2259092" y="4057808"/>
            <a:ext cx="3353241" cy="17267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542" y="1"/>
                </a:moveTo>
                <a:cubicBezTo>
                  <a:pt x="472" y="0"/>
                  <a:pt x="402" y="1"/>
                  <a:pt x="332" y="1"/>
                </a:cubicBezTo>
                <a:cubicBezTo>
                  <a:pt x="261" y="1"/>
                  <a:pt x="191" y="1"/>
                  <a:pt x="121" y="1"/>
                </a:cubicBezTo>
                <a:cubicBezTo>
                  <a:pt x="81" y="1"/>
                  <a:pt x="42" y="1"/>
                  <a:pt x="2" y="1"/>
                </a:cubicBezTo>
                <a:cubicBezTo>
                  <a:pt x="1" y="1"/>
                  <a:pt x="0" y="3"/>
                  <a:pt x="1" y="3"/>
                </a:cubicBezTo>
                <a:cubicBezTo>
                  <a:pt x="71" y="3"/>
                  <a:pt x="141" y="3"/>
                  <a:pt x="211" y="3"/>
                </a:cubicBezTo>
                <a:cubicBezTo>
                  <a:pt x="282" y="3"/>
                  <a:pt x="352" y="3"/>
                  <a:pt x="423" y="3"/>
                </a:cubicBezTo>
                <a:cubicBezTo>
                  <a:pt x="462" y="3"/>
                  <a:pt x="502" y="3"/>
                  <a:pt x="541" y="3"/>
                </a:cubicBezTo>
                <a:cubicBezTo>
                  <a:pt x="542" y="3"/>
                  <a:pt x="543" y="1"/>
                  <a:pt x="54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295596" y="4057808"/>
            <a:ext cx="18994" cy="1067098"/>
          </a:xfrm>
          <a:custGeom>
            <a:avLst/>
            <a:gdLst/>
            <a:ahLst/>
            <a:cxnLst/>
            <a:rect l="l" t="t" r="r" b="b"/>
            <a:pathLst>
              <a:path w="3" h="173" extrusionOk="0">
                <a:moveTo>
                  <a:pt x="1" y="1"/>
                </a:moveTo>
                <a:cubicBezTo>
                  <a:pt x="0" y="58"/>
                  <a:pt x="1" y="115"/>
                  <a:pt x="1" y="172"/>
                </a:cubicBezTo>
                <a:cubicBezTo>
                  <a:pt x="1" y="173"/>
                  <a:pt x="2" y="172"/>
                  <a:pt x="2" y="171"/>
                </a:cubicBezTo>
                <a:cubicBezTo>
                  <a:pt x="2" y="114"/>
                  <a:pt x="3" y="57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492440" y="3952480"/>
            <a:ext cx="13814" cy="944502"/>
          </a:xfrm>
          <a:custGeom>
            <a:avLst/>
            <a:gdLst/>
            <a:ahLst/>
            <a:cxnLst/>
            <a:rect l="l" t="t" r="r" b="b"/>
            <a:pathLst>
              <a:path w="2" h="153" extrusionOk="0">
                <a:moveTo>
                  <a:pt x="0" y="2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3"/>
                  <a:pt x="1" y="152"/>
                  <a:pt x="1" y="152"/>
                </a:cubicBezTo>
                <a:cubicBezTo>
                  <a:pt x="2" y="127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2271179" y="4062988"/>
            <a:ext cx="24174" cy="820180"/>
          </a:xfrm>
          <a:custGeom>
            <a:avLst/>
            <a:gdLst/>
            <a:ahLst/>
            <a:cxnLst/>
            <a:rect l="l" t="t" r="r" b="b"/>
            <a:pathLst>
              <a:path w="4" h="133" extrusionOk="0">
                <a:moveTo>
                  <a:pt x="2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2" y="132"/>
                </a:cubicBezTo>
                <a:cubicBezTo>
                  <a:pt x="2" y="133"/>
                  <a:pt x="3" y="132"/>
                  <a:pt x="3" y="132"/>
                </a:cubicBezTo>
                <a:cubicBezTo>
                  <a:pt x="4" y="110"/>
                  <a:pt x="3" y="87"/>
                  <a:pt x="3" y="65"/>
                </a:cubicBezTo>
                <a:cubicBezTo>
                  <a:pt x="3" y="44"/>
                  <a:pt x="3" y="22"/>
                  <a:pt x="3" y="1"/>
                </a:cubicBezTo>
                <a:cubicBezTo>
                  <a:pt x="3" y="0"/>
                  <a:pt x="2" y="1"/>
                  <a:pt x="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2278086" y="3957660"/>
            <a:ext cx="12087" cy="117415"/>
          </a:xfrm>
          <a:custGeom>
            <a:avLst/>
            <a:gdLst/>
            <a:ahLst/>
            <a:cxnLst/>
            <a:rect l="l" t="t" r="r" b="b"/>
            <a:pathLst>
              <a:path w="2" h="19" extrusionOk="0">
                <a:moveTo>
                  <a:pt x="1" y="1"/>
                </a:moveTo>
                <a:cubicBezTo>
                  <a:pt x="1" y="7"/>
                  <a:pt x="1" y="12"/>
                  <a:pt x="1" y="18"/>
                </a:cubicBezTo>
                <a:cubicBezTo>
                  <a:pt x="0" y="19"/>
                  <a:pt x="2" y="18"/>
                  <a:pt x="2" y="18"/>
                </a:cubicBezTo>
                <a:cubicBezTo>
                  <a:pt x="2" y="12"/>
                  <a:pt x="2" y="6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487259" y="4883168"/>
            <a:ext cx="426494" cy="124322"/>
          </a:xfrm>
          <a:custGeom>
            <a:avLst/>
            <a:gdLst/>
            <a:ahLst/>
            <a:cxnLst/>
            <a:rect l="l" t="t" r="r" b="b"/>
            <a:pathLst>
              <a:path w="69" h="20" extrusionOk="0">
                <a:moveTo>
                  <a:pt x="1" y="2"/>
                </a:moveTo>
                <a:cubicBezTo>
                  <a:pt x="6" y="1"/>
                  <a:pt x="12" y="4"/>
                  <a:pt x="18" y="6"/>
                </a:cubicBezTo>
                <a:cubicBezTo>
                  <a:pt x="23" y="8"/>
                  <a:pt x="28" y="10"/>
                  <a:pt x="34" y="12"/>
                </a:cubicBezTo>
                <a:cubicBezTo>
                  <a:pt x="45" y="14"/>
                  <a:pt x="57" y="16"/>
                  <a:pt x="68" y="20"/>
                </a:cubicBezTo>
                <a:cubicBezTo>
                  <a:pt x="68" y="20"/>
                  <a:pt x="69" y="18"/>
                  <a:pt x="69" y="18"/>
                </a:cubicBezTo>
                <a:cubicBezTo>
                  <a:pt x="57" y="14"/>
                  <a:pt x="44" y="13"/>
                  <a:pt x="32" y="9"/>
                </a:cubicBezTo>
                <a:cubicBezTo>
                  <a:pt x="26" y="8"/>
                  <a:pt x="21" y="6"/>
                  <a:pt x="15" y="4"/>
                </a:cubicBezTo>
                <a:cubicBezTo>
                  <a:pt x="11" y="2"/>
                  <a:pt x="6" y="0"/>
                  <a:pt x="1" y="1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894759" y="4834821"/>
            <a:ext cx="426494" cy="172670"/>
          </a:xfrm>
          <a:custGeom>
            <a:avLst/>
            <a:gdLst/>
            <a:ahLst/>
            <a:cxnLst/>
            <a:rect l="l" t="t" r="r" b="b"/>
            <a:pathLst>
              <a:path w="69" h="28" extrusionOk="0">
                <a:moveTo>
                  <a:pt x="1" y="27"/>
                </a:moveTo>
                <a:cubicBezTo>
                  <a:pt x="3" y="24"/>
                  <a:pt x="7" y="24"/>
                  <a:pt x="9" y="24"/>
                </a:cubicBezTo>
                <a:cubicBezTo>
                  <a:pt x="12" y="23"/>
                  <a:pt x="14" y="23"/>
                  <a:pt x="16" y="22"/>
                </a:cubicBezTo>
                <a:cubicBezTo>
                  <a:pt x="22" y="20"/>
                  <a:pt x="28" y="17"/>
                  <a:pt x="34" y="15"/>
                </a:cubicBezTo>
                <a:cubicBezTo>
                  <a:pt x="40" y="13"/>
                  <a:pt x="47" y="11"/>
                  <a:pt x="53" y="9"/>
                </a:cubicBezTo>
                <a:cubicBezTo>
                  <a:pt x="58" y="7"/>
                  <a:pt x="62" y="4"/>
                  <a:pt x="67" y="2"/>
                </a:cubicBezTo>
                <a:cubicBezTo>
                  <a:pt x="68" y="2"/>
                  <a:pt x="69" y="0"/>
                  <a:pt x="67" y="0"/>
                </a:cubicBezTo>
                <a:cubicBezTo>
                  <a:pt x="64" y="2"/>
                  <a:pt x="61" y="3"/>
                  <a:pt x="58" y="5"/>
                </a:cubicBezTo>
                <a:cubicBezTo>
                  <a:pt x="55" y="7"/>
                  <a:pt x="51" y="8"/>
                  <a:pt x="46" y="9"/>
                </a:cubicBezTo>
                <a:cubicBezTo>
                  <a:pt x="40" y="11"/>
                  <a:pt x="33" y="14"/>
                  <a:pt x="27" y="16"/>
                </a:cubicBezTo>
                <a:cubicBezTo>
                  <a:pt x="21" y="19"/>
                  <a:pt x="15" y="21"/>
                  <a:pt x="8" y="23"/>
                </a:cubicBezTo>
                <a:cubicBezTo>
                  <a:pt x="5" y="23"/>
                  <a:pt x="2" y="24"/>
                  <a:pt x="0" y="27"/>
                </a:cubicBezTo>
                <a:cubicBezTo>
                  <a:pt x="0" y="28"/>
                  <a:pt x="1" y="27"/>
                  <a:pt x="1" y="2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492440" y="3940393"/>
            <a:ext cx="802913" cy="24174"/>
          </a:xfrm>
          <a:custGeom>
            <a:avLst/>
            <a:gdLst/>
            <a:ahLst/>
            <a:cxnLst/>
            <a:rect l="l" t="t" r="r" b="b"/>
            <a:pathLst>
              <a:path w="130" h="4" extrusionOk="0">
                <a:moveTo>
                  <a:pt x="1" y="3"/>
                </a:moveTo>
                <a:cubicBezTo>
                  <a:pt x="12" y="4"/>
                  <a:pt x="23" y="3"/>
                  <a:pt x="33" y="3"/>
                </a:cubicBezTo>
                <a:cubicBezTo>
                  <a:pt x="44" y="3"/>
                  <a:pt x="55" y="3"/>
                  <a:pt x="66" y="3"/>
                </a:cubicBezTo>
                <a:cubicBezTo>
                  <a:pt x="77" y="3"/>
                  <a:pt x="88" y="3"/>
                  <a:pt x="99" y="3"/>
                </a:cubicBezTo>
                <a:cubicBezTo>
                  <a:pt x="109" y="3"/>
                  <a:pt x="119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ubicBezTo>
                  <a:pt x="120" y="1"/>
                  <a:pt x="110" y="1"/>
                  <a:pt x="101" y="1"/>
                </a:cubicBezTo>
                <a:cubicBezTo>
                  <a:pt x="89" y="1"/>
                  <a:pt x="78" y="1"/>
                  <a:pt x="67" y="1"/>
                </a:cubicBezTo>
                <a:cubicBezTo>
                  <a:pt x="57" y="1"/>
                  <a:pt x="46" y="1"/>
                  <a:pt x="35" y="1"/>
                </a:cubicBezTo>
                <a:cubicBezTo>
                  <a:pt x="24" y="1"/>
                  <a:pt x="13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288690" y="4137236"/>
            <a:ext cx="43167" cy="932415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7"/>
                </a:moveTo>
                <a:cubicBezTo>
                  <a:pt x="1" y="9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9"/>
                  <a:pt x="6" y="6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5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4"/>
                </a:cubicBezTo>
                <a:cubicBezTo>
                  <a:pt x="1" y="125"/>
                  <a:pt x="0" y="137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3"/>
                  <a:pt x="5" y="141"/>
                </a:cubicBezTo>
                <a:cubicBezTo>
                  <a:pt x="4" y="139"/>
                  <a:pt x="2" y="141"/>
                  <a:pt x="2" y="142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1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8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10"/>
                  <a:pt x="5" y="7"/>
                  <a:pt x="5" y="5"/>
                </a:cubicBezTo>
                <a:cubicBezTo>
                  <a:pt x="5" y="2"/>
                  <a:pt x="2" y="5"/>
                  <a:pt x="1" y="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480353" y="4002554"/>
            <a:ext cx="37987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8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7"/>
                  <a:pt x="5" y="5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1" y="49"/>
                  <a:pt x="1" y="92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5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9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8"/>
                  <a:pt x="0" y="9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6"/>
                  <a:pt x="6" y="3"/>
                  <a:pt x="4" y="2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362937" y="4057808"/>
            <a:ext cx="148496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3" y="4"/>
                </a:moveTo>
                <a:cubicBezTo>
                  <a:pt x="4" y="4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9" y="5"/>
                  <a:pt x="16" y="6"/>
                  <a:pt x="22" y="4"/>
                </a:cubicBezTo>
                <a:cubicBezTo>
                  <a:pt x="22" y="3"/>
                  <a:pt x="24" y="2"/>
                  <a:pt x="23" y="1"/>
                </a:cubicBezTo>
                <a:cubicBezTo>
                  <a:pt x="20" y="0"/>
                  <a:pt x="18" y="0"/>
                  <a:pt x="15" y="0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4" y="5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7" y="0"/>
                  <a:pt x="6" y="0"/>
                  <a:pt x="4" y="1"/>
                </a:cubicBezTo>
                <a:cubicBezTo>
                  <a:pt x="4" y="1"/>
                  <a:pt x="1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288690" y="4050901"/>
            <a:ext cx="124322" cy="129502"/>
          </a:xfrm>
          <a:custGeom>
            <a:avLst/>
            <a:gdLst/>
            <a:ahLst/>
            <a:cxnLst/>
            <a:rect l="l" t="t" r="r" b="b"/>
            <a:pathLst>
              <a:path w="20" h="21" extrusionOk="0">
                <a:moveTo>
                  <a:pt x="1" y="16"/>
                </a:moveTo>
                <a:cubicBezTo>
                  <a:pt x="1" y="17"/>
                  <a:pt x="1" y="18"/>
                  <a:pt x="1" y="18"/>
                </a:cubicBezTo>
                <a:cubicBezTo>
                  <a:pt x="1" y="21"/>
                  <a:pt x="5" y="18"/>
                  <a:pt x="6" y="17"/>
                </a:cubicBezTo>
                <a:cubicBezTo>
                  <a:pt x="6" y="14"/>
                  <a:pt x="6" y="12"/>
                  <a:pt x="6" y="10"/>
                </a:cubicBezTo>
                <a:cubicBezTo>
                  <a:pt x="6" y="8"/>
                  <a:pt x="5" y="6"/>
                  <a:pt x="8" y="5"/>
                </a:cubicBezTo>
                <a:cubicBezTo>
                  <a:pt x="11" y="4"/>
                  <a:pt x="20" y="6"/>
                  <a:pt x="20" y="2"/>
                </a:cubicBezTo>
                <a:cubicBezTo>
                  <a:pt x="19" y="1"/>
                  <a:pt x="19" y="0"/>
                  <a:pt x="18" y="0"/>
                </a:cubicBezTo>
                <a:cubicBezTo>
                  <a:pt x="13" y="0"/>
                  <a:pt x="7" y="0"/>
                  <a:pt x="3" y="4"/>
                </a:cubicBezTo>
                <a:cubicBezTo>
                  <a:pt x="0" y="8"/>
                  <a:pt x="1" y="14"/>
                  <a:pt x="1" y="18"/>
                </a:cubicBezTo>
                <a:cubicBezTo>
                  <a:pt x="3" y="17"/>
                  <a:pt x="4" y="17"/>
                  <a:pt x="6" y="16"/>
                </a:cubicBezTo>
                <a:cubicBezTo>
                  <a:pt x="6" y="15"/>
                  <a:pt x="6" y="15"/>
                  <a:pt x="5" y="14"/>
                </a:cubicBezTo>
                <a:cubicBezTo>
                  <a:pt x="5" y="12"/>
                  <a:pt x="1" y="15"/>
                  <a:pt x="1" y="1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283509" y="5019577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2" y="4"/>
                </a:moveTo>
                <a:cubicBezTo>
                  <a:pt x="1" y="9"/>
                  <a:pt x="0" y="18"/>
                  <a:pt x="5" y="21"/>
                </a:cubicBezTo>
                <a:cubicBezTo>
                  <a:pt x="9" y="24"/>
                  <a:pt x="14" y="23"/>
                  <a:pt x="19" y="22"/>
                </a:cubicBezTo>
                <a:cubicBezTo>
                  <a:pt x="21" y="21"/>
                  <a:pt x="23" y="17"/>
                  <a:pt x="20" y="17"/>
                </a:cubicBezTo>
                <a:cubicBezTo>
                  <a:pt x="17" y="18"/>
                  <a:pt x="11" y="19"/>
                  <a:pt x="8" y="16"/>
                </a:cubicBezTo>
                <a:cubicBezTo>
                  <a:pt x="4" y="13"/>
                  <a:pt x="8" y="6"/>
                  <a:pt x="6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350851" y="5117999"/>
            <a:ext cx="3662319" cy="50074"/>
          </a:xfrm>
          <a:custGeom>
            <a:avLst/>
            <a:gdLst/>
            <a:ahLst/>
            <a:cxnLst/>
            <a:rect l="l" t="t" r="r" b="b"/>
            <a:pathLst>
              <a:path w="593" h="8" extrusionOk="0">
                <a:moveTo>
                  <a:pt x="5" y="6"/>
                </a:moveTo>
                <a:cubicBezTo>
                  <a:pt x="8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2" y="1"/>
                  <a:pt x="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80" y="6"/>
                  <a:pt x="156" y="6"/>
                  <a:pt x="232" y="6"/>
                </a:cubicBezTo>
                <a:cubicBezTo>
                  <a:pt x="270" y="6"/>
                  <a:pt x="308" y="6"/>
                  <a:pt x="346" y="6"/>
                </a:cubicBezTo>
                <a:cubicBezTo>
                  <a:pt x="384" y="6"/>
                  <a:pt x="422" y="7"/>
                  <a:pt x="460" y="6"/>
                </a:cubicBezTo>
                <a:cubicBezTo>
                  <a:pt x="502" y="5"/>
                  <a:pt x="544" y="6"/>
                  <a:pt x="586" y="7"/>
                </a:cubicBezTo>
                <a:cubicBezTo>
                  <a:pt x="589" y="7"/>
                  <a:pt x="593" y="1"/>
                  <a:pt x="589" y="0"/>
                </a:cubicBezTo>
                <a:cubicBezTo>
                  <a:pt x="577" y="0"/>
                  <a:pt x="564" y="0"/>
                  <a:pt x="552" y="2"/>
                </a:cubicBezTo>
                <a:cubicBezTo>
                  <a:pt x="551" y="2"/>
                  <a:pt x="548" y="5"/>
                  <a:pt x="550" y="5"/>
                </a:cubicBezTo>
                <a:cubicBezTo>
                  <a:pt x="562" y="8"/>
                  <a:pt x="574" y="7"/>
                  <a:pt x="586" y="7"/>
                </a:cubicBezTo>
                <a:cubicBezTo>
                  <a:pt x="589" y="7"/>
                  <a:pt x="593" y="0"/>
                  <a:pt x="589" y="0"/>
                </a:cubicBezTo>
                <a:cubicBezTo>
                  <a:pt x="551" y="1"/>
                  <a:pt x="514" y="2"/>
                  <a:pt x="476" y="1"/>
                </a:cubicBezTo>
                <a:cubicBezTo>
                  <a:pt x="438" y="1"/>
                  <a:pt x="401" y="1"/>
                  <a:pt x="363" y="1"/>
                </a:cubicBezTo>
                <a:cubicBezTo>
                  <a:pt x="287" y="1"/>
                  <a:pt x="211" y="1"/>
                  <a:pt x="135" y="1"/>
                </a:cubicBezTo>
                <a:cubicBezTo>
                  <a:pt x="92" y="1"/>
                  <a:pt x="4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7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3" y="1"/>
                  <a:pt x="10" y="1"/>
                  <a:pt x="8" y="1"/>
                </a:cubicBezTo>
                <a:cubicBezTo>
                  <a:pt x="5" y="1"/>
                  <a:pt x="2" y="6"/>
                  <a:pt x="5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932015" y="5124906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3" y="4"/>
                </a:moveTo>
                <a:cubicBezTo>
                  <a:pt x="4" y="5"/>
                  <a:pt x="5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19" y="5"/>
                  <a:pt x="34" y="5"/>
                  <a:pt x="49" y="5"/>
                </a:cubicBezTo>
                <a:cubicBezTo>
                  <a:pt x="64" y="5"/>
                  <a:pt x="79" y="6"/>
                  <a:pt x="93" y="5"/>
                </a:cubicBezTo>
                <a:cubicBezTo>
                  <a:pt x="96" y="5"/>
                  <a:pt x="98" y="0"/>
                  <a:pt x="95" y="0"/>
                </a:cubicBezTo>
                <a:cubicBezTo>
                  <a:pt x="94" y="1"/>
                  <a:pt x="94" y="1"/>
                  <a:pt x="93" y="1"/>
                </a:cubicBezTo>
                <a:cubicBezTo>
                  <a:pt x="92" y="1"/>
                  <a:pt x="89" y="4"/>
                  <a:pt x="91" y="5"/>
                </a:cubicBezTo>
                <a:cubicBezTo>
                  <a:pt x="92" y="5"/>
                  <a:pt x="92" y="5"/>
                  <a:pt x="93" y="5"/>
                </a:cubicBezTo>
                <a:cubicBezTo>
                  <a:pt x="95" y="6"/>
                  <a:pt x="98" y="1"/>
                  <a:pt x="95" y="0"/>
                </a:cubicBezTo>
                <a:cubicBezTo>
                  <a:pt x="88" y="0"/>
                  <a:pt x="81" y="0"/>
                  <a:pt x="74" y="0"/>
                </a:cubicBezTo>
                <a:cubicBezTo>
                  <a:pt x="67" y="0"/>
                  <a:pt x="59" y="0"/>
                  <a:pt x="51" y="0"/>
                </a:cubicBezTo>
                <a:cubicBezTo>
                  <a:pt x="36" y="0"/>
                  <a:pt x="21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5" y="5"/>
                  <a:pt x="6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5" y="1"/>
                </a:cubicBezTo>
                <a:cubicBezTo>
                  <a:pt x="4" y="1"/>
                  <a:pt x="2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586433" y="4156230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3"/>
                  <a:pt x="1" y="100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143"/>
                  <a:pt x="4" y="143"/>
                  <a:pt x="4" y="141"/>
                </a:cubicBezTo>
                <a:cubicBezTo>
                  <a:pt x="3" y="140"/>
                  <a:pt x="1" y="142"/>
                  <a:pt x="1" y="143"/>
                </a:cubicBezTo>
                <a:cubicBezTo>
                  <a:pt x="0" y="145"/>
                  <a:pt x="0" y="145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97"/>
                  <a:pt x="4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4" y="0"/>
                  <a:pt x="0" y="4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5507005" y="5093825"/>
            <a:ext cx="105328" cy="67341"/>
          </a:xfrm>
          <a:custGeom>
            <a:avLst/>
            <a:gdLst/>
            <a:ahLst/>
            <a:cxnLst/>
            <a:rect l="l" t="t" r="r" b="b"/>
            <a:pathLst>
              <a:path w="17" h="11" extrusionOk="0">
                <a:moveTo>
                  <a:pt x="1" y="9"/>
                </a:moveTo>
                <a:cubicBezTo>
                  <a:pt x="2" y="11"/>
                  <a:pt x="5" y="10"/>
                  <a:pt x="7" y="10"/>
                </a:cubicBezTo>
                <a:cubicBezTo>
                  <a:pt x="9" y="10"/>
                  <a:pt x="12" y="10"/>
                  <a:pt x="14" y="9"/>
                </a:cubicBezTo>
                <a:cubicBezTo>
                  <a:pt x="17" y="7"/>
                  <a:pt x="17" y="4"/>
                  <a:pt x="16" y="1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3" y="6"/>
                  <a:pt x="12" y="6"/>
                  <a:pt x="11" y="6"/>
                </a:cubicBezTo>
                <a:cubicBezTo>
                  <a:pt x="8" y="6"/>
                  <a:pt x="5" y="5"/>
                  <a:pt x="3" y="6"/>
                </a:cubicBezTo>
                <a:cubicBezTo>
                  <a:pt x="2" y="6"/>
                  <a:pt x="0" y="8"/>
                  <a:pt x="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5586433" y="5038571"/>
            <a:ext cx="25900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5586433" y="5031664"/>
            <a:ext cx="25900" cy="112235"/>
          </a:xfrm>
          <a:custGeom>
            <a:avLst/>
            <a:gdLst/>
            <a:ahLst/>
            <a:cxnLst/>
            <a:rect l="l" t="t" r="r" b="b"/>
            <a:pathLst>
              <a:path w="4" h="18" extrusionOk="0">
                <a:moveTo>
                  <a:pt x="1" y="2"/>
                </a:moveTo>
                <a:cubicBezTo>
                  <a:pt x="0" y="4"/>
                  <a:pt x="0" y="6"/>
                  <a:pt x="0" y="9"/>
                </a:cubicBezTo>
                <a:cubicBezTo>
                  <a:pt x="0" y="11"/>
                  <a:pt x="0" y="14"/>
                  <a:pt x="0" y="16"/>
                </a:cubicBezTo>
                <a:cubicBezTo>
                  <a:pt x="1" y="18"/>
                  <a:pt x="4" y="15"/>
                  <a:pt x="4" y="14"/>
                </a:cubicBezTo>
                <a:cubicBezTo>
                  <a:pt x="4" y="12"/>
                  <a:pt x="4" y="10"/>
                  <a:pt x="4" y="8"/>
                </a:cubicBezTo>
                <a:cubicBezTo>
                  <a:pt x="4" y="6"/>
                  <a:pt x="4" y="4"/>
                  <a:pt x="4" y="1"/>
                </a:cubicBezTo>
                <a:cubicBezTo>
                  <a:pt x="4" y="0"/>
                  <a:pt x="2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480353" y="4791653"/>
            <a:ext cx="148496" cy="141589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1" y="6"/>
                </a:moveTo>
                <a:cubicBezTo>
                  <a:pt x="0" y="10"/>
                  <a:pt x="0" y="14"/>
                  <a:pt x="3" y="17"/>
                </a:cubicBezTo>
                <a:cubicBezTo>
                  <a:pt x="5" y="18"/>
                  <a:pt x="8" y="18"/>
                  <a:pt x="10" y="19"/>
                </a:cubicBezTo>
                <a:cubicBezTo>
                  <a:pt x="13" y="20"/>
                  <a:pt x="15" y="22"/>
                  <a:pt x="18" y="23"/>
                </a:cubicBezTo>
                <a:cubicBezTo>
                  <a:pt x="20" y="23"/>
                  <a:pt x="24" y="18"/>
                  <a:pt x="21" y="18"/>
                </a:cubicBezTo>
                <a:cubicBezTo>
                  <a:pt x="19" y="17"/>
                  <a:pt x="17" y="16"/>
                  <a:pt x="15" y="15"/>
                </a:cubicBezTo>
                <a:cubicBezTo>
                  <a:pt x="13" y="14"/>
                  <a:pt x="11" y="14"/>
                  <a:pt x="9" y="13"/>
                </a:cubicBezTo>
                <a:cubicBezTo>
                  <a:pt x="5" y="11"/>
                  <a:pt x="6" y="7"/>
                  <a:pt x="6" y="4"/>
                </a:cubicBezTo>
                <a:cubicBezTo>
                  <a:pt x="5" y="0"/>
                  <a:pt x="1" y="4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592588" y="4853814"/>
            <a:ext cx="690678" cy="165763"/>
          </a:xfrm>
          <a:custGeom>
            <a:avLst/>
            <a:gdLst/>
            <a:ahLst/>
            <a:cxnLst/>
            <a:rect l="l" t="t" r="r" b="b"/>
            <a:pathLst>
              <a:path w="112" h="27" extrusionOk="0">
                <a:moveTo>
                  <a:pt x="1" y="12"/>
                </a:moveTo>
                <a:cubicBezTo>
                  <a:pt x="5" y="15"/>
                  <a:pt x="11" y="16"/>
                  <a:pt x="16" y="17"/>
                </a:cubicBezTo>
                <a:cubicBezTo>
                  <a:pt x="20" y="19"/>
                  <a:pt x="25" y="20"/>
                  <a:pt x="29" y="22"/>
                </a:cubicBezTo>
                <a:cubicBezTo>
                  <a:pt x="38" y="24"/>
                  <a:pt x="46" y="27"/>
                  <a:pt x="55" y="25"/>
                </a:cubicBezTo>
                <a:cubicBezTo>
                  <a:pt x="64" y="23"/>
                  <a:pt x="71" y="19"/>
                  <a:pt x="79" y="15"/>
                </a:cubicBezTo>
                <a:cubicBezTo>
                  <a:pt x="89" y="12"/>
                  <a:pt x="99" y="9"/>
                  <a:pt x="108" y="6"/>
                </a:cubicBezTo>
                <a:cubicBezTo>
                  <a:pt x="111" y="5"/>
                  <a:pt x="112" y="0"/>
                  <a:pt x="108" y="1"/>
                </a:cubicBezTo>
                <a:cubicBezTo>
                  <a:pt x="99" y="5"/>
                  <a:pt x="90" y="7"/>
                  <a:pt x="81" y="11"/>
                </a:cubicBezTo>
                <a:cubicBezTo>
                  <a:pt x="73" y="14"/>
                  <a:pt x="65" y="18"/>
                  <a:pt x="57" y="20"/>
                </a:cubicBezTo>
                <a:cubicBezTo>
                  <a:pt x="48" y="22"/>
                  <a:pt x="39" y="19"/>
                  <a:pt x="30" y="16"/>
                </a:cubicBezTo>
                <a:cubicBezTo>
                  <a:pt x="26" y="14"/>
                  <a:pt x="21" y="13"/>
                  <a:pt x="16" y="12"/>
                </a:cubicBezTo>
                <a:cubicBezTo>
                  <a:pt x="12" y="11"/>
                  <a:pt x="8" y="9"/>
                  <a:pt x="3" y="9"/>
                </a:cubicBezTo>
                <a:cubicBezTo>
                  <a:pt x="2" y="9"/>
                  <a:pt x="0" y="11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240098" y="4748486"/>
            <a:ext cx="67341" cy="141589"/>
          </a:xfrm>
          <a:custGeom>
            <a:avLst/>
            <a:gdLst/>
            <a:ahLst/>
            <a:cxnLst/>
            <a:rect l="l" t="t" r="r" b="b"/>
            <a:pathLst>
              <a:path w="11" h="23" extrusionOk="0">
                <a:moveTo>
                  <a:pt x="6" y="3"/>
                </a:moveTo>
                <a:cubicBezTo>
                  <a:pt x="6" y="7"/>
                  <a:pt x="6" y="12"/>
                  <a:pt x="5" y="15"/>
                </a:cubicBezTo>
                <a:cubicBezTo>
                  <a:pt x="4" y="18"/>
                  <a:pt x="4" y="18"/>
                  <a:pt x="2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3"/>
                  <a:pt x="1" y="23"/>
                  <a:pt x="2" y="23"/>
                </a:cubicBezTo>
                <a:cubicBezTo>
                  <a:pt x="11" y="21"/>
                  <a:pt x="9" y="8"/>
                  <a:pt x="8" y="2"/>
                </a:cubicBezTo>
                <a:cubicBezTo>
                  <a:pt x="8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259092" y="4014641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4"/>
                </a:moveTo>
                <a:cubicBezTo>
                  <a:pt x="1" y="6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7"/>
                  <a:pt x="6" y="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27"/>
                  <a:pt x="1" y="50"/>
                  <a:pt x="1" y="72"/>
                </a:cubicBezTo>
                <a:cubicBezTo>
                  <a:pt x="1" y="83"/>
                  <a:pt x="1" y="94"/>
                  <a:pt x="1" y="105"/>
                </a:cubicBezTo>
                <a:cubicBezTo>
                  <a:pt x="1" y="111"/>
                  <a:pt x="1" y="117"/>
                  <a:pt x="1" y="122"/>
                </a:cubicBezTo>
                <a:cubicBezTo>
                  <a:pt x="1" y="126"/>
                  <a:pt x="0" y="132"/>
                  <a:pt x="2" y="136"/>
                </a:cubicBezTo>
                <a:cubicBezTo>
                  <a:pt x="3" y="137"/>
                  <a:pt x="4" y="135"/>
                  <a:pt x="5" y="135"/>
                </a:cubicBezTo>
                <a:cubicBezTo>
                  <a:pt x="6" y="131"/>
                  <a:pt x="6" y="126"/>
                  <a:pt x="6" y="121"/>
                </a:cubicBezTo>
                <a:cubicBezTo>
                  <a:pt x="6" y="115"/>
                  <a:pt x="6" y="110"/>
                  <a:pt x="6" y="104"/>
                </a:cubicBezTo>
                <a:cubicBezTo>
                  <a:pt x="6" y="93"/>
                  <a:pt x="6" y="81"/>
                  <a:pt x="6" y="70"/>
                </a:cubicBezTo>
                <a:cubicBezTo>
                  <a:pt x="6" y="48"/>
                  <a:pt x="6" y="2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7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6"/>
                  <a:pt x="6" y="4"/>
                  <a:pt x="5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1549420" y="3933486"/>
            <a:ext cx="671684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5" y="5"/>
                </a:moveTo>
                <a:cubicBezTo>
                  <a:pt x="6" y="5"/>
                  <a:pt x="6" y="6"/>
                  <a:pt x="7" y="6"/>
                </a:cubicBezTo>
                <a:cubicBezTo>
                  <a:pt x="9" y="7"/>
                  <a:pt x="12" y="2"/>
                  <a:pt x="9" y="1"/>
                </a:cubicBezTo>
                <a:cubicBezTo>
                  <a:pt x="8" y="1"/>
                  <a:pt x="7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21" y="6"/>
                  <a:pt x="39" y="6"/>
                  <a:pt x="56" y="6"/>
                </a:cubicBezTo>
                <a:cubicBezTo>
                  <a:pt x="65" y="6"/>
                  <a:pt x="73" y="6"/>
                  <a:pt x="82" y="6"/>
                </a:cubicBezTo>
                <a:cubicBezTo>
                  <a:pt x="89" y="6"/>
                  <a:pt x="98" y="7"/>
                  <a:pt x="106" y="5"/>
                </a:cubicBezTo>
                <a:cubicBezTo>
                  <a:pt x="106" y="5"/>
                  <a:pt x="109" y="3"/>
                  <a:pt x="107" y="2"/>
                </a:cubicBezTo>
                <a:cubicBezTo>
                  <a:pt x="100" y="0"/>
                  <a:pt x="91" y="1"/>
                  <a:pt x="84" y="1"/>
                </a:cubicBezTo>
                <a:cubicBezTo>
                  <a:pt x="75" y="1"/>
                  <a:pt x="67" y="1"/>
                  <a:pt x="59" y="1"/>
                </a:cubicBezTo>
                <a:cubicBezTo>
                  <a:pt x="41" y="1"/>
                  <a:pt x="23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5" y="6"/>
                  <a:pt x="6" y="6"/>
                  <a:pt x="7" y="6"/>
                </a:cubicBezTo>
                <a:cubicBezTo>
                  <a:pt x="10" y="6"/>
                  <a:pt x="12" y="0"/>
                  <a:pt x="8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3"/>
                  <a:pt x="4" y="4"/>
                  <a:pt x="5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172757" y="3945573"/>
            <a:ext cx="129502" cy="117415"/>
          </a:xfrm>
          <a:custGeom>
            <a:avLst/>
            <a:gdLst/>
            <a:ahLst/>
            <a:cxnLst/>
            <a:rect l="l" t="t" r="r" b="b"/>
            <a:pathLst>
              <a:path w="21" h="19" extrusionOk="0">
                <a:moveTo>
                  <a:pt x="2" y="4"/>
                </a:moveTo>
                <a:cubicBezTo>
                  <a:pt x="4" y="4"/>
                  <a:pt x="7" y="4"/>
                  <a:pt x="9" y="4"/>
                </a:cubicBezTo>
                <a:cubicBezTo>
                  <a:pt x="11" y="4"/>
                  <a:pt x="14" y="4"/>
                  <a:pt x="15" y="6"/>
                </a:cubicBezTo>
                <a:cubicBezTo>
                  <a:pt x="16" y="9"/>
                  <a:pt x="15" y="13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21" y="19"/>
                  <a:pt x="20" y="7"/>
                  <a:pt x="19" y="5"/>
                </a:cubicBezTo>
                <a:cubicBezTo>
                  <a:pt x="19" y="2"/>
                  <a:pt x="18" y="1"/>
                  <a:pt x="15" y="0"/>
                </a:cubicBezTo>
                <a:cubicBezTo>
                  <a:pt x="12" y="0"/>
                  <a:pt x="7" y="0"/>
                  <a:pt x="3" y="1"/>
                </a:cubicBezTo>
                <a:cubicBezTo>
                  <a:pt x="3" y="1"/>
                  <a:pt x="0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487259" y="3940393"/>
            <a:ext cx="110508" cy="105328"/>
          </a:xfrm>
          <a:custGeom>
            <a:avLst/>
            <a:gdLst/>
            <a:ahLst/>
            <a:cxnLst/>
            <a:rect l="l" t="t" r="r" b="b"/>
            <a:pathLst>
              <a:path w="18" h="17" extrusionOk="0">
                <a:moveTo>
                  <a:pt x="0" y="13"/>
                </a:moveTo>
                <a:cubicBezTo>
                  <a:pt x="1" y="13"/>
                  <a:pt x="2" y="14"/>
                  <a:pt x="2" y="14"/>
                </a:cubicBezTo>
                <a:cubicBezTo>
                  <a:pt x="4" y="12"/>
                  <a:pt x="3" y="10"/>
                  <a:pt x="1" y="12"/>
                </a:cubicBezTo>
                <a:cubicBezTo>
                  <a:pt x="0" y="13"/>
                  <a:pt x="0" y="14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1"/>
                  <a:pt x="4" y="10"/>
                  <a:pt x="4" y="8"/>
                </a:cubicBezTo>
                <a:cubicBezTo>
                  <a:pt x="4" y="7"/>
                  <a:pt x="3" y="5"/>
                  <a:pt x="4" y="4"/>
                </a:cubicBezTo>
                <a:cubicBezTo>
                  <a:pt x="4" y="5"/>
                  <a:pt x="3" y="5"/>
                  <a:pt x="3" y="6"/>
                </a:cubicBezTo>
                <a:cubicBezTo>
                  <a:pt x="3" y="5"/>
                  <a:pt x="5" y="6"/>
                  <a:pt x="5" y="6"/>
                </a:cubicBezTo>
                <a:cubicBezTo>
                  <a:pt x="6" y="5"/>
                  <a:pt x="7" y="5"/>
                  <a:pt x="8" y="5"/>
                </a:cubicBezTo>
                <a:cubicBezTo>
                  <a:pt x="11" y="5"/>
                  <a:pt x="13" y="6"/>
                  <a:pt x="15" y="5"/>
                </a:cubicBezTo>
                <a:cubicBezTo>
                  <a:pt x="16" y="5"/>
                  <a:pt x="18" y="2"/>
                  <a:pt x="16" y="1"/>
                </a:cubicBezTo>
                <a:cubicBezTo>
                  <a:pt x="14" y="0"/>
                  <a:pt x="11" y="0"/>
                  <a:pt x="8" y="0"/>
                </a:cubicBezTo>
                <a:cubicBezTo>
                  <a:pt x="6" y="1"/>
                  <a:pt x="4" y="0"/>
                  <a:pt x="2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9"/>
                  <a:pt x="0" y="12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0"/>
                  <a:pt x="0" y="12"/>
                  <a:pt x="0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264272" y="4057808"/>
            <a:ext cx="3266906" cy="36261"/>
          </a:xfrm>
          <a:custGeom>
            <a:avLst/>
            <a:gdLst/>
            <a:ahLst/>
            <a:cxnLst/>
            <a:rect l="l" t="t" r="r" b="b"/>
            <a:pathLst>
              <a:path w="529" h="6" extrusionOk="0">
                <a:moveTo>
                  <a:pt x="4" y="6"/>
                </a:moveTo>
                <a:cubicBezTo>
                  <a:pt x="8" y="6"/>
                  <a:pt x="12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6" y="0"/>
                  <a:pt x="13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75" y="5"/>
                  <a:pt x="142" y="5"/>
                  <a:pt x="210" y="5"/>
                </a:cubicBezTo>
                <a:cubicBezTo>
                  <a:pt x="277" y="5"/>
                  <a:pt x="344" y="5"/>
                  <a:pt x="411" y="5"/>
                </a:cubicBezTo>
                <a:cubicBezTo>
                  <a:pt x="430" y="5"/>
                  <a:pt x="449" y="5"/>
                  <a:pt x="468" y="5"/>
                </a:cubicBezTo>
                <a:cubicBezTo>
                  <a:pt x="487" y="5"/>
                  <a:pt x="506" y="6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26" y="1"/>
                  <a:pt x="526" y="1"/>
                  <a:pt x="525" y="1"/>
                </a:cubicBezTo>
                <a:cubicBezTo>
                  <a:pt x="524" y="1"/>
                  <a:pt x="521" y="5"/>
                  <a:pt x="524" y="5"/>
                </a:cubicBezTo>
                <a:cubicBezTo>
                  <a:pt x="524" y="5"/>
                  <a:pt x="524" y="5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10" y="0"/>
                  <a:pt x="494" y="0"/>
                  <a:pt x="477" y="0"/>
                </a:cubicBezTo>
                <a:cubicBezTo>
                  <a:pt x="460" y="0"/>
                  <a:pt x="443" y="0"/>
                  <a:pt x="427" y="0"/>
                </a:cubicBezTo>
                <a:cubicBezTo>
                  <a:pt x="393" y="0"/>
                  <a:pt x="359" y="0"/>
                  <a:pt x="326" y="0"/>
                </a:cubicBezTo>
                <a:cubicBezTo>
                  <a:pt x="258" y="0"/>
                  <a:pt x="191" y="0"/>
                  <a:pt x="124" y="0"/>
                </a:cubicBezTo>
                <a:cubicBezTo>
                  <a:pt x="86" y="0"/>
                  <a:pt x="48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10" y="5"/>
                  <a:pt x="13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5" y="0"/>
                  <a:pt x="11" y="0"/>
                  <a:pt x="7" y="0"/>
                </a:cubicBezTo>
                <a:cubicBezTo>
                  <a:pt x="4" y="0"/>
                  <a:pt x="0" y="6"/>
                  <a:pt x="4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5482831" y="4057808"/>
            <a:ext cx="134682" cy="153676"/>
          </a:xfrm>
          <a:custGeom>
            <a:avLst/>
            <a:gdLst/>
            <a:ahLst/>
            <a:cxnLst/>
            <a:rect l="l" t="t" r="r" b="b"/>
            <a:pathLst>
              <a:path w="22" h="25" extrusionOk="0">
                <a:moveTo>
                  <a:pt x="2" y="4"/>
                </a:moveTo>
                <a:cubicBezTo>
                  <a:pt x="6" y="5"/>
                  <a:pt x="16" y="3"/>
                  <a:pt x="17" y="8"/>
                </a:cubicBezTo>
                <a:cubicBezTo>
                  <a:pt x="18" y="13"/>
                  <a:pt x="16" y="18"/>
                  <a:pt x="17" y="23"/>
                </a:cubicBezTo>
                <a:cubicBezTo>
                  <a:pt x="18" y="25"/>
                  <a:pt x="21" y="22"/>
                  <a:pt x="21" y="21"/>
                </a:cubicBezTo>
                <a:cubicBezTo>
                  <a:pt x="22" y="18"/>
                  <a:pt x="22" y="15"/>
                  <a:pt x="22" y="12"/>
                </a:cubicBezTo>
                <a:cubicBezTo>
                  <a:pt x="22" y="9"/>
                  <a:pt x="22" y="5"/>
                  <a:pt x="21" y="3"/>
                </a:cubicBezTo>
                <a:cubicBezTo>
                  <a:pt x="20" y="1"/>
                  <a:pt x="19" y="0"/>
                  <a:pt x="17" y="0"/>
                </a:cubicBezTo>
                <a:cubicBezTo>
                  <a:pt x="15" y="0"/>
                  <a:pt x="13" y="0"/>
                  <a:pt x="11" y="1"/>
                </a:cubicBezTo>
                <a:cubicBezTo>
                  <a:pt x="9" y="1"/>
                  <a:pt x="6" y="1"/>
                  <a:pt x="4" y="1"/>
                </a:cubicBezTo>
                <a:cubicBezTo>
                  <a:pt x="3" y="1"/>
                  <a:pt x="0" y="4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160670" y="4710499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34" y="1"/>
                </a:moveTo>
                <a:cubicBezTo>
                  <a:pt x="34" y="13"/>
                  <a:pt x="39" y="31"/>
                  <a:pt x="28" y="40"/>
                </a:cubicBezTo>
                <a:cubicBezTo>
                  <a:pt x="21" y="46"/>
                  <a:pt x="10" y="48"/>
                  <a:pt x="1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1" y="49"/>
                  <a:pt x="24" y="47"/>
                  <a:pt x="31" y="38"/>
                </a:cubicBezTo>
                <a:cubicBezTo>
                  <a:pt x="40" y="28"/>
                  <a:pt x="35" y="13"/>
                  <a:pt x="35" y="1"/>
                </a:cubicBezTo>
                <a:cubicBezTo>
                  <a:pt x="35" y="0"/>
                  <a:pt x="34" y="1"/>
                  <a:pt x="34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38520" y="4976410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" y="12"/>
                </a:moveTo>
                <a:cubicBezTo>
                  <a:pt x="4" y="12"/>
                  <a:pt x="6" y="10"/>
                  <a:pt x="8" y="8"/>
                </a:cubicBezTo>
                <a:cubicBezTo>
                  <a:pt x="9" y="7"/>
                  <a:pt x="12" y="3"/>
                  <a:pt x="11" y="1"/>
                </a:cubicBezTo>
                <a:cubicBezTo>
                  <a:pt x="11" y="0"/>
                  <a:pt x="10" y="1"/>
                  <a:pt x="10" y="1"/>
                </a:cubicBezTo>
                <a:cubicBezTo>
                  <a:pt x="10" y="2"/>
                  <a:pt x="10" y="3"/>
                  <a:pt x="9" y="4"/>
                </a:cubicBezTo>
                <a:cubicBezTo>
                  <a:pt x="9" y="5"/>
                  <a:pt x="8" y="6"/>
                  <a:pt x="7" y="7"/>
                </a:cubicBezTo>
                <a:cubicBezTo>
                  <a:pt x="6" y="9"/>
                  <a:pt x="4" y="11"/>
                  <a:pt x="1" y="11"/>
                </a:cubicBezTo>
                <a:cubicBezTo>
                  <a:pt x="1" y="11"/>
                  <a:pt x="0" y="12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5049431" y="5031664"/>
            <a:ext cx="457574" cy="12087"/>
          </a:xfrm>
          <a:custGeom>
            <a:avLst/>
            <a:gdLst/>
            <a:ahLst/>
            <a:cxnLst/>
            <a:rect l="l" t="t" r="r" b="b"/>
            <a:pathLst>
              <a:path w="74" h="2" extrusionOk="0">
                <a:moveTo>
                  <a:pt x="0" y="2"/>
                </a:moveTo>
                <a:cubicBezTo>
                  <a:pt x="12" y="2"/>
                  <a:pt x="25" y="2"/>
                  <a:pt x="37" y="2"/>
                </a:cubicBezTo>
                <a:cubicBezTo>
                  <a:pt x="49" y="2"/>
                  <a:pt x="61" y="2"/>
                  <a:pt x="73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62" y="0"/>
                  <a:pt x="50" y="0"/>
                  <a:pt x="38" y="0"/>
                </a:cubicBezTo>
                <a:cubicBezTo>
                  <a:pt x="25" y="0"/>
                  <a:pt x="13" y="0"/>
                  <a:pt x="1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358509" y="4988497"/>
            <a:ext cx="98422" cy="12087"/>
          </a:xfrm>
          <a:custGeom>
            <a:avLst/>
            <a:gdLst/>
            <a:ahLst/>
            <a:cxnLst/>
            <a:rect l="l" t="t" r="r" b="b"/>
            <a:pathLst>
              <a:path w="16" h="2" extrusionOk="0">
                <a:moveTo>
                  <a:pt x="0" y="1"/>
                </a:moveTo>
                <a:cubicBezTo>
                  <a:pt x="5" y="1"/>
                  <a:pt x="10" y="2"/>
                  <a:pt x="15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1" y="0"/>
                  <a:pt x="6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5667587" y="4969503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8"/>
                  <a:pt x="7" y="24"/>
                </a:cubicBezTo>
                <a:cubicBezTo>
                  <a:pt x="6" y="27"/>
                  <a:pt x="5" y="30"/>
                  <a:pt x="4" y="32"/>
                </a:cubicBezTo>
                <a:cubicBezTo>
                  <a:pt x="3" y="35"/>
                  <a:pt x="1" y="37"/>
                  <a:pt x="1" y="40"/>
                </a:cubicBezTo>
                <a:cubicBezTo>
                  <a:pt x="0" y="41"/>
                  <a:pt x="2" y="41"/>
                  <a:pt x="3" y="41"/>
                </a:cubicBezTo>
                <a:cubicBezTo>
                  <a:pt x="8" y="37"/>
                  <a:pt x="10" y="30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5772916" y="5112819"/>
            <a:ext cx="55254" cy="110508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4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7"/>
                  <a:pt x="7" y="13"/>
                  <a:pt x="8" y="11"/>
                </a:cubicBezTo>
                <a:cubicBezTo>
                  <a:pt x="9" y="8"/>
                  <a:pt x="9" y="5"/>
                  <a:pt x="9" y="2"/>
                </a:cubicBezTo>
                <a:cubicBezTo>
                  <a:pt x="9" y="0"/>
                  <a:pt x="6" y="3"/>
                  <a:pt x="6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1122927" y="3914492"/>
            <a:ext cx="141589" cy="260731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7"/>
                  <a:pt x="8" y="13"/>
                  <a:pt x="6" y="20"/>
                </a:cubicBezTo>
                <a:cubicBezTo>
                  <a:pt x="3" y="25"/>
                  <a:pt x="0" y="35"/>
                  <a:pt x="3" y="40"/>
                </a:cubicBezTo>
                <a:cubicBezTo>
                  <a:pt x="4" y="42"/>
                  <a:pt x="6" y="40"/>
                  <a:pt x="7" y="39"/>
                </a:cubicBezTo>
                <a:cubicBezTo>
                  <a:pt x="9" y="33"/>
                  <a:pt x="8" y="27"/>
                  <a:pt x="10" y="21"/>
                </a:cubicBezTo>
                <a:cubicBezTo>
                  <a:pt x="12" y="15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1072853" y="3964566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7"/>
                  <a:pt x="2" y="10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9"/>
                  <a:pt x="3" y="18"/>
                </a:cubicBezTo>
                <a:cubicBezTo>
                  <a:pt x="7" y="14"/>
                  <a:pt x="7" y="8"/>
                  <a:pt x="8" y="3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580501" y="3973200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1288690" y="2552130"/>
            <a:ext cx="4323643" cy="1103358"/>
          </a:xfrm>
          <a:custGeom>
            <a:avLst/>
            <a:gdLst/>
            <a:ahLst/>
            <a:cxnLst/>
            <a:rect l="l" t="t" r="r" b="b"/>
            <a:pathLst>
              <a:path w="700" h="179" extrusionOk="0">
                <a:moveTo>
                  <a:pt x="5" y="161"/>
                </a:moveTo>
                <a:cubicBezTo>
                  <a:pt x="3" y="163"/>
                  <a:pt x="3" y="165"/>
                  <a:pt x="3" y="168"/>
                </a:cubicBezTo>
                <a:cubicBezTo>
                  <a:pt x="3" y="168"/>
                  <a:pt x="3" y="169"/>
                  <a:pt x="3" y="169"/>
                </a:cubicBezTo>
                <a:cubicBezTo>
                  <a:pt x="3" y="170"/>
                  <a:pt x="3" y="170"/>
                  <a:pt x="3" y="170"/>
                </a:cubicBezTo>
                <a:cubicBezTo>
                  <a:pt x="3" y="174"/>
                  <a:pt x="7" y="179"/>
                  <a:pt x="11" y="177"/>
                </a:cubicBezTo>
                <a:cubicBezTo>
                  <a:pt x="14" y="177"/>
                  <a:pt x="17" y="177"/>
                  <a:pt x="20" y="177"/>
                </a:cubicBezTo>
                <a:cubicBezTo>
                  <a:pt x="22" y="177"/>
                  <a:pt x="24" y="177"/>
                  <a:pt x="27" y="176"/>
                </a:cubicBezTo>
                <a:cubicBezTo>
                  <a:pt x="30" y="176"/>
                  <a:pt x="32" y="176"/>
                  <a:pt x="35" y="176"/>
                </a:cubicBezTo>
                <a:cubicBezTo>
                  <a:pt x="37" y="176"/>
                  <a:pt x="39" y="176"/>
                  <a:pt x="41" y="176"/>
                </a:cubicBezTo>
                <a:cubicBezTo>
                  <a:pt x="43" y="176"/>
                  <a:pt x="43" y="176"/>
                  <a:pt x="44" y="175"/>
                </a:cubicBezTo>
                <a:cubicBezTo>
                  <a:pt x="59" y="177"/>
                  <a:pt x="75" y="177"/>
                  <a:pt x="91" y="176"/>
                </a:cubicBezTo>
                <a:cubicBezTo>
                  <a:pt x="98" y="176"/>
                  <a:pt x="104" y="176"/>
                  <a:pt x="111" y="176"/>
                </a:cubicBezTo>
                <a:cubicBezTo>
                  <a:pt x="137" y="176"/>
                  <a:pt x="164" y="176"/>
                  <a:pt x="190" y="176"/>
                </a:cubicBezTo>
                <a:cubicBezTo>
                  <a:pt x="246" y="176"/>
                  <a:pt x="301" y="176"/>
                  <a:pt x="357" y="176"/>
                </a:cubicBezTo>
                <a:cubicBezTo>
                  <a:pt x="463" y="176"/>
                  <a:pt x="569" y="177"/>
                  <a:pt x="675" y="177"/>
                </a:cubicBezTo>
                <a:cubicBezTo>
                  <a:pt x="675" y="177"/>
                  <a:pt x="675" y="177"/>
                  <a:pt x="675" y="177"/>
                </a:cubicBezTo>
                <a:cubicBezTo>
                  <a:pt x="677" y="177"/>
                  <a:pt x="680" y="177"/>
                  <a:pt x="682" y="177"/>
                </a:cubicBezTo>
                <a:cubicBezTo>
                  <a:pt x="683" y="177"/>
                  <a:pt x="683" y="177"/>
                  <a:pt x="684" y="177"/>
                </a:cubicBezTo>
                <a:cubicBezTo>
                  <a:pt x="684" y="177"/>
                  <a:pt x="685" y="177"/>
                  <a:pt x="685" y="177"/>
                </a:cubicBezTo>
                <a:cubicBezTo>
                  <a:pt x="686" y="176"/>
                  <a:pt x="687" y="176"/>
                  <a:pt x="687" y="176"/>
                </a:cubicBezTo>
                <a:cubicBezTo>
                  <a:pt x="688" y="176"/>
                  <a:pt x="688" y="176"/>
                  <a:pt x="688" y="176"/>
                </a:cubicBezTo>
                <a:cubicBezTo>
                  <a:pt x="690" y="176"/>
                  <a:pt x="692" y="176"/>
                  <a:pt x="693" y="174"/>
                </a:cubicBezTo>
                <a:cubicBezTo>
                  <a:pt x="694" y="174"/>
                  <a:pt x="694" y="174"/>
                  <a:pt x="694" y="174"/>
                </a:cubicBezTo>
                <a:cubicBezTo>
                  <a:pt x="696" y="174"/>
                  <a:pt x="696" y="172"/>
                  <a:pt x="696" y="171"/>
                </a:cubicBezTo>
                <a:cubicBezTo>
                  <a:pt x="696" y="170"/>
                  <a:pt x="696" y="169"/>
                  <a:pt x="696" y="168"/>
                </a:cubicBezTo>
                <a:cubicBezTo>
                  <a:pt x="700" y="157"/>
                  <a:pt x="698" y="144"/>
                  <a:pt x="698" y="133"/>
                </a:cubicBezTo>
                <a:cubicBezTo>
                  <a:pt x="698" y="120"/>
                  <a:pt x="698" y="108"/>
                  <a:pt x="698" y="95"/>
                </a:cubicBezTo>
                <a:cubicBezTo>
                  <a:pt x="699" y="67"/>
                  <a:pt x="700" y="39"/>
                  <a:pt x="697" y="11"/>
                </a:cubicBezTo>
                <a:cubicBezTo>
                  <a:pt x="698" y="7"/>
                  <a:pt x="688" y="0"/>
                  <a:pt x="686" y="4"/>
                </a:cubicBezTo>
                <a:cubicBezTo>
                  <a:pt x="685" y="3"/>
                  <a:pt x="683" y="2"/>
                  <a:pt x="681" y="2"/>
                </a:cubicBezTo>
                <a:cubicBezTo>
                  <a:pt x="568" y="2"/>
                  <a:pt x="455" y="2"/>
                  <a:pt x="341" y="2"/>
                </a:cubicBezTo>
                <a:cubicBezTo>
                  <a:pt x="283" y="2"/>
                  <a:pt x="225" y="3"/>
                  <a:pt x="167" y="3"/>
                </a:cubicBezTo>
                <a:cubicBezTo>
                  <a:pt x="138" y="3"/>
                  <a:pt x="110" y="3"/>
                  <a:pt x="81" y="3"/>
                </a:cubicBezTo>
                <a:cubicBezTo>
                  <a:pt x="75" y="3"/>
                  <a:pt x="70" y="3"/>
                  <a:pt x="65" y="3"/>
                </a:cubicBezTo>
                <a:cubicBezTo>
                  <a:pt x="47" y="2"/>
                  <a:pt x="28" y="2"/>
                  <a:pt x="11" y="6"/>
                </a:cubicBezTo>
                <a:cubicBezTo>
                  <a:pt x="8" y="5"/>
                  <a:pt x="6" y="4"/>
                  <a:pt x="5" y="6"/>
                </a:cubicBezTo>
                <a:cubicBezTo>
                  <a:pt x="4" y="6"/>
                  <a:pt x="3" y="7"/>
                  <a:pt x="3" y="9"/>
                </a:cubicBezTo>
                <a:cubicBezTo>
                  <a:pt x="3" y="10"/>
                  <a:pt x="3" y="12"/>
                  <a:pt x="3" y="13"/>
                </a:cubicBezTo>
                <a:cubicBezTo>
                  <a:pt x="3" y="15"/>
                  <a:pt x="3" y="16"/>
                  <a:pt x="3" y="18"/>
                </a:cubicBezTo>
                <a:cubicBezTo>
                  <a:pt x="3" y="43"/>
                  <a:pt x="3" y="68"/>
                  <a:pt x="3" y="93"/>
                </a:cubicBezTo>
                <a:cubicBezTo>
                  <a:pt x="3" y="114"/>
                  <a:pt x="0" y="139"/>
                  <a:pt x="5" y="160"/>
                </a:cubicBezTo>
                <a:cubicBezTo>
                  <a:pt x="5" y="161"/>
                  <a:pt x="5" y="161"/>
                  <a:pt x="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4605670" y="2446801"/>
            <a:ext cx="820180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2" y="142"/>
                </a:moveTo>
                <a:cubicBezTo>
                  <a:pt x="1" y="146"/>
                  <a:pt x="6" y="150"/>
                  <a:pt x="9" y="151"/>
                </a:cubicBezTo>
                <a:cubicBezTo>
                  <a:pt x="18" y="153"/>
                  <a:pt x="26" y="155"/>
                  <a:pt x="35" y="159"/>
                </a:cubicBezTo>
                <a:cubicBezTo>
                  <a:pt x="37" y="160"/>
                  <a:pt x="39" y="161"/>
                  <a:pt x="42" y="161"/>
                </a:cubicBezTo>
                <a:cubicBezTo>
                  <a:pt x="42" y="162"/>
                  <a:pt x="43" y="162"/>
                  <a:pt x="43" y="162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6" y="163"/>
                  <a:pt x="48" y="164"/>
                  <a:pt x="50" y="165"/>
                </a:cubicBezTo>
                <a:cubicBezTo>
                  <a:pt x="51" y="165"/>
                  <a:pt x="51" y="165"/>
                  <a:pt x="52" y="165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3" y="166"/>
                  <a:pt x="54" y="167"/>
                  <a:pt x="56" y="167"/>
                </a:cubicBezTo>
                <a:cubicBezTo>
                  <a:pt x="58" y="168"/>
                  <a:pt x="59" y="168"/>
                  <a:pt x="59" y="167"/>
                </a:cubicBezTo>
                <a:cubicBezTo>
                  <a:pt x="65" y="169"/>
                  <a:pt x="72" y="169"/>
                  <a:pt x="80" y="166"/>
                </a:cubicBezTo>
                <a:cubicBezTo>
                  <a:pt x="88" y="164"/>
                  <a:pt x="96" y="163"/>
                  <a:pt x="104" y="161"/>
                </a:cubicBezTo>
                <a:cubicBezTo>
                  <a:pt x="112" y="159"/>
                  <a:pt x="119" y="154"/>
                  <a:pt x="126" y="150"/>
                </a:cubicBezTo>
                <a:cubicBezTo>
                  <a:pt x="128" y="149"/>
                  <a:pt x="128" y="148"/>
                  <a:pt x="128" y="146"/>
                </a:cubicBezTo>
                <a:cubicBezTo>
                  <a:pt x="127" y="144"/>
                  <a:pt x="127" y="142"/>
                  <a:pt x="127" y="140"/>
                </a:cubicBezTo>
                <a:cubicBezTo>
                  <a:pt x="131" y="129"/>
                  <a:pt x="129" y="116"/>
                  <a:pt x="129" y="105"/>
                </a:cubicBezTo>
                <a:cubicBezTo>
                  <a:pt x="129" y="92"/>
                  <a:pt x="129" y="80"/>
                  <a:pt x="128" y="67"/>
                </a:cubicBezTo>
                <a:cubicBezTo>
                  <a:pt x="129" y="66"/>
                  <a:pt x="130" y="65"/>
                  <a:pt x="130" y="64"/>
                </a:cubicBezTo>
                <a:cubicBezTo>
                  <a:pt x="129" y="49"/>
                  <a:pt x="130" y="35"/>
                  <a:pt x="129" y="21"/>
                </a:cubicBezTo>
                <a:cubicBezTo>
                  <a:pt x="129" y="20"/>
                  <a:pt x="129" y="19"/>
                  <a:pt x="128" y="18"/>
                </a:cubicBezTo>
                <a:cubicBezTo>
                  <a:pt x="129" y="15"/>
                  <a:pt x="130" y="13"/>
                  <a:pt x="131" y="11"/>
                </a:cubicBezTo>
                <a:cubicBezTo>
                  <a:pt x="133" y="6"/>
                  <a:pt x="126" y="0"/>
                  <a:pt x="121" y="1"/>
                </a:cubicBezTo>
                <a:cubicBezTo>
                  <a:pt x="109" y="4"/>
                  <a:pt x="96" y="4"/>
                  <a:pt x="83" y="4"/>
                </a:cubicBezTo>
                <a:cubicBezTo>
                  <a:pt x="78" y="3"/>
                  <a:pt x="74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56" y="0"/>
                  <a:pt x="43" y="0"/>
                  <a:pt x="29" y="1"/>
                </a:cubicBezTo>
                <a:cubicBezTo>
                  <a:pt x="23" y="2"/>
                  <a:pt x="17" y="2"/>
                  <a:pt x="11" y="2"/>
                </a:cubicBezTo>
                <a:cubicBezTo>
                  <a:pt x="8" y="2"/>
                  <a:pt x="7" y="3"/>
                  <a:pt x="7" y="5"/>
                </a:cubicBezTo>
                <a:cubicBezTo>
                  <a:pt x="6" y="5"/>
                  <a:pt x="5" y="5"/>
                  <a:pt x="4" y="7"/>
                </a:cubicBezTo>
                <a:cubicBezTo>
                  <a:pt x="2" y="9"/>
                  <a:pt x="3" y="13"/>
                  <a:pt x="3" y="16"/>
                </a:cubicBezTo>
                <a:cubicBezTo>
                  <a:pt x="3" y="18"/>
                  <a:pt x="3" y="19"/>
                  <a:pt x="3" y="21"/>
                </a:cubicBezTo>
                <a:cubicBezTo>
                  <a:pt x="0" y="37"/>
                  <a:pt x="3" y="56"/>
                  <a:pt x="3" y="73"/>
                </a:cubicBezTo>
                <a:cubicBezTo>
                  <a:pt x="3" y="86"/>
                  <a:pt x="2" y="98"/>
                  <a:pt x="3" y="111"/>
                </a:cubicBezTo>
                <a:cubicBezTo>
                  <a:pt x="3" y="112"/>
                  <a:pt x="3" y="112"/>
                  <a:pt x="3" y="112"/>
                </a:cubicBezTo>
                <a:cubicBezTo>
                  <a:pt x="1" y="122"/>
                  <a:pt x="3" y="132"/>
                  <a:pt x="2" y="142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4622937" y="2446801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156" y="190"/>
                </a:moveTo>
                <a:cubicBezTo>
                  <a:pt x="155" y="190"/>
                  <a:pt x="155" y="191"/>
                  <a:pt x="154" y="191"/>
                </a:cubicBezTo>
                <a:cubicBezTo>
                  <a:pt x="154" y="191"/>
                  <a:pt x="154" y="191"/>
                  <a:pt x="153" y="191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53" y="192"/>
                  <a:pt x="154" y="193"/>
                  <a:pt x="154" y="193"/>
                </a:cubicBezTo>
                <a:cubicBezTo>
                  <a:pt x="155" y="193"/>
                  <a:pt x="155" y="192"/>
                  <a:pt x="155" y="192"/>
                </a:cubicBezTo>
                <a:cubicBezTo>
                  <a:pt x="156" y="191"/>
                  <a:pt x="156" y="191"/>
                  <a:pt x="156" y="190"/>
                </a:cubicBezTo>
                <a:moveTo>
                  <a:pt x="157" y="180"/>
                </a:moveTo>
                <a:cubicBezTo>
                  <a:pt x="157" y="181"/>
                  <a:pt x="156" y="183"/>
                  <a:pt x="156" y="185"/>
                </a:cubicBezTo>
                <a:cubicBezTo>
                  <a:pt x="156" y="186"/>
                  <a:pt x="156" y="187"/>
                  <a:pt x="156" y="188"/>
                </a:cubicBezTo>
                <a:cubicBezTo>
                  <a:pt x="157" y="185"/>
                  <a:pt x="157" y="182"/>
                  <a:pt x="157" y="180"/>
                </a:cubicBezTo>
                <a:moveTo>
                  <a:pt x="145" y="18"/>
                </a:moveTo>
                <a:cubicBezTo>
                  <a:pt x="142" y="18"/>
                  <a:pt x="138" y="19"/>
                  <a:pt x="135" y="19"/>
                </a:cubicBezTo>
                <a:cubicBezTo>
                  <a:pt x="134" y="19"/>
                  <a:pt x="133" y="19"/>
                  <a:pt x="132" y="19"/>
                </a:cubicBezTo>
                <a:cubicBezTo>
                  <a:pt x="135" y="19"/>
                  <a:pt x="138" y="19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3" y="19"/>
                  <a:pt x="145" y="20"/>
                  <a:pt x="146" y="21"/>
                </a:cubicBezTo>
                <a:cubicBezTo>
                  <a:pt x="147" y="20"/>
                  <a:pt x="148" y="20"/>
                  <a:pt x="149" y="20"/>
                </a:cubicBezTo>
                <a:cubicBezTo>
                  <a:pt x="152" y="20"/>
                  <a:pt x="156" y="23"/>
                  <a:pt x="157" y="27"/>
                </a:cubicBezTo>
                <a:cubicBezTo>
                  <a:pt x="157" y="27"/>
                  <a:pt x="157" y="26"/>
                  <a:pt x="157" y="26"/>
                </a:cubicBezTo>
                <a:cubicBezTo>
                  <a:pt x="157" y="24"/>
                  <a:pt x="155" y="21"/>
                  <a:pt x="152" y="20"/>
                </a:cubicBezTo>
                <a:cubicBezTo>
                  <a:pt x="151" y="19"/>
                  <a:pt x="150" y="18"/>
                  <a:pt x="149" y="18"/>
                </a:cubicBezTo>
                <a:cubicBezTo>
                  <a:pt x="148" y="18"/>
                  <a:pt x="146" y="18"/>
                  <a:pt x="145" y="18"/>
                </a:cubicBezTo>
                <a:moveTo>
                  <a:pt x="128" y="11"/>
                </a:moveTo>
                <a:cubicBezTo>
                  <a:pt x="127" y="13"/>
                  <a:pt x="126" y="16"/>
                  <a:pt x="125" y="18"/>
                </a:cubicBezTo>
                <a:cubicBezTo>
                  <a:pt x="125" y="18"/>
                  <a:pt x="126" y="19"/>
                  <a:pt x="126" y="19"/>
                </a:cubicBezTo>
                <a:cubicBezTo>
                  <a:pt x="127" y="19"/>
                  <a:pt x="127" y="19"/>
                  <a:pt x="128" y="19"/>
                </a:cubicBezTo>
                <a:cubicBezTo>
                  <a:pt x="128" y="16"/>
                  <a:pt x="128" y="14"/>
                  <a:pt x="128" y="11"/>
                </a:cubicBezTo>
                <a:moveTo>
                  <a:pt x="119" y="0"/>
                </a:moveTo>
                <a:cubicBezTo>
                  <a:pt x="119" y="0"/>
                  <a:pt x="118" y="1"/>
                  <a:pt x="118" y="1"/>
                </a:cubicBezTo>
                <a:cubicBezTo>
                  <a:pt x="113" y="1"/>
                  <a:pt x="108" y="1"/>
                  <a:pt x="104" y="1"/>
                </a:cubicBezTo>
                <a:cubicBezTo>
                  <a:pt x="87" y="1"/>
                  <a:pt x="69" y="1"/>
                  <a:pt x="52" y="1"/>
                </a:cubicBezTo>
                <a:cubicBezTo>
                  <a:pt x="57" y="1"/>
                  <a:pt x="61" y="2"/>
                  <a:pt x="65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7" y="3"/>
                  <a:pt x="67" y="3"/>
                </a:cubicBezTo>
                <a:cubicBezTo>
                  <a:pt x="72" y="3"/>
                  <a:pt x="76" y="3"/>
                  <a:pt x="80" y="4"/>
                </a:cubicBezTo>
                <a:cubicBezTo>
                  <a:pt x="85" y="4"/>
                  <a:pt x="89" y="4"/>
                  <a:pt x="93" y="4"/>
                </a:cubicBezTo>
                <a:cubicBezTo>
                  <a:pt x="102" y="4"/>
                  <a:pt x="110" y="3"/>
                  <a:pt x="118" y="1"/>
                </a:cubicBezTo>
                <a:cubicBezTo>
                  <a:pt x="119" y="1"/>
                  <a:pt x="119" y="1"/>
                  <a:pt x="120" y="1"/>
                </a:cubicBezTo>
                <a:cubicBezTo>
                  <a:pt x="122" y="1"/>
                  <a:pt x="125" y="3"/>
                  <a:pt x="126" y="5"/>
                </a:cubicBezTo>
                <a:cubicBezTo>
                  <a:pt x="125" y="2"/>
                  <a:pt x="122" y="0"/>
                  <a:pt x="119" y="0"/>
                </a:cubicBezTo>
                <a:moveTo>
                  <a:pt x="23" y="0"/>
                </a:moveTo>
                <a:cubicBezTo>
                  <a:pt x="15" y="0"/>
                  <a:pt x="8" y="1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5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5" y="2"/>
                  <a:pt x="20" y="2"/>
                  <a:pt x="26" y="1"/>
                </a:cubicBezTo>
                <a:cubicBezTo>
                  <a:pt x="31" y="1"/>
                  <a:pt x="37" y="1"/>
                  <a:pt x="42" y="1"/>
                </a:cubicBezTo>
                <a:cubicBezTo>
                  <a:pt x="40" y="0"/>
                  <a:pt x="39" y="0"/>
                  <a:pt x="37" y="0"/>
                </a:cubicBezTo>
                <a:cubicBezTo>
                  <a:pt x="33" y="0"/>
                  <a:pt x="28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370596" y="2564217"/>
            <a:ext cx="241737" cy="1067098"/>
          </a:xfrm>
          <a:custGeom>
            <a:avLst/>
            <a:gdLst/>
            <a:ahLst/>
            <a:cxnLst/>
            <a:rect l="l" t="t" r="r" b="b"/>
            <a:pathLst>
              <a:path w="39" h="173" extrusionOk="0">
                <a:moveTo>
                  <a:pt x="5" y="0"/>
                </a:moveTo>
                <a:cubicBezTo>
                  <a:pt x="5" y="1"/>
                  <a:pt x="5" y="1"/>
                  <a:pt x="5" y="2"/>
                </a:cubicBezTo>
                <a:cubicBezTo>
                  <a:pt x="6" y="16"/>
                  <a:pt x="5" y="30"/>
                  <a:pt x="6" y="45"/>
                </a:cubicBezTo>
                <a:cubicBezTo>
                  <a:pt x="6" y="46"/>
                  <a:pt x="5" y="47"/>
                  <a:pt x="4" y="48"/>
                </a:cubicBezTo>
                <a:cubicBezTo>
                  <a:pt x="5" y="61"/>
                  <a:pt x="5" y="73"/>
                  <a:pt x="5" y="86"/>
                </a:cubicBezTo>
                <a:cubicBezTo>
                  <a:pt x="5" y="97"/>
                  <a:pt x="7" y="110"/>
                  <a:pt x="3" y="121"/>
                </a:cubicBezTo>
                <a:cubicBezTo>
                  <a:pt x="3" y="123"/>
                  <a:pt x="3" y="125"/>
                  <a:pt x="4" y="127"/>
                </a:cubicBezTo>
                <a:cubicBezTo>
                  <a:pt x="4" y="129"/>
                  <a:pt x="4" y="130"/>
                  <a:pt x="2" y="131"/>
                </a:cubicBezTo>
                <a:cubicBezTo>
                  <a:pt x="1" y="131"/>
                  <a:pt x="1" y="132"/>
                  <a:pt x="0" y="132"/>
                </a:cubicBezTo>
                <a:cubicBezTo>
                  <a:pt x="1" y="133"/>
                  <a:pt x="2" y="134"/>
                  <a:pt x="2" y="134"/>
                </a:cubicBezTo>
                <a:cubicBezTo>
                  <a:pt x="3" y="134"/>
                  <a:pt x="4" y="133"/>
                  <a:pt x="4" y="133"/>
                </a:cubicBezTo>
                <a:cubicBezTo>
                  <a:pt x="8" y="124"/>
                  <a:pt x="7" y="115"/>
                  <a:pt x="7" y="106"/>
                </a:cubicBezTo>
                <a:cubicBezTo>
                  <a:pt x="7" y="93"/>
                  <a:pt x="6" y="80"/>
                  <a:pt x="7" y="67"/>
                </a:cubicBezTo>
                <a:cubicBezTo>
                  <a:pt x="7" y="46"/>
                  <a:pt x="7" y="25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11" y="7"/>
                  <a:pt x="15" y="7"/>
                  <a:pt x="19" y="8"/>
                </a:cubicBezTo>
                <a:cubicBezTo>
                  <a:pt x="22" y="8"/>
                  <a:pt x="24" y="8"/>
                  <a:pt x="26" y="8"/>
                </a:cubicBezTo>
                <a:cubicBezTo>
                  <a:pt x="27" y="35"/>
                  <a:pt x="27" y="62"/>
                  <a:pt x="27" y="90"/>
                </a:cubicBezTo>
                <a:cubicBezTo>
                  <a:pt x="27" y="116"/>
                  <a:pt x="24" y="144"/>
                  <a:pt x="28" y="170"/>
                </a:cubicBezTo>
                <a:cubicBezTo>
                  <a:pt x="28" y="170"/>
                  <a:pt x="30" y="172"/>
                  <a:pt x="32" y="173"/>
                </a:cubicBezTo>
                <a:cubicBezTo>
                  <a:pt x="32" y="173"/>
                  <a:pt x="32" y="173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2"/>
                  <a:pt x="34" y="171"/>
                  <a:pt x="35" y="171"/>
                </a:cubicBezTo>
                <a:cubicBezTo>
                  <a:pt x="35" y="170"/>
                  <a:pt x="35" y="169"/>
                  <a:pt x="35" y="169"/>
                </a:cubicBezTo>
                <a:cubicBezTo>
                  <a:pt x="35" y="168"/>
                  <a:pt x="35" y="167"/>
                  <a:pt x="35" y="166"/>
                </a:cubicBezTo>
                <a:cubicBezTo>
                  <a:pt x="35" y="164"/>
                  <a:pt x="36" y="162"/>
                  <a:pt x="36" y="161"/>
                </a:cubicBezTo>
                <a:cubicBezTo>
                  <a:pt x="39" y="139"/>
                  <a:pt x="36" y="115"/>
                  <a:pt x="36" y="94"/>
                </a:cubicBezTo>
                <a:cubicBezTo>
                  <a:pt x="35" y="65"/>
                  <a:pt x="36" y="36"/>
                  <a:pt x="36" y="8"/>
                </a:cubicBezTo>
                <a:cubicBezTo>
                  <a:pt x="35" y="4"/>
                  <a:pt x="31" y="1"/>
                  <a:pt x="28" y="1"/>
                </a:cubicBezTo>
                <a:cubicBezTo>
                  <a:pt x="27" y="1"/>
                  <a:pt x="26" y="1"/>
                  <a:pt x="25" y="2"/>
                </a:cubicBezTo>
                <a:cubicBezTo>
                  <a:pt x="24" y="1"/>
                  <a:pt x="22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0"/>
                </a:cubicBezTo>
                <a:cubicBezTo>
                  <a:pt x="10" y="0"/>
                  <a:pt x="8" y="1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6" y="0"/>
                  <a:pt x="6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629844" y="2453708"/>
            <a:ext cx="783919" cy="925509"/>
          </a:xfrm>
          <a:custGeom>
            <a:avLst/>
            <a:gdLst/>
            <a:ahLst/>
            <a:cxnLst/>
            <a:rect l="l" t="t" r="r" b="b"/>
            <a:pathLst>
              <a:path w="127" h="150" extrusionOk="0">
                <a:moveTo>
                  <a:pt x="41" y="0"/>
                </a:moveTo>
                <a:cubicBezTo>
                  <a:pt x="36" y="0"/>
                  <a:pt x="30" y="0"/>
                  <a:pt x="25" y="0"/>
                </a:cubicBezTo>
                <a:cubicBezTo>
                  <a:pt x="19" y="1"/>
                  <a:pt x="14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4" y="1"/>
                  <a:pt x="3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1" y="4"/>
                  <a:pt x="0" y="5"/>
                </a:cubicBezTo>
                <a:cubicBezTo>
                  <a:pt x="1" y="6"/>
                  <a:pt x="2" y="7"/>
                  <a:pt x="3" y="8"/>
                </a:cubicBezTo>
                <a:cubicBezTo>
                  <a:pt x="11" y="10"/>
                  <a:pt x="21" y="11"/>
                  <a:pt x="30" y="11"/>
                </a:cubicBezTo>
                <a:cubicBezTo>
                  <a:pt x="36" y="11"/>
                  <a:pt x="41" y="11"/>
                  <a:pt x="46" y="11"/>
                </a:cubicBezTo>
                <a:cubicBezTo>
                  <a:pt x="52" y="10"/>
                  <a:pt x="57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78" y="10"/>
                  <a:pt x="93" y="10"/>
                  <a:pt x="109" y="10"/>
                </a:cubicBezTo>
                <a:cubicBezTo>
                  <a:pt x="111" y="10"/>
                  <a:pt x="113" y="10"/>
                  <a:pt x="115" y="10"/>
                </a:cubicBezTo>
                <a:cubicBezTo>
                  <a:pt x="115" y="33"/>
                  <a:pt x="115" y="56"/>
                  <a:pt x="115" y="79"/>
                </a:cubicBezTo>
                <a:cubicBezTo>
                  <a:pt x="116" y="101"/>
                  <a:pt x="111" y="127"/>
                  <a:pt x="118" y="148"/>
                </a:cubicBezTo>
                <a:cubicBezTo>
                  <a:pt x="118" y="149"/>
                  <a:pt x="119" y="149"/>
                  <a:pt x="120" y="150"/>
                </a:cubicBezTo>
                <a:cubicBezTo>
                  <a:pt x="121" y="150"/>
                  <a:pt x="121" y="149"/>
                  <a:pt x="122" y="149"/>
                </a:cubicBezTo>
                <a:cubicBezTo>
                  <a:pt x="124" y="148"/>
                  <a:pt x="124" y="147"/>
                  <a:pt x="124" y="145"/>
                </a:cubicBezTo>
                <a:cubicBezTo>
                  <a:pt x="123" y="143"/>
                  <a:pt x="123" y="141"/>
                  <a:pt x="123" y="139"/>
                </a:cubicBezTo>
                <a:cubicBezTo>
                  <a:pt x="127" y="128"/>
                  <a:pt x="125" y="115"/>
                  <a:pt x="125" y="104"/>
                </a:cubicBezTo>
                <a:cubicBezTo>
                  <a:pt x="125" y="91"/>
                  <a:pt x="125" y="79"/>
                  <a:pt x="124" y="66"/>
                </a:cubicBezTo>
                <a:cubicBezTo>
                  <a:pt x="125" y="65"/>
                  <a:pt x="126" y="64"/>
                  <a:pt x="126" y="63"/>
                </a:cubicBezTo>
                <a:cubicBezTo>
                  <a:pt x="125" y="48"/>
                  <a:pt x="126" y="34"/>
                  <a:pt x="125" y="20"/>
                </a:cubicBezTo>
                <a:cubicBezTo>
                  <a:pt x="125" y="19"/>
                  <a:pt x="125" y="19"/>
                  <a:pt x="125" y="18"/>
                </a:cubicBezTo>
                <a:cubicBezTo>
                  <a:pt x="125" y="18"/>
                  <a:pt x="124" y="17"/>
                  <a:pt x="124" y="17"/>
                </a:cubicBezTo>
                <a:cubicBezTo>
                  <a:pt x="125" y="15"/>
                  <a:pt x="126" y="12"/>
                  <a:pt x="127" y="10"/>
                </a:cubicBezTo>
                <a:cubicBezTo>
                  <a:pt x="127" y="9"/>
                  <a:pt x="127" y="8"/>
                  <a:pt x="126" y="7"/>
                </a:cubicBezTo>
                <a:cubicBezTo>
                  <a:pt x="127" y="6"/>
                  <a:pt x="126" y="5"/>
                  <a:pt x="125" y="4"/>
                </a:cubicBezTo>
                <a:cubicBezTo>
                  <a:pt x="124" y="2"/>
                  <a:pt x="121" y="0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09" y="2"/>
                  <a:pt x="101" y="3"/>
                  <a:pt x="92" y="3"/>
                </a:cubicBezTo>
                <a:cubicBezTo>
                  <a:pt x="88" y="3"/>
                  <a:pt x="84" y="3"/>
                  <a:pt x="79" y="3"/>
                </a:cubicBezTo>
                <a:cubicBezTo>
                  <a:pt x="75" y="2"/>
                  <a:pt x="71" y="2"/>
                  <a:pt x="66" y="2"/>
                </a:cubicBezTo>
                <a:cubicBezTo>
                  <a:pt x="66" y="2"/>
                  <a:pt x="65" y="2"/>
                  <a:pt x="65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0" y="1"/>
                  <a:pt x="56" y="0"/>
                  <a:pt x="51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50" y="0"/>
                  <a:pt x="49" y="0"/>
                  <a:pt x="49" y="0"/>
                </a:cubicBezTo>
                <a:cubicBezTo>
                  <a:pt x="47" y="0"/>
                  <a:pt x="44" y="0"/>
                  <a:pt x="4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295596" y="2557310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28" y="0"/>
                </a:moveTo>
                <a:cubicBezTo>
                  <a:pt x="19" y="0"/>
                  <a:pt x="11" y="1"/>
                  <a:pt x="2" y="2"/>
                </a:cubicBezTo>
                <a:cubicBezTo>
                  <a:pt x="0" y="3"/>
                  <a:pt x="1" y="5"/>
                  <a:pt x="2" y="7"/>
                </a:cubicBezTo>
                <a:cubicBezTo>
                  <a:pt x="2" y="6"/>
                  <a:pt x="3" y="5"/>
                  <a:pt x="4" y="5"/>
                </a:cubicBezTo>
                <a:cubicBezTo>
                  <a:pt x="4" y="4"/>
                  <a:pt x="5" y="4"/>
                  <a:pt x="6" y="4"/>
                </a:cubicBezTo>
                <a:cubicBezTo>
                  <a:pt x="7" y="4"/>
                  <a:pt x="8" y="4"/>
                  <a:pt x="10" y="5"/>
                </a:cubicBezTo>
                <a:cubicBezTo>
                  <a:pt x="22" y="2"/>
                  <a:pt x="35" y="1"/>
                  <a:pt x="48" y="1"/>
                </a:cubicBezTo>
                <a:cubicBezTo>
                  <a:pt x="53" y="1"/>
                  <a:pt x="59" y="1"/>
                  <a:pt x="64" y="2"/>
                </a:cubicBezTo>
                <a:cubicBezTo>
                  <a:pt x="69" y="2"/>
                  <a:pt x="74" y="2"/>
                  <a:pt x="79" y="2"/>
                </a:cubicBezTo>
                <a:cubicBezTo>
                  <a:pt x="79" y="2"/>
                  <a:pt x="80" y="2"/>
                  <a:pt x="80" y="2"/>
                </a:cubicBezTo>
                <a:cubicBezTo>
                  <a:pt x="93" y="2"/>
                  <a:pt x="106" y="2"/>
                  <a:pt x="120" y="2"/>
                </a:cubicBezTo>
                <a:cubicBezTo>
                  <a:pt x="98" y="1"/>
                  <a:pt x="76" y="1"/>
                  <a:pt x="54" y="1"/>
                </a:cubicBezTo>
                <a:cubicBezTo>
                  <a:pt x="45" y="1"/>
                  <a:pt x="37" y="0"/>
                  <a:pt x="28" y="0"/>
                </a:cubicBezTo>
                <a:moveTo>
                  <a:pt x="531" y="0"/>
                </a:moveTo>
                <a:cubicBezTo>
                  <a:pt x="531" y="0"/>
                  <a:pt x="531" y="0"/>
                  <a:pt x="531" y="0"/>
                </a:cubicBezTo>
                <a:cubicBezTo>
                  <a:pt x="438" y="0"/>
                  <a:pt x="346" y="0"/>
                  <a:pt x="254" y="0"/>
                </a:cubicBezTo>
                <a:cubicBezTo>
                  <a:pt x="226" y="0"/>
                  <a:pt x="198" y="1"/>
                  <a:pt x="169" y="2"/>
                </a:cubicBezTo>
                <a:cubicBezTo>
                  <a:pt x="226" y="2"/>
                  <a:pt x="283" y="1"/>
                  <a:pt x="340" y="1"/>
                </a:cubicBezTo>
                <a:cubicBezTo>
                  <a:pt x="405" y="1"/>
                  <a:pt x="469" y="1"/>
                  <a:pt x="534" y="1"/>
                </a:cubicBezTo>
                <a:cubicBezTo>
                  <a:pt x="533" y="0"/>
                  <a:pt x="532" y="0"/>
                  <a:pt x="531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307683" y="2564217"/>
            <a:ext cx="3315254" cy="79428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32" y="0"/>
                </a:moveTo>
                <a:cubicBezTo>
                  <a:pt x="467" y="0"/>
                  <a:pt x="403" y="0"/>
                  <a:pt x="338" y="0"/>
                </a:cubicBezTo>
                <a:cubicBezTo>
                  <a:pt x="281" y="0"/>
                  <a:pt x="224" y="1"/>
                  <a:pt x="167" y="1"/>
                </a:cubicBezTo>
                <a:cubicBezTo>
                  <a:pt x="158" y="1"/>
                  <a:pt x="149" y="1"/>
                  <a:pt x="140" y="1"/>
                </a:cubicBezTo>
                <a:cubicBezTo>
                  <a:pt x="134" y="1"/>
                  <a:pt x="127" y="1"/>
                  <a:pt x="120" y="1"/>
                </a:cubicBezTo>
                <a:cubicBezTo>
                  <a:pt x="119" y="1"/>
                  <a:pt x="118" y="1"/>
                  <a:pt x="118" y="1"/>
                </a:cubicBezTo>
                <a:cubicBezTo>
                  <a:pt x="104" y="1"/>
                  <a:pt x="91" y="1"/>
                  <a:pt x="78" y="1"/>
                </a:cubicBezTo>
                <a:cubicBezTo>
                  <a:pt x="78" y="1"/>
                  <a:pt x="77" y="1"/>
                  <a:pt x="77" y="1"/>
                </a:cubicBezTo>
                <a:cubicBezTo>
                  <a:pt x="72" y="1"/>
                  <a:pt x="67" y="1"/>
                  <a:pt x="62" y="1"/>
                </a:cubicBezTo>
                <a:cubicBezTo>
                  <a:pt x="57" y="0"/>
                  <a:pt x="51" y="0"/>
                  <a:pt x="46" y="0"/>
                </a:cubicBezTo>
                <a:cubicBezTo>
                  <a:pt x="33" y="0"/>
                  <a:pt x="20" y="1"/>
                  <a:pt x="8" y="4"/>
                </a:cubicBezTo>
                <a:cubicBezTo>
                  <a:pt x="6" y="3"/>
                  <a:pt x="5" y="3"/>
                  <a:pt x="4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1" y="8"/>
                  <a:pt x="3" y="9"/>
                  <a:pt x="4" y="9"/>
                </a:cubicBezTo>
                <a:cubicBezTo>
                  <a:pt x="16" y="11"/>
                  <a:pt x="28" y="12"/>
                  <a:pt x="40" y="12"/>
                </a:cubicBezTo>
                <a:cubicBezTo>
                  <a:pt x="51" y="12"/>
                  <a:pt x="63" y="11"/>
                  <a:pt x="74" y="11"/>
                </a:cubicBezTo>
                <a:cubicBezTo>
                  <a:pt x="86" y="10"/>
                  <a:pt x="97" y="10"/>
                  <a:pt x="109" y="10"/>
                </a:cubicBezTo>
                <a:cubicBezTo>
                  <a:pt x="119" y="10"/>
                  <a:pt x="129" y="10"/>
                  <a:pt x="139" y="11"/>
                </a:cubicBezTo>
                <a:cubicBezTo>
                  <a:pt x="146" y="12"/>
                  <a:pt x="154" y="13"/>
                  <a:pt x="161" y="13"/>
                </a:cubicBezTo>
                <a:cubicBezTo>
                  <a:pt x="168" y="13"/>
                  <a:pt x="175" y="12"/>
                  <a:pt x="182" y="12"/>
                </a:cubicBezTo>
                <a:cubicBezTo>
                  <a:pt x="189" y="12"/>
                  <a:pt x="196" y="12"/>
                  <a:pt x="202" y="12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223" y="12"/>
                  <a:pt x="245" y="12"/>
                  <a:pt x="266" y="12"/>
                </a:cubicBezTo>
                <a:cubicBezTo>
                  <a:pt x="355" y="12"/>
                  <a:pt x="445" y="12"/>
                  <a:pt x="535" y="12"/>
                </a:cubicBezTo>
                <a:cubicBezTo>
                  <a:pt x="535" y="12"/>
                  <a:pt x="535" y="12"/>
                  <a:pt x="535" y="12"/>
                </a:cubicBezTo>
                <a:cubicBezTo>
                  <a:pt x="535" y="12"/>
                  <a:pt x="536" y="12"/>
                  <a:pt x="536" y="12"/>
                </a:cubicBezTo>
                <a:cubicBezTo>
                  <a:pt x="536" y="9"/>
                  <a:pt x="536" y="7"/>
                  <a:pt x="537" y="5"/>
                </a:cubicBezTo>
                <a:cubicBezTo>
                  <a:pt x="535" y="3"/>
                  <a:pt x="534" y="1"/>
                  <a:pt x="532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617757" y="2595297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7"/>
                </a:cubicBezTo>
                <a:cubicBezTo>
                  <a:pt x="1" y="6"/>
                  <a:pt x="2" y="6"/>
                  <a:pt x="2" y="5"/>
                </a:cubicBezTo>
                <a:cubicBezTo>
                  <a:pt x="2" y="3"/>
                  <a:pt x="2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288690" y="3631314"/>
            <a:ext cx="4340910" cy="24174"/>
          </a:xfrm>
          <a:custGeom>
            <a:avLst/>
            <a:gdLst/>
            <a:ahLst/>
            <a:cxnLst/>
            <a:rect l="l" t="t" r="r" b="b"/>
            <a:pathLst>
              <a:path w="703" h="4" extrusionOk="0">
                <a:moveTo>
                  <a:pt x="703" y="1"/>
                </a:moveTo>
                <a:cubicBezTo>
                  <a:pt x="655" y="0"/>
                  <a:pt x="607" y="1"/>
                  <a:pt x="559" y="1"/>
                </a:cubicBezTo>
                <a:cubicBezTo>
                  <a:pt x="511" y="1"/>
                  <a:pt x="463" y="1"/>
                  <a:pt x="416" y="1"/>
                </a:cubicBezTo>
                <a:cubicBezTo>
                  <a:pt x="321" y="1"/>
                  <a:pt x="226" y="1"/>
                  <a:pt x="131" y="1"/>
                </a:cubicBezTo>
                <a:cubicBezTo>
                  <a:pt x="88" y="1"/>
                  <a:pt x="44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85" y="3"/>
                  <a:pt x="171" y="2"/>
                  <a:pt x="256" y="2"/>
                </a:cubicBezTo>
                <a:cubicBezTo>
                  <a:pt x="350" y="2"/>
                  <a:pt x="445" y="3"/>
                  <a:pt x="540" y="3"/>
                </a:cubicBezTo>
                <a:cubicBezTo>
                  <a:pt x="594" y="3"/>
                  <a:pt x="648" y="4"/>
                  <a:pt x="702" y="2"/>
                </a:cubicBezTo>
                <a:cubicBezTo>
                  <a:pt x="702" y="2"/>
                  <a:pt x="703" y="1"/>
                  <a:pt x="70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295596" y="2571123"/>
            <a:ext cx="12087" cy="1072278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173"/>
                </a:moveTo>
                <a:cubicBezTo>
                  <a:pt x="2" y="144"/>
                  <a:pt x="2" y="115"/>
                  <a:pt x="2" y="85"/>
                </a:cubicBezTo>
                <a:cubicBezTo>
                  <a:pt x="2" y="57"/>
                  <a:pt x="2" y="29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0" y="30"/>
                  <a:pt x="0" y="58"/>
                  <a:pt x="0" y="86"/>
                </a:cubicBezTo>
                <a:cubicBezTo>
                  <a:pt x="0" y="115"/>
                  <a:pt x="0" y="145"/>
                  <a:pt x="1" y="174"/>
                </a:cubicBezTo>
                <a:cubicBezTo>
                  <a:pt x="1" y="174"/>
                  <a:pt x="1" y="174"/>
                  <a:pt x="1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396496" y="2564217"/>
            <a:ext cx="203750" cy="12087"/>
          </a:xfrm>
          <a:custGeom>
            <a:avLst/>
            <a:gdLst/>
            <a:ahLst/>
            <a:cxnLst/>
            <a:rect l="l" t="t" r="r" b="b"/>
            <a:pathLst>
              <a:path w="33" h="2" extrusionOk="0">
                <a:moveTo>
                  <a:pt x="1" y="2"/>
                </a:moveTo>
                <a:cubicBezTo>
                  <a:pt x="11" y="2"/>
                  <a:pt x="21" y="1"/>
                  <a:pt x="31" y="1"/>
                </a:cubicBezTo>
                <a:cubicBezTo>
                  <a:pt x="32" y="1"/>
                  <a:pt x="33" y="0"/>
                  <a:pt x="32" y="0"/>
                </a:cubicBezTo>
                <a:cubicBezTo>
                  <a:pt x="22" y="0"/>
                  <a:pt x="12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295596" y="2557310"/>
            <a:ext cx="3353241" cy="18994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1" y="2"/>
                </a:moveTo>
                <a:cubicBezTo>
                  <a:pt x="71" y="3"/>
                  <a:pt x="141" y="3"/>
                  <a:pt x="211" y="3"/>
                </a:cubicBezTo>
                <a:cubicBezTo>
                  <a:pt x="281" y="3"/>
                  <a:pt x="352" y="3"/>
                  <a:pt x="422" y="3"/>
                </a:cubicBezTo>
                <a:cubicBezTo>
                  <a:pt x="462" y="3"/>
                  <a:pt x="501" y="3"/>
                  <a:pt x="541" y="3"/>
                </a:cubicBezTo>
                <a:cubicBezTo>
                  <a:pt x="541" y="3"/>
                  <a:pt x="543" y="1"/>
                  <a:pt x="542" y="1"/>
                </a:cubicBezTo>
                <a:cubicBezTo>
                  <a:pt x="471" y="1"/>
                  <a:pt x="401" y="1"/>
                  <a:pt x="331" y="1"/>
                </a:cubicBezTo>
                <a:cubicBezTo>
                  <a:pt x="261" y="1"/>
                  <a:pt x="190" y="1"/>
                  <a:pt x="120" y="1"/>
                </a:cubicBezTo>
                <a:cubicBezTo>
                  <a:pt x="81" y="1"/>
                  <a:pt x="41" y="0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5593339" y="2552130"/>
            <a:ext cx="12087" cy="1074004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2"/>
                </a:moveTo>
                <a:cubicBezTo>
                  <a:pt x="0" y="59"/>
                  <a:pt x="0" y="116"/>
                  <a:pt x="0" y="173"/>
                </a:cubicBezTo>
                <a:cubicBezTo>
                  <a:pt x="0" y="174"/>
                  <a:pt x="2" y="173"/>
                  <a:pt x="2" y="172"/>
                </a:cubicBezTo>
                <a:cubicBezTo>
                  <a:pt x="2" y="115"/>
                  <a:pt x="2" y="58"/>
                  <a:pt x="2" y="1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401676" y="2453708"/>
            <a:ext cx="12087" cy="937595"/>
          </a:xfrm>
          <a:custGeom>
            <a:avLst/>
            <a:gdLst/>
            <a:ahLst/>
            <a:cxnLst/>
            <a:rect l="l" t="t" r="r" b="b"/>
            <a:pathLst>
              <a:path w="2" h="152" extrusionOk="0">
                <a:moveTo>
                  <a:pt x="0" y="1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2"/>
                  <a:pt x="1" y="152"/>
                  <a:pt x="1" y="151"/>
                </a:cubicBezTo>
                <a:cubicBezTo>
                  <a:pt x="2" y="126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4610850" y="2564217"/>
            <a:ext cx="18994" cy="815000"/>
          </a:xfrm>
          <a:custGeom>
            <a:avLst/>
            <a:gdLst/>
            <a:ahLst/>
            <a:cxnLst/>
            <a:rect l="l" t="t" r="r" b="b"/>
            <a:pathLst>
              <a:path w="3" h="132" extrusionOk="0">
                <a:moveTo>
                  <a:pt x="1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1" y="132"/>
                </a:cubicBezTo>
                <a:cubicBezTo>
                  <a:pt x="1" y="132"/>
                  <a:pt x="2" y="132"/>
                  <a:pt x="2" y="131"/>
                </a:cubicBezTo>
                <a:cubicBezTo>
                  <a:pt x="3" y="109"/>
                  <a:pt x="2" y="87"/>
                  <a:pt x="2" y="65"/>
                </a:cubicBezTo>
                <a:cubicBezTo>
                  <a:pt x="2" y="43"/>
                  <a:pt x="2" y="22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617757" y="2453708"/>
            <a:ext cx="5180" cy="122595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0" y="1"/>
                </a:moveTo>
                <a:cubicBezTo>
                  <a:pt x="0" y="7"/>
                  <a:pt x="0" y="13"/>
                  <a:pt x="0" y="19"/>
                </a:cubicBezTo>
                <a:cubicBezTo>
                  <a:pt x="0" y="20"/>
                  <a:pt x="1" y="19"/>
                  <a:pt x="1" y="18"/>
                </a:cubicBezTo>
                <a:cubicBezTo>
                  <a:pt x="1" y="13"/>
                  <a:pt x="1" y="7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987270" y="3384397"/>
            <a:ext cx="433400" cy="124322"/>
          </a:xfrm>
          <a:custGeom>
            <a:avLst/>
            <a:gdLst/>
            <a:ahLst/>
            <a:cxnLst/>
            <a:rect l="l" t="t" r="r" b="b"/>
            <a:pathLst>
              <a:path w="70" h="20" extrusionOk="0">
                <a:moveTo>
                  <a:pt x="69" y="1"/>
                </a:moveTo>
                <a:cubicBezTo>
                  <a:pt x="65" y="0"/>
                  <a:pt x="61" y="1"/>
                  <a:pt x="57" y="2"/>
                </a:cubicBezTo>
                <a:cubicBezTo>
                  <a:pt x="51" y="5"/>
                  <a:pt x="45" y="7"/>
                  <a:pt x="38" y="9"/>
                </a:cubicBezTo>
                <a:cubicBezTo>
                  <a:pt x="26" y="12"/>
                  <a:pt x="14" y="14"/>
                  <a:pt x="2" y="18"/>
                </a:cubicBezTo>
                <a:cubicBezTo>
                  <a:pt x="1" y="18"/>
                  <a:pt x="0" y="20"/>
                  <a:pt x="1" y="19"/>
                </a:cubicBezTo>
                <a:cubicBezTo>
                  <a:pt x="12" y="16"/>
                  <a:pt x="24" y="14"/>
                  <a:pt x="35" y="11"/>
                </a:cubicBezTo>
                <a:cubicBezTo>
                  <a:pt x="40" y="10"/>
                  <a:pt x="45" y="9"/>
                  <a:pt x="49" y="7"/>
                </a:cubicBezTo>
                <a:cubicBezTo>
                  <a:pt x="55" y="4"/>
                  <a:pt x="62" y="0"/>
                  <a:pt x="69" y="2"/>
                </a:cubicBezTo>
                <a:cubicBezTo>
                  <a:pt x="69" y="2"/>
                  <a:pt x="70" y="1"/>
                  <a:pt x="6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586676" y="3336049"/>
            <a:ext cx="426494" cy="165763"/>
          </a:xfrm>
          <a:custGeom>
            <a:avLst/>
            <a:gdLst/>
            <a:ahLst/>
            <a:cxnLst/>
            <a:rect l="l" t="t" r="r" b="b"/>
            <a:pathLst>
              <a:path w="69" h="27" extrusionOk="0">
                <a:moveTo>
                  <a:pt x="69" y="26"/>
                </a:moveTo>
                <a:cubicBezTo>
                  <a:pt x="67" y="23"/>
                  <a:pt x="62" y="23"/>
                  <a:pt x="59" y="22"/>
                </a:cubicBezTo>
                <a:cubicBezTo>
                  <a:pt x="53" y="21"/>
                  <a:pt x="47" y="17"/>
                  <a:pt x="41" y="15"/>
                </a:cubicBezTo>
                <a:cubicBezTo>
                  <a:pt x="34" y="13"/>
                  <a:pt x="27" y="10"/>
                  <a:pt x="20" y="8"/>
                </a:cubicBezTo>
                <a:cubicBezTo>
                  <a:pt x="17" y="7"/>
                  <a:pt x="14" y="6"/>
                  <a:pt x="11" y="5"/>
                </a:cubicBezTo>
                <a:cubicBezTo>
                  <a:pt x="8" y="3"/>
                  <a:pt x="5" y="1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7" y="4"/>
                  <a:pt x="11" y="7"/>
                  <a:pt x="18" y="9"/>
                </a:cubicBezTo>
                <a:cubicBezTo>
                  <a:pt x="24" y="11"/>
                  <a:pt x="31" y="13"/>
                  <a:pt x="37" y="16"/>
                </a:cubicBezTo>
                <a:cubicBezTo>
                  <a:pt x="43" y="18"/>
                  <a:pt x="49" y="21"/>
                  <a:pt x="55" y="23"/>
                </a:cubicBezTo>
                <a:cubicBezTo>
                  <a:pt x="59" y="24"/>
                  <a:pt x="65" y="23"/>
                  <a:pt x="68" y="27"/>
                </a:cubicBezTo>
                <a:cubicBezTo>
                  <a:pt x="68" y="27"/>
                  <a:pt x="69" y="27"/>
                  <a:pt x="69" y="2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610850" y="2439895"/>
            <a:ext cx="802913" cy="18994"/>
          </a:xfrm>
          <a:custGeom>
            <a:avLst/>
            <a:gdLst/>
            <a:ahLst/>
            <a:cxnLst/>
            <a:rect l="l" t="t" r="r" b="b"/>
            <a:pathLst>
              <a:path w="130" h="3" extrusionOk="0">
                <a:moveTo>
                  <a:pt x="129" y="1"/>
                </a:moveTo>
                <a:cubicBezTo>
                  <a:pt x="118" y="0"/>
                  <a:pt x="107" y="1"/>
                  <a:pt x="96" y="1"/>
                </a:cubicBezTo>
                <a:cubicBezTo>
                  <a:pt x="85" y="1"/>
                  <a:pt x="74" y="1"/>
                  <a:pt x="63" y="1"/>
                </a:cubicBezTo>
                <a:cubicBezTo>
                  <a:pt x="52" y="1"/>
                  <a:pt x="42" y="1"/>
                  <a:pt x="31" y="1"/>
                </a:cubicBezTo>
                <a:cubicBezTo>
                  <a:pt x="21" y="1"/>
                  <a:pt x="11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0" y="3"/>
                  <a:pt x="20" y="2"/>
                  <a:pt x="29" y="2"/>
                </a:cubicBezTo>
                <a:cubicBezTo>
                  <a:pt x="40" y="2"/>
                  <a:pt x="51" y="2"/>
                  <a:pt x="62" y="2"/>
                </a:cubicBezTo>
                <a:cubicBezTo>
                  <a:pt x="73" y="2"/>
                  <a:pt x="84" y="2"/>
                  <a:pt x="95" y="2"/>
                </a:cubicBezTo>
                <a:cubicBezTo>
                  <a:pt x="106" y="2"/>
                  <a:pt x="117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5574346" y="2638465"/>
            <a:ext cx="43167" cy="930689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6"/>
                </a:moveTo>
                <a:cubicBezTo>
                  <a:pt x="1" y="9"/>
                  <a:pt x="1" y="12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9"/>
                  <a:pt x="6" y="6"/>
                  <a:pt x="6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3"/>
                </a:cubicBezTo>
                <a:cubicBezTo>
                  <a:pt x="1" y="125"/>
                  <a:pt x="0" y="136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2"/>
                  <a:pt x="5" y="140"/>
                </a:cubicBezTo>
                <a:cubicBezTo>
                  <a:pt x="4" y="139"/>
                  <a:pt x="2" y="140"/>
                  <a:pt x="2" y="141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0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8"/>
                  <a:pt x="1" y="11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10"/>
                  <a:pt x="5" y="7"/>
                  <a:pt x="5" y="4"/>
                </a:cubicBezTo>
                <a:cubicBezTo>
                  <a:pt x="5" y="2"/>
                  <a:pt x="2" y="5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389589" y="2502056"/>
            <a:ext cx="36261" cy="846081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7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6"/>
                  <a:pt x="5" y="5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1" y="48"/>
                  <a:pt x="1" y="9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4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8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8"/>
                  <a:pt x="0" y="9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5"/>
                  <a:pt x="6" y="3"/>
                  <a:pt x="4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396496" y="2552130"/>
            <a:ext cx="146769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21" y="1"/>
                </a:move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7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15" y="1"/>
                  <a:pt x="8" y="0"/>
                  <a:pt x="2" y="2"/>
                </a:cubicBezTo>
                <a:cubicBezTo>
                  <a:pt x="2" y="2"/>
                  <a:pt x="0" y="4"/>
                  <a:pt x="1" y="4"/>
                </a:cubicBezTo>
                <a:cubicBezTo>
                  <a:pt x="3" y="6"/>
                  <a:pt x="6" y="5"/>
                  <a:pt x="8" y="5"/>
                </a:cubicBezTo>
                <a:cubicBezTo>
                  <a:pt x="12" y="5"/>
                  <a:pt x="15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8" y="5"/>
                  <a:pt x="19" y="5"/>
                </a:cubicBezTo>
                <a:cubicBezTo>
                  <a:pt x="20" y="4"/>
                  <a:pt x="22" y="2"/>
                  <a:pt x="2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488011" y="2540043"/>
            <a:ext cx="129502" cy="141589"/>
          </a:xfrm>
          <a:custGeom>
            <a:avLst/>
            <a:gdLst/>
            <a:ahLst/>
            <a:cxnLst/>
            <a:rect l="l" t="t" r="r" b="b"/>
            <a:pathLst>
              <a:path w="21" h="23" extrusionOk="0">
                <a:moveTo>
                  <a:pt x="15" y="18"/>
                </a:moveTo>
                <a:cubicBezTo>
                  <a:pt x="15" y="19"/>
                  <a:pt x="15" y="19"/>
                  <a:pt x="15" y="20"/>
                </a:cubicBezTo>
                <a:cubicBezTo>
                  <a:pt x="17" y="19"/>
                  <a:pt x="18" y="18"/>
                  <a:pt x="20" y="18"/>
                </a:cubicBezTo>
                <a:cubicBezTo>
                  <a:pt x="19" y="13"/>
                  <a:pt x="21" y="6"/>
                  <a:pt x="16" y="3"/>
                </a:cubicBezTo>
                <a:cubicBezTo>
                  <a:pt x="13" y="2"/>
                  <a:pt x="0" y="0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6" y="7"/>
                  <a:pt x="12" y="5"/>
                  <a:pt x="14" y="9"/>
                </a:cubicBezTo>
                <a:cubicBezTo>
                  <a:pt x="16" y="12"/>
                  <a:pt x="15" y="16"/>
                  <a:pt x="15" y="20"/>
                </a:cubicBezTo>
                <a:cubicBezTo>
                  <a:pt x="15" y="23"/>
                  <a:pt x="20" y="20"/>
                  <a:pt x="20" y="18"/>
                </a:cubicBezTo>
                <a:cubicBezTo>
                  <a:pt x="20" y="17"/>
                  <a:pt x="20" y="17"/>
                  <a:pt x="19" y="16"/>
                </a:cubicBezTo>
                <a:cubicBezTo>
                  <a:pt x="19" y="14"/>
                  <a:pt x="15" y="17"/>
                  <a:pt x="15" y="1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475924" y="3513899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18" y="4"/>
                </a:moveTo>
                <a:cubicBezTo>
                  <a:pt x="17" y="7"/>
                  <a:pt x="17" y="9"/>
                  <a:pt x="17" y="11"/>
                </a:cubicBezTo>
                <a:cubicBezTo>
                  <a:pt x="17" y="12"/>
                  <a:pt x="18" y="16"/>
                  <a:pt x="16" y="17"/>
                </a:cubicBezTo>
                <a:cubicBezTo>
                  <a:pt x="14" y="19"/>
                  <a:pt x="9" y="18"/>
                  <a:pt x="6" y="18"/>
                </a:cubicBezTo>
                <a:cubicBezTo>
                  <a:pt x="4" y="17"/>
                  <a:pt x="0" y="22"/>
                  <a:pt x="3" y="22"/>
                </a:cubicBezTo>
                <a:cubicBezTo>
                  <a:pt x="8" y="23"/>
                  <a:pt x="14" y="24"/>
                  <a:pt x="18" y="21"/>
                </a:cubicBezTo>
                <a:cubicBezTo>
                  <a:pt x="23" y="17"/>
                  <a:pt x="23" y="8"/>
                  <a:pt x="22" y="2"/>
                </a:cubicBezTo>
                <a:cubicBezTo>
                  <a:pt x="21" y="0"/>
                  <a:pt x="18" y="3"/>
                  <a:pt x="18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894759" y="3612321"/>
            <a:ext cx="3655413" cy="50074"/>
          </a:xfrm>
          <a:custGeom>
            <a:avLst/>
            <a:gdLst/>
            <a:ahLst/>
            <a:cxnLst/>
            <a:rect l="l" t="t" r="r" b="b"/>
            <a:pathLst>
              <a:path w="592" h="8" extrusionOk="0">
                <a:moveTo>
                  <a:pt x="587" y="2"/>
                </a:moveTo>
                <a:cubicBezTo>
                  <a:pt x="585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1" y="7"/>
                  <a:pt x="584" y="7"/>
                  <a:pt x="586" y="7"/>
                </a:cubicBezTo>
                <a:cubicBezTo>
                  <a:pt x="589" y="7"/>
                  <a:pt x="592" y="1"/>
                  <a:pt x="589" y="1"/>
                </a:cubicBezTo>
                <a:cubicBezTo>
                  <a:pt x="513" y="2"/>
                  <a:pt x="437" y="2"/>
                  <a:pt x="361" y="2"/>
                </a:cubicBezTo>
                <a:cubicBezTo>
                  <a:pt x="323" y="2"/>
                  <a:pt x="285" y="2"/>
                  <a:pt x="247" y="2"/>
                </a:cubicBezTo>
                <a:cubicBezTo>
                  <a:pt x="209" y="2"/>
                  <a:pt x="171" y="1"/>
                  <a:pt x="133" y="2"/>
                </a:cubicBezTo>
                <a:cubicBezTo>
                  <a:pt x="91" y="3"/>
                  <a:pt x="49" y="2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16" y="7"/>
                  <a:pt x="29" y="8"/>
                  <a:pt x="41" y="6"/>
                </a:cubicBezTo>
                <a:cubicBezTo>
                  <a:pt x="42" y="6"/>
                  <a:pt x="44" y="3"/>
                  <a:pt x="42" y="2"/>
                </a:cubicBezTo>
                <a:cubicBezTo>
                  <a:pt x="31" y="0"/>
                  <a:pt x="19" y="1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41" y="7"/>
                  <a:pt x="79" y="6"/>
                  <a:pt x="117" y="6"/>
                </a:cubicBezTo>
                <a:cubicBezTo>
                  <a:pt x="154" y="6"/>
                  <a:pt x="192" y="7"/>
                  <a:pt x="229" y="7"/>
                </a:cubicBezTo>
                <a:cubicBezTo>
                  <a:pt x="306" y="7"/>
                  <a:pt x="382" y="7"/>
                  <a:pt x="458" y="7"/>
                </a:cubicBezTo>
                <a:cubicBezTo>
                  <a:pt x="501" y="7"/>
                  <a:pt x="544" y="7"/>
                  <a:pt x="586" y="7"/>
                </a:cubicBezTo>
                <a:cubicBezTo>
                  <a:pt x="589" y="7"/>
                  <a:pt x="592" y="2"/>
                  <a:pt x="589" y="1"/>
                </a:cubicBezTo>
                <a:cubicBezTo>
                  <a:pt x="586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0" y="7"/>
                  <a:pt x="582" y="7"/>
                  <a:pt x="585" y="7"/>
                </a:cubicBezTo>
                <a:cubicBezTo>
                  <a:pt x="587" y="7"/>
                  <a:pt x="591" y="2"/>
                  <a:pt x="587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362937" y="3619227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95" y="2"/>
                </a:move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80" y="1"/>
                  <a:pt x="65" y="1"/>
                  <a:pt x="49" y="1"/>
                </a:cubicBezTo>
                <a:cubicBezTo>
                  <a:pt x="35" y="1"/>
                  <a:pt x="20" y="0"/>
                  <a:pt x="6" y="1"/>
                </a:cubicBezTo>
                <a:cubicBezTo>
                  <a:pt x="3" y="1"/>
                  <a:pt x="1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5"/>
                  <a:pt x="9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4" y="0"/>
                  <a:pt x="0" y="5"/>
                  <a:pt x="3" y="6"/>
                </a:cubicBezTo>
                <a:cubicBezTo>
                  <a:pt x="10" y="6"/>
                  <a:pt x="18" y="6"/>
                  <a:pt x="25" y="6"/>
                </a:cubicBezTo>
                <a:cubicBezTo>
                  <a:pt x="32" y="6"/>
                  <a:pt x="40" y="6"/>
                  <a:pt x="47" y="6"/>
                </a:cubicBezTo>
                <a:cubicBezTo>
                  <a:pt x="62" y="6"/>
                  <a:pt x="77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4" y="5"/>
                </a:cubicBezTo>
                <a:cubicBezTo>
                  <a:pt x="95" y="5"/>
                  <a:pt x="96" y="3"/>
                  <a:pt x="95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88690" y="2657458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2"/>
                  <a:pt x="1" y="99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143"/>
                  <a:pt x="5" y="143"/>
                  <a:pt x="4" y="141"/>
                </a:cubicBezTo>
                <a:cubicBezTo>
                  <a:pt x="3" y="140"/>
                  <a:pt x="1" y="142"/>
                  <a:pt x="1" y="142"/>
                </a:cubicBezTo>
                <a:cubicBezTo>
                  <a:pt x="0" y="144"/>
                  <a:pt x="0" y="144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97"/>
                  <a:pt x="5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4" y="0"/>
                  <a:pt x="0" y="3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288690" y="3595054"/>
            <a:ext cx="112235" cy="60434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16" y="5"/>
                </a:moveTo>
                <a:cubicBezTo>
                  <a:pt x="13" y="5"/>
                  <a:pt x="10" y="6"/>
                  <a:pt x="7" y="5"/>
                </a:cubicBezTo>
                <a:cubicBezTo>
                  <a:pt x="4" y="5"/>
                  <a:pt x="4" y="3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1" y="4"/>
                  <a:pt x="0" y="8"/>
                  <a:pt x="3" y="9"/>
                </a:cubicBezTo>
                <a:cubicBezTo>
                  <a:pt x="5" y="10"/>
                  <a:pt x="7" y="10"/>
                  <a:pt x="9" y="10"/>
                </a:cubicBezTo>
                <a:cubicBezTo>
                  <a:pt x="12" y="10"/>
                  <a:pt x="14" y="10"/>
                  <a:pt x="16" y="8"/>
                </a:cubicBezTo>
                <a:cubicBezTo>
                  <a:pt x="16" y="8"/>
                  <a:pt x="18" y="6"/>
                  <a:pt x="16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295596" y="3539799"/>
            <a:ext cx="24174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88690" y="3525986"/>
            <a:ext cx="31081" cy="117415"/>
          </a:xfrm>
          <a:custGeom>
            <a:avLst/>
            <a:gdLst/>
            <a:ahLst/>
            <a:cxnLst/>
            <a:rect l="l" t="t" r="r" b="b"/>
            <a:pathLst>
              <a:path w="5" h="19" extrusionOk="0">
                <a:moveTo>
                  <a:pt x="1" y="3"/>
                </a:moveTo>
                <a:cubicBezTo>
                  <a:pt x="0" y="6"/>
                  <a:pt x="1" y="8"/>
                  <a:pt x="1" y="10"/>
                </a:cubicBezTo>
                <a:cubicBezTo>
                  <a:pt x="1" y="13"/>
                  <a:pt x="0" y="15"/>
                  <a:pt x="1" y="17"/>
                </a:cubicBezTo>
                <a:cubicBezTo>
                  <a:pt x="1" y="19"/>
                  <a:pt x="4" y="16"/>
                  <a:pt x="4" y="15"/>
                </a:cubicBezTo>
                <a:cubicBezTo>
                  <a:pt x="5" y="13"/>
                  <a:pt x="5" y="10"/>
                  <a:pt x="5" y="8"/>
                </a:cubicBezTo>
                <a:cubicBezTo>
                  <a:pt x="5" y="5"/>
                  <a:pt x="4" y="3"/>
                  <a:pt x="3" y="2"/>
                </a:cubicBezTo>
                <a:cubicBezTo>
                  <a:pt x="2" y="0"/>
                  <a:pt x="1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279081" y="3292882"/>
            <a:ext cx="141589" cy="141589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18" y="5"/>
                </a:moveTo>
                <a:cubicBezTo>
                  <a:pt x="18" y="9"/>
                  <a:pt x="19" y="12"/>
                  <a:pt x="16" y="13"/>
                </a:cubicBezTo>
                <a:cubicBezTo>
                  <a:pt x="12" y="14"/>
                  <a:pt x="8" y="17"/>
                  <a:pt x="5" y="17"/>
                </a:cubicBezTo>
                <a:cubicBezTo>
                  <a:pt x="3" y="18"/>
                  <a:pt x="0" y="23"/>
                  <a:pt x="4" y="22"/>
                </a:cubicBezTo>
                <a:cubicBezTo>
                  <a:pt x="7" y="22"/>
                  <a:pt x="9" y="20"/>
                  <a:pt x="12" y="19"/>
                </a:cubicBezTo>
                <a:cubicBezTo>
                  <a:pt x="14" y="18"/>
                  <a:pt x="17" y="17"/>
                  <a:pt x="19" y="15"/>
                </a:cubicBezTo>
                <a:cubicBezTo>
                  <a:pt x="23" y="12"/>
                  <a:pt x="23" y="8"/>
                  <a:pt x="23" y="3"/>
                </a:cubicBezTo>
                <a:cubicBezTo>
                  <a:pt x="22" y="0"/>
                  <a:pt x="18" y="4"/>
                  <a:pt x="18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617757" y="3353316"/>
            <a:ext cx="697585" cy="167489"/>
          </a:xfrm>
          <a:custGeom>
            <a:avLst/>
            <a:gdLst/>
            <a:ahLst/>
            <a:cxnLst/>
            <a:rect l="l" t="t" r="r" b="b"/>
            <a:pathLst>
              <a:path w="113" h="27" extrusionOk="0">
                <a:moveTo>
                  <a:pt x="111" y="9"/>
                </a:moveTo>
                <a:cubicBezTo>
                  <a:pt x="107" y="9"/>
                  <a:pt x="103" y="10"/>
                  <a:pt x="99" y="11"/>
                </a:cubicBezTo>
                <a:cubicBezTo>
                  <a:pt x="94" y="13"/>
                  <a:pt x="89" y="14"/>
                  <a:pt x="85" y="16"/>
                </a:cubicBezTo>
                <a:cubicBezTo>
                  <a:pt x="76" y="19"/>
                  <a:pt x="67" y="22"/>
                  <a:pt x="57" y="19"/>
                </a:cubicBezTo>
                <a:cubicBezTo>
                  <a:pt x="49" y="17"/>
                  <a:pt x="41" y="13"/>
                  <a:pt x="33" y="10"/>
                </a:cubicBezTo>
                <a:cubicBezTo>
                  <a:pt x="24" y="6"/>
                  <a:pt x="15" y="4"/>
                  <a:pt x="6" y="1"/>
                </a:cubicBezTo>
                <a:cubicBezTo>
                  <a:pt x="4" y="0"/>
                  <a:pt x="0" y="5"/>
                  <a:pt x="3" y="5"/>
                </a:cubicBezTo>
                <a:cubicBezTo>
                  <a:pt x="12" y="9"/>
                  <a:pt x="22" y="11"/>
                  <a:pt x="31" y="15"/>
                </a:cubicBezTo>
                <a:cubicBezTo>
                  <a:pt x="39" y="18"/>
                  <a:pt x="47" y="23"/>
                  <a:pt x="56" y="25"/>
                </a:cubicBezTo>
                <a:cubicBezTo>
                  <a:pt x="65" y="27"/>
                  <a:pt x="73" y="24"/>
                  <a:pt x="82" y="21"/>
                </a:cubicBezTo>
                <a:cubicBezTo>
                  <a:pt x="91" y="18"/>
                  <a:pt x="101" y="16"/>
                  <a:pt x="110" y="12"/>
                </a:cubicBezTo>
                <a:cubicBezTo>
                  <a:pt x="111" y="11"/>
                  <a:pt x="113" y="8"/>
                  <a:pt x="11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605670" y="3249715"/>
            <a:ext cx="62161" cy="153676"/>
          </a:xfrm>
          <a:custGeom>
            <a:avLst/>
            <a:gdLst/>
            <a:ahLst/>
            <a:cxnLst/>
            <a:rect l="l" t="t" r="r" b="b"/>
            <a:pathLst>
              <a:path w="10" h="25" extrusionOk="0">
                <a:moveTo>
                  <a:pt x="1" y="3"/>
                </a:moveTo>
                <a:cubicBezTo>
                  <a:pt x="1" y="7"/>
                  <a:pt x="0" y="12"/>
                  <a:pt x="1" y="17"/>
                </a:cubicBezTo>
                <a:cubicBezTo>
                  <a:pt x="1" y="20"/>
                  <a:pt x="4" y="25"/>
                  <a:pt x="8" y="22"/>
                </a:cubicBezTo>
                <a:cubicBezTo>
                  <a:pt x="9" y="21"/>
                  <a:pt x="10" y="20"/>
                  <a:pt x="9" y="20"/>
                </a:cubicBezTo>
                <a:cubicBezTo>
                  <a:pt x="9" y="18"/>
                  <a:pt x="8" y="18"/>
                  <a:pt x="7" y="17"/>
                </a:cubicBezTo>
                <a:cubicBezTo>
                  <a:pt x="6" y="16"/>
                  <a:pt x="5" y="14"/>
                  <a:pt x="5" y="12"/>
                </a:cubicBezTo>
                <a:cubicBezTo>
                  <a:pt x="4" y="9"/>
                  <a:pt x="4" y="5"/>
                  <a:pt x="4" y="2"/>
                </a:cubicBezTo>
                <a:cubicBezTo>
                  <a:pt x="4" y="0"/>
                  <a:pt x="1" y="2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605670" y="2508962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1" y="4"/>
                </a:moveTo>
                <a:cubicBezTo>
                  <a:pt x="1" y="7"/>
                  <a:pt x="1" y="9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6" y="3"/>
                </a:cubicBezTo>
                <a:cubicBezTo>
                  <a:pt x="5" y="0"/>
                  <a:pt x="1" y="3"/>
                  <a:pt x="1" y="6"/>
                </a:cubicBezTo>
                <a:cubicBezTo>
                  <a:pt x="1" y="28"/>
                  <a:pt x="1" y="51"/>
                  <a:pt x="1" y="73"/>
                </a:cubicBezTo>
                <a:cubicBezTo>
                  <a:pt x="1" y="84"/>
                  <a:pt x="1" y="95"/>
                  <a:pt x="1" y="106"/>
                </a:cubicBezTo>
                <a:cubicBezTo>
                  <a:pt x="1" y="112"/>
                  <a:pt x="1" y="117"/>
                  <a:pt x="1" y="123"/>
                </a:cubicBezTo>
                <a:cubicBezTo>
                  <a:pt x="1" y="127"/>
                  <a:pt x="0" y="133"/>
                  <a:pt x="2" y="137"/>
                </a:cubicBezTo>
                <a:cubicBezTo>
                  <a:pt x="3" y="137"/>
                  <a:pt x="4" y="136"/>
                  <a:pt x="4" y="136"/>
                </a:cubicBezTo>
                <a:cubicBezTo>
                  <a:pt x="6" y="131"/>
                  <a:pt x="5" y="126"/>
                  <a:pt x="5" y="122"/>
                </a:cubicBezTo>
                <a:cubicBezTo>
                  <a:pt x="5" y="116"/>
                  <a:pt x="6" y="110"/>
                  <a:pt x="6" y="105"/>
                </a:cubicBezTo>
                <a:cubicBezTo>
                  <a:pt x="6" y="93"/>
                  <a:pt x="6" y="82"/>
                  <a:pt x="6" y="71"/>
                </a:cubicBezTo>
                <a:cubicBezTo>
                  <a:pt x="5" y="48"/>
                  <a:pt x="5" y="26"/>
                  <a:pt x="6" y="3"/>
                </a:cubicBezTo>
                <a:cubicBezTo>
                  <a:pt x="6" y="0"/>
                  <a:pt x="1" y="3"/>
                  <a:pt x="1" y="6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5" y="2"/>
                </a:cubicBezTo>
                <a:cubicBezTo>
                  <a:pt x="4" y="1"/>
                  <a:pt x="2" y="3"/>
                  <a:pt x="1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685098" y="2434715"/>
            <a:ext cx="673411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103" y="2"/>
                </a:moveTo>
                <a:cubicBezTo>
                  <a:pt x="103" y="2"/>
                  <a:pt x="103" y="1"/>
                  <a:pt x="102" y="1"/>
                </a:cubicBezTo>
                <a:cubicBezTo>
                  <a:pt x="100" y="0"/>
                  <a:pt x="96" y="5"/>
                  <a:pt x="99" y="6"/>
                </a:cubicBezTo>
                <a:cubicBezTo>
                  <a:pt x="101" y="6"/>
                  <a:pt x="102" y="6"/>
                  <a:pt x="103" y="6"/>
                </a:cubicBezTo>
                <a:cubicBezTo>
                  <a:pt x="105" y="6"/>
                  <a:pt x="109" y="1"/>
                  <a:pt x="105" y="1"/>
                </a:cubicBezTo>
                <a:cubicBezTo>
                  <a:pt x="88" y="1"/>
                  <a:pt x="70" y="1"/>
                  <a:pt x="53" y="1"/>
                </a:cubicBezTo>
                <a:cubicBezTo>
                  <a:pt x="44" y="1"/>
                  <a:pt x="36" y="1"/>
                  <a:pt x="27" y="1"/>
                </a:cubicBezTo>
                <a:cubicBezTo>
                  <a:pt x="19" y="1"/>
                  <a:pt x="11" y="0"/>
                  <a:pt x="3" y="2"/>
                </a:cubicBezTo>
                <a:cubicBezTo>
                  <a:pt x="2" y="2"/>
                  <a:pt x="0" y="4"/>
                  <a:pt x="2" y="5"/>
                </a:cubicBezTo>
                <a:cubicBezTo>
                  <a:pt x="8" y="7"/>
                  <a:pt x="18" y="6"/>
                  <a:pt x="25" y="6"/>
                </a:cubicBezTo>
                <a:cubicBezTo>
                  <a:pt x="33" y="6"/>
                  <a:pt x="42" y="6"/>
                  <a:pt x="50" y="6"/>
                </a:cubicBezTo>
                <a:cubicBezTo>
                  <a:pt x="68" y="6"/>
                  <a:pt x="85" y="6"/>
                  <a:pt x="103" y="6"/>
                </a:cubicBezTo>
                <a:cubicBezTo>
                  <a:pt x="105" y="6"/>
                  <a:pt x="108" y="1"/>
                  <a:pt x="105" y="1"/>
                </a:cubicBezTo>
                <a:cubicBezTo>
                  <a:pt x="104" y="1"/>
                  <a:pt x="103" y="1"/>
                  <a:pt x="102" y="1"/>
                </a:cubicBezTo>
                <a:cubicBezTo>
                  <a:pt x="98" y="1"/>
                  <a:pt x="97" y="7"/>
                  <a:pt x="101" y="5"/>
                </a:cubicBezTo>
                <a:cubicBezTo>
                  <a:pt x="101" y="5"/>
                  <a:pt x="102" y="5"/>
                  <a:pt x="102" y="5"/>
                </a:cubicBezTo>
                <a:cubicBezTo>
                  <a:pt x="103" y="4"/>
                  <a:pt x="105" y="3"/>
                  <a:pt x="103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605670" y="2446801"/>
            <a:ext cx="122595" cy="105328"/>
          </a:xfrm>
          <a:custGeom>
            <a:avLst/>
            <a:gdLst/>
            <a:ahLst/>
            <a:cxnLst/>
            <a:rect l="l" t="t" r="r" b="b"/>
            <a:pathLst>
              <a:path w="20" h="17" extrusionOk="0">
                <a:moveTo>
                  <a:pt x="19" y="0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0" y="6"/>
                  <a:pt x="1" y="12"/>
                  <a:pt x="1" y="16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4" y="17"/>
                  <a:pt x="5" y="16"/>
                </a:cubicBezTo>
                <a:cubicBezTo>
                  <a:pt x="6" y="15"/>
                  <a:pt x="6" y="13"/>
                  <a:pt x="5" y="11"/>
                </a:cubicBezTo>
                <a:cubicBezTo>
                  <a:pt x="5" y="10"/>
                  <a:pt x="5" y="8"/>
                  <a:pt x="5" y="6"/>
                </a:cubicBezTo>
                <a:cubicBezTo>
                  <a:pt x="5" y="5"/>
                  <a:pt x="6" y="4"/>
                  <a:pt x="5" y="4"/>
                </a:cubicBezTo>
                <a:cubicBezTo>
                  <a:pt x="6" y="4"/>
                  <a:pt x="8" y="4"/>
                  <a:pt x="9" y="4"/>
                </a:cubicBezTo>
                <a:cubicBezTo>
                  <a:pt x="12" y="4"/>
                  <a:pt x="15" y="4"/>
                  <a:pt x="17" y="3"/>
                </a:cubicBezTo>
                <a:cubicBezTo>
                  <a:pt x="18" y="3"/>
                  <a:pt x="20" y="1"/>
                  <a:pt x="19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303255" y="2439895"/>
            <a:ext cx="117415" cy="105328"/>
          </a:xfrm>
          <a:custGeom>
            <a:avLst/>
            <a:gdLst/>
            <a:ahLst/>
            <a:cxnLst/>
            <a:rect l="l" t="t" r="r" b="b"/>
            <a:pathLst>
              <a:path w="19" h="17" extrusionOk="0">
                <a:moveTo>
                  <a:pt x="15" y="13"/>
                </a:moveTo>
                <a:cubicBezTo>
                  <a:pt x="16" y="13"/>
                  <a:pt x="17" y="13"/>
                  <a:pt x="17" y="13"/>
                </a:cubicBezTo>
                <a:cubicBezTo>
                  <a:pt x="19" y="12"/>
                  <a:pt x="18" y="9"/>
                  <a:pt x="16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0"/>
                  <a:pt x="19" y="8"/>
                  <a:pt x="19" y="5"/>
                </a:cubicBezTo>
                <a:cubicBezTo>
                  <a:pt x="19" y="4"/>
                  <a:pt x="19" y="2"/>
                  <a:pt x="18" y="1"/>
                </a:cubicBezTo>
                <a:cubicBezTo>
                  <a:pt x="16" y="0"/>
                  <a:pt x="14" y="0"/>
                  <a:pt x="12" y="0"/>
                </a:cubicBezTo>
                <a:cubicBezTo>
                  <a:pt x="10" y="0"/>
                  <a:pt x="7" y="0"/>
                  <a:pt x="4" y="1"/>
                </a:cubicBezTo>
                <a:cubicBezTo>
                  <a:pt x="3" y="1"/>
                  <a:pt x="0" y="4"/>
                  <a:pt x="2" y="5"/>
                </a:cubicBezTo>
                <a:cubicBezTo>
                  <a:pt x="4" y="6"/>
                  <a:pt x="6" y="5"/>
                  <a:pt x="8" y="5"/>
                </a:cubicBezTo>
                <a:cubicBezTo>
                  <a:pt x="10" y="5"/>
                  <a:pt x="11" y="5"/>
                  <a:pt x="13" y="5"/>
                </a:cubicBezTo>
                <a:cubicBezTo>
                  <a:pt x="15" y="5"/>
                  <a:pt x="15" y="6"/>
                  <a:pt x="15" y="8"/>
                </a:cubicBezTo>
                <a:cubicBezTo>
                  <a:pt x="15" y="10"/>
                  <a:pt x="15" y="12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8" y="9"/>
                  <a:pt x="15" y="12"/>
                  <a:pt x="15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75024" y="2552130"/>
            <a:ext cx="3261726" cy="36261"/>
          </a:xfrm>
          <a:custGeom>
            <a:avLst/>
            <a:gdLst/>
            <a:ahLst/>
            <a:cxnLst/>
            <a:rect l="l" t="t" r="r" b="b"/>
            <a:pathLst>
              <a:path w="528" h="6" extrusionOk="0">
                <a:moveTo>
                  <a:pt x="525" y="0"/>
                </a:moveTo>
                <a:cubicBezTo>
                  <a:pt x="521" y="0"/>
                  <a:pt x="517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3" y="6"/>
                  <a:pt x="516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454" y="1"/>
                  <a:pt x="386" y="1"/>
                  <a:pt x="319" y="1"/>
                </a:cubicBezTo>
                <a:cubicBezTo>
                  <a:pt x="252" y="1"/>
                  <a:pt x="184" y="1"/>
                  <a:pt x="117" y="1"/>
                </a:cubicBezTo>
                <a:cubicBezTo>
                  <a:pt x="99" y="1"/>
                  <a:pt x="80" y="1"/>
                  <a:pt x="61" y="1"/>
                </a:cubicBezTo>
                <a:cubicBezTo>
                  <a:pt x="42" y="1"/>
                  <a:pt x="23" y="0"/>
                  <a:pt x="4" y="1"/>
                </a:cubicBezTo>
                <a:cubicBezTo>
                  <a:pt x="2" y="2"/>
                  <a:pt x="0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5" y="5"/>
                  <a:pt x="7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2" y="1"/>
                  <a:pt x="0" y="5"/>
                  <a:pt x="2" y="5"/>
                </a:cubicBezTo>
                <a:cubicBezTo>
                  <a:pt x="18" y="6"/>
                  <a:pt x="35" y="6"/>
                  <a:pt x="52" y="6"/>
                </a:cubicBezTo>
                <a:cubicBezTo>
                  <a:pt x="68" y="6"/>
                  <a:pt x="85" y="6"/>
                  <a:pt x="102" y="6"/>
                </a:cubicBezTo>
                <a:cubicBezTo>
                  <a:pt x="136" y="6"/>
                  <a:pt x="169" y="6"/>
                  <a:pt x="203" y="6"/>
                </a:cubicBezTo>
                <a:cubicBezTo>
                  <a:pt x="270" y="6"/>
                  <a:pt x="337" y="6"/>
                  <a:pt x="405" y="6"/>
                </a:cubicBezTo>
                <a:cubicBezTo>
                  <a:pt x="443" y="6"/>
                  <a:pt x="481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518" y="1"/>
                  <a:pt x="516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4" y="6"/>
                  <a:pt x="518" y="6"/>
                  <a:pt x="522" y="6"/>
                </a:cubicBezTo>
                <a:cubicBezTo>
                  <a:pt x="525" y="6"/>
                  <a:pt x="528" y="1"/>
                  <a:pt x="525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288690" y="2552130"/>
            <a:ext cx="129502" cy="160583"/>
          </a:xfrm>
          <a:custGeom>
            <a:avLst/>
            <a:gdLst/>
            <a:ahLst/>
            <a:cxnLst/>
            <a:rect l="l" t="t" r="r" b="b"/>
            <a:pathLst>
              <a:path w="21" h="26" extrusionOk="0">
                <a:moveTo>
                  <a:pt x="19" y="2"/>
                </a:moveTo>
                <a:cubicBezTo>
                  <a:pt x="17" y="2"/>
                  <a:pt x="15" y="2"/>
                  <a:pt x="13" y="1"/>
                </a:cubicBezTo>
                <a:cubicBezTo>
                  <a:pt x="11" y="1"/>
                  <a:pt x="9" y="0"/>
                  <a:pt x="7" y="0"/>
                </a:cubicBezTo>
                <a:cubicBezTo>
                  <a:pt x="5" y="1"/>
                  <a:pt x="2" y="2"/>
                  <a:pt x="1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6"/>
                  <a:pt x="0" y="20"/>
                  <a:pt x="0" y="24"/>
                </a:cubicBezTo>
                <a:cubicBezTo>
                  <a:pt x="1" y="26"/>
                  <a:pt x="4" y="23"/>
                  <a:pt x="4" y="22"/>
                </a:cubicBezTo>
                <a:cubicBezTo>
                  <a:pt x="5" y="17"/>
                  <a:pt x="5" y="12"/>
                  <a:pt x="5" y="8"/>
                </a:cubicBezTo>
                <a:cubicBezTo>
                  <a:pt x="5" y="6"/>
                  <a:pt x="4" y="6"/>
                  <a:pt x="5" y="6"/>
                </a:cubicBezTo>
                <a:cubicBezTo>
                  <a:pt x="6" y="5"/>
                  <a:pt x="7" y="6"/>
                  <a:pt x="8" y="5"/>
                </a:cubicBezTo>
                <a:cubicBezTo>
                  <a:pt x="12" y="5"/>
                  <a:pt x="15" y="5"/>
                  <a:pt x="18" y="5"/>
                </a:cubicBezTo>
                <a:cubicBezTo>
                  <a:pt x="19" y="5"/>
                  <a:pt x="21" y="2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500342" y="3211727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5" y="1"/>
                </a:moveTo>
                <a:cubicBezTo>
                  <a:pt x="4" y="13"/>
                  <a:pt x="0" y="29"/>
                  <a:pt x="8" y="39"/>
                </a:cubicBezTo>
                <a:cubicBezTo>
                  <a:pt x="16" y="47"/>
                  <a:pt x="28" y="49"/>
                  <a:pt x="38" y="53"/>
                </a:cubicBezTo>
                <a:cubicBezTo>
                  <a:pt x="39" y="54"/>
                  <a:pt x="40" y="52"/>
                  <a:pt x="39" y="52"/>
                </a:cubicBezTo>
                <a:cubicBezTo>
                  <a:pt x="30" y="48"/>
                  <a:pt x="19" y="46"/>
                  <a:pt x="11" y="38"/>
                </a:cubicBezTo>
                <a:cubicBezTo>
                  <a:pt x="1" y="29"/>
                  <a:pt x="6" y="12"/>
                  <a:pt x="6" y="0"/>
                </a:cubicBezTo>
                <a:cubicBezTo>
                  <a:pt x="6" y="0"/>
                  <a:pt x="5" y="0"/>
                  <a:pt x="5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493435" y="3477638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11"/>
                </a:moveTo>
                <a:cubicBezTo>
                  <a:pt x="8" y="10"/>
                  <a:pt x="6" y="9"/>
                  <a:pt x="5" y="7"/>
                </a:cubicBezTo>
                <a:cubicBezTo>
                  <a:pt x="4" y="6"/>
                  <a:pt x="3" y="5"/>
                  <a:pt x="2" y="3"/>
                </a:cubicBezTo>
                <a:cubicBezTo>
                  <a:pt x="2" y="2"/>
                  <a:pt x="2" y="1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3"/>
                  <a:pt x="2" y="6"/>
                  <a:pt x="3" y="8"/>
                </a:cubicBezTo>
                <a:cubicBezTo>
                  <a:pt x="5" y="10"/>
                  <a:pt x="8" y="12"/>
                  <a:pt x="10" y="12"/>
                </a:cubicBezTo>
                <a:cubicBezTo>
                  <a:pt x="11" y="12"/>
                  <a:pt x="12" y="11"/>
                  <a:pt x="11" y="1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400925" y="3525986"/>
            <a:ext cx="455847" cy="18994"/>
          </a:xfrm>
          <a:custGeom>
            <a:avLst/>
            <a:gdLst/>
            <a:ahLst/>
            <a:cxnLst/>
            <a:rect l="l" t="t" r="r" b="b"/>
            <a:pathLst>
              <a:path w="74" h="3" extrusionOk="0">
                <a:moveTo>
                  <a:pt x="73" y="1"/>
                </a:moveTo>
                <a:cubicBezTo>
                  <a:pt x="61" y="0"/>
                  <a:pt x="49" y="1"/>
                  <a:pt x="37" y="1"/>
                </a:cubicBezTo>
                <a:cubicBezTo>
                  <a:pt x="25" y="1"/>
                  <a:pt x="1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2" y="3"/>
                  <a:pt x="24" y="2"/>
                  <a:pt x="36" y="2"/>
                </a:cubicBezTo>
                <a:cubicBezTo>
                  <a:pt x="48" y="2"/>
                  <a:pt x="61" y="3"/>
                  <a:pt x="73" y="2"/>
                </a:cubicBezTo>
                <a:cubicBezTo>
                  <a:pt x="73" y="2"/>
                  <a:pt x="74" y="1"/>
                  <a:pt x="7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444092" y="3482818"/>
            <a:ext cx="105328" cy="13814"/>
          </a:xfrm>
          <a:custGeom>
            <a:avLst/>
            <a:gdLst/>
            <a:ahLst/>
            <a:cxnLst/>
            <a:rect l="l" t="t" r="r" b="b"/>
            <a:pathLst>
              <a:path w="17" h="2" extrusionOk="0">
                <a:moveTo>
                  <a:pt x="16" y="1"/>
                </a:moveTo>
                <a:cubicBezTo>
                  <a:pt x="11" y="0"/>
                  <a:pt x="6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6" y="2"/>
                  <a:pt x="11" y="2"/>
                  <a:pt x="16" y="2"/>
                </a:cubicBezTo>
                <a:cubicBezTo>
                  <a:pt x="16" y="2"/>
                  <a:pt x="17" y="1"/>
                  <a:pt x="16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667587" y="3470732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7"/>
                  <a:pt x="7" y="23"/>
                </a:cubicBezTo>
                <a:cubicBezTo>
                  <a:pt x="6" y="26"/>
                  <a:pt x="5" y="29"/>
                  <a:pt x="4" y="32"/>
                </a:cubicBezTo>
                <a:cubicBezTo>
                  <a:pt x="3" y="34"/>
                  <a:pt x="1" y="37"/>
                  <a:pt x="1" y="39"/>
                </a:cubicBezTo>
                <a:cubicBezTo>
                  <a:pt x="0" y="41"/>
                  <a:pt x="2" y="41"/>
                  <a:pt x="3" y="40"/>
                </a:cubicBezTo>
                <a:cubicBezTo>
                  <a:pt x="8" y="37"/>
                  <a:pt x="10" y="29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72916" y="3612321"/>
            <a:ext cx="55254" cy="112235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3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6"/>
                  <a:pt x="7" y="13"/>
                  <a:pt x="8" y="10"/>
                </a:cubicBezTo>
                <a:cubicBezTo>
                  <a:pt x="9" y="7"/>
                  <a:pt x="9" y="5"/>
                  <a:pt x="9" y="2"/>
                </a:cubicBezTo>
                <a:cubicBezTo>
                  <a:pt x="9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122927" y="2415721"/>
            <a:ext cx="141589" cy="259004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6"/>
                  <a:pt x="8" y="12"/>
                  <a:pt x="6" y="19"/>
                </a:cubicBezTo>
                <a:cubicBezTo>
                  <a:pt x="3" y="25"/>
                  <a:pt x="0" y="34"/>
                  <a:pt x="3" y="40"/>
                </a:cubicBezTo>
                <a:cubicBezTo>
                  <a:pt x="4" y="42"/>
                  <a:pt x="6" y="39"/>
                  <a:pt x="7" y="38"/>
                </a:cubicBezTo>
                <a:cubicBezTo>
                  <a:pt x="9" y="33"/>
                  <a:pt x="8" y="26"/>
                  <a:pt x="10" y="20"/>
                </a:cubicBezTo>
                <a:cubicBezTo>
                  <a:pt x="12" y="14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72853" y="2465795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6"/>
                  <a:pt x="2" y="9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8"/>
                  <a:pt x="3" y="18"/>
                </a:cubicBezTo>
                <a:cubicBezTo>
                  <a:pt x="7" y="14"/>
                  <a:pt x="7" y="7"/>
                  <a:pt x="8" y="2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4761073" y="2476155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511991" y="2527650"/>
            <a:ext cx="2836402" cy="121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tx1"/>
                </a:solidFill>
              </a:rPr>
              <a:t>Nhận biết 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hình thang cân.</a:t>
            </a:r>
            <a:endParaRPr sz="5400">
              <a:solidFill>
                <a:schemeClr val="tx1"/>
              </a:solidFill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241528" y="4027636"/>
            <a:ext cx="3424435" cy="121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Chu vi và diện tích của hình thang cân</a:t>
            </a:r>
            <a:endParaRPr sz="3200"/>
          </a:p>
        </p:txBody>
      </p:sp>
      <p:pic>
        <p:nvPicPr>
          <p:cNvPr id="144" name="Google Shape;144;p4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 l="9996" t="51778" r="5996" b="1999"/>
          <a:stretch/>
        </p:blipFill>
        <p:spPr>
          <a:xfrm>
            <a:off x="5729748" y="1882536"/>
            <a:ext cx="5166254" cy="426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8372" y="372382"/>
            <a:ext cx="4120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E60C2E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0" y="184664"/>
            <a:ext cx="13335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3358995" y="4047945"/>
            <a:ext cx="547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67045" y="1720839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  <a:t>Nhận biết </a:t>
            </a:r>
            <a:b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</a:br>
            <a:endParaRPr lang="en-US" sz="8000">
              <a:solidFill>
                <a:srgbClr val="C00000"/>
              </a:solidFill>
              <a:latin typeface="#9Slide02 Tieu de rat dai 02" panose="020B0606020202050201" pitchFamily="34" charset="0"/>
            </a:endParaRPr>
          </a:p>
          <a:p>
            <a:pPr algn="ctr"/>
            <a: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  <a:t>hình thang cân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334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đoạn video sau rồi thực hiện theo hướng dẫn.</a:t>
            </a:r>
          </a:p>
        </p:txBody>
      </p:sp>
    </p:spTree>
    <p:extLst>
      <p:ext uri="{BB962C8B-B14F-4D97-AF65-F5344CB8AC3E}">
        <p14:creationId xmlns:p14="http://schemas.microsoft.com/office/powerpoint/2010/main" val="16459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án 6 - Hình thang câ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275358" y="222752"/>
            <a:ext cx="627077" cy="818969"/>
            <a:chOff x="1971675" y="1681163"/>
            <a:chExt cx="1743075" cy="2276475"/>
          </a:xfrm>
        </p:grpSpPr>
        <p:sp>
          <p:nvSpPr>
            <p:cNvPr id="150" name="Google Shape;150;p5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640867" y="457657"/>
            <a:ext cx="710027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1. Nhận biết hình thang cân.</a:t>
            </a: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93" y="1752600"/>
            <a:ext cx="2619741" cy="3115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385" y="1784366"/>
            <a:ext cx="2000529" cy="311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267" y="2090893"/>
            <a:ext cx="1895740" cy="2905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353" y="2051103"/>
            <a:ext cx="2772162" cy="28483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2804" y="2923065"/>
            <a:ext cx="10509083" cy="4343400"/>
          </a:xfrm>
          <a:prstGeom prst="rect">
            <a:avLst/>
          </a:prstGeom>
          <a:ln w="28575"/>
        </p:spPr>
      </p:sp>
      <p:sp>
        <p:nvSpPr>
          <p:cNvPr id="19" name="Freeform: Shape 18"/>
          <p:cNvSpPr/>
          <p:nvPr/>
        </p:nvSpPr>
        <p:spPr>
          <a:xfrm>
            <a:off x="757422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AFCBE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kern="1200"/>
              <a:t>Gấp bìa hình chữ nhật ABCD sao cho đỉnh A trùng đỉnh B, đỉnh D trùng đỉnh C.</a:t>
            </a:r>
            <a:endParaRPr lang="en-US" sz="1800" kern="1200"/>
          </a:p>
        </p:txBody>
      </p:sp>
      <p:sp>
        <p:nvSpPr>
          <p:cNvPr id="20" name="Freeform: Shape 19"/>
          <p:cNvSpPr/>
          <p:nvPr/>
        </p:nvSpPr>
        <p:spPr>
          <a:xfrm>
            <a:off x="2978543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1" name="Freeform: Shape 20"/>
          <p:cNvSpPr/>
          <p:nvPr/>
        </p:nvSpPr>
        <p:spPr>
          <a:xfrm>
            <a:off x="3584303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FBDEEB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3311292"/>
              <a:satOff val="13270"/>
              <a:lumOff val="2876"/>
              <a:alphaOff val="0"/>
            </a:schemeClr>
          </a:fillRef>
          <a:effectRef idx="1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T</a:t>
            </a:r>
            <a:r>
              <a:rPr lang="vi-VN" sz="1800" b="0" i="0" kern="1200"/>
              <a:t>a được hình chữ nhật ADEG</a:t>
            </a:r>
            <a:endParaRPr lang="en-US" sz="1800" kern="1200"/>
          </a:p>
        </p:txBody>
      </p:sp>
      <p:sp>
        <p:nvSpPr>
          <p:cNvPr id="22" name="Freeform: Shape 21"/>
          <p:cNvSpPr/>
          <p:nvPr/>
        </p:nvSpPr>
        <p:spPr>
          <a:xfrm>
            <a:off x="5805425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F9DDE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3" name="Freeform: Shape 22"/>
          <p:cNvSpPr/>
          <p:nvPr/>
        </p:nvSpPr>
        <p:spPr>
          <a:xfrm>
            <a:off x="6411185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B0CDE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6622584"/>
              <a:satOff val="26541"/>
              <a:lumOff val="5752"/>
              <a:alphaOff val="0"/>
            </a:schemeClr>
          </a:fillRef>
          <a:effectRef idx="1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C</a:t>
            </a:r>
            <a:r>
              <a:rPr lang="en-US" sz="1800" b="0" i="0" kern="1200"/>
              <a:t>ắt miếng bìa hình tam giác AHD từ hình chữ nhật ADGE</a:t>
            </a:r>
            <a:endParaRPr lang="en-US" sz="1800" kern="1200"/>
          </a:p>
        </p:txBody>
      </p:sp>
      <p:sp>
        <p:nvSpPr>
          <p:cNvPr id="24" name="Freeform: Shape 23"/>
          <p:cNvSpPr/>
          <p:nvPr/>
        </p:nvSpPr>
        <p:spPr>
          <a:xfrm>
            <a:off x="8632307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AFCBE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5" name="Freeform: Shape 24"/>
          <p:cNvSpPr/>
          <p:nvPr/>
        </p:nvSpPr>
        <p:spPr>
          <a:xfrm>
            <a:off x="9238067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F9DDE9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T</a:t>
            </a:r>
            <a:r>
              <a:rPr lang="vi-VN" sz="1800" b="0" i="0" kern="1200"/>
              <a:t>rải miếng bìa còn lại được miếng bìa có dạng hình thang</a:t>
            </a:r>
            <a:r>
              <a:rPr lang="en-US" sz="1800" b="0" i="0" kern="1200"/>
              <a:t> cân</a:t>
            </a:r>
            <a:r>
              <a:rPr lang="vi-VN" sz="1800" b="0" i="0" kern="1200"/>
              <a:t> KHDI</a:t>
            </a:r>
            <a:endParaRPr lang="en-US" sz="1800" kern="1200"/>
          </a:p>
        </p:txBody>
      </p:sp>
      <p:sp>
        <p:nvSpPr>
          <p:cNvPr id="26" name="Speech Bubble: Oval 25"/>
          <p:cNvSpPr/>
          <p:nvPr/>
        </p:nvSpPr>
        <p:spPr>
          <a:xfrm>
            <a:off x="8595353" y="431777"/>
            <a:ext cx="3596646" cy="1119034"/>
          </a:xfrm>
          <a:prstGeom prst="wedgeEllipseCallout">
            <a:avLst/>
          </a:prstGeom>
          <a:solidFill>
            <a:srgbClr val="E60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Hình thang cân KHDI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0" y="1106824"/>
            <a:ext cx="1305107" cy="781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62179" y="-239295"/>
            <a:ext cx="2191898" cy="1311939"/>
            <a:chOff x="5257800" y="-289661"/>
            <a:chExt cx="2191898" cy="13119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-289661"/>
              <a:ext cx="2191898" cy="13119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77002" y="152400"/>
              <a:ext cx="376830" cy="584775"/>
            </a:xfrm>
            <a:prstGeom prst="rect">
              <a:avLst/>
            </a:prstGeom>
            <a:solidFill>
              <a:srgbClr val="005AA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199" y="134121"/>
            <a:ext cx="6671632" cy="2200205"/>
            <a:chOff x="182199" y="134121"/>
            <a:chExt cx="6671632" cy="2200205"/>
          </a:xfrm>
        </p:grpSpPr>
        <p:grpSp>
          <p:nvGrpSpPr>
            <p:cNvPr id="6" name="Group 5"/>
            <p:cNvGrpSpPr/>
            <p:nvPr/>
          </p:nvGrpSpPr>
          <p:grpSpPr>
            <a:xfrm>
              <a:off x="182199" y="134121"/>
              <a:ext cx="6671632" cy="2200205"/>
              <a:chOff x="182199" y="134121"/>
              <a:chExt cx="6671632" cy="220020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590393" y="1072644"/>
                <a:ext cx="6263438" cy="1261682"/>
              </a:xfrm>
              <a:prstGeom prst="roundRect">
                <a:avLst/>
              </a:prstGeom>
              <a:solidFill>
                <a:srgbClr val="FFC144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50681">
                <a:off x="182199" y="134121"/>
                <a:ext cx="1147167" cy="1147167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62425" y="1226432"/>
              <a:ext cx="61193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hình vẽ cho biết hai cạnh đáy AB và CD có song song với nhau không?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290" y="202766"/>
            <a:ext cx="4542650" cy="2548103"/>
          </a:xfrm>
          <a:prstGeom prst="rect">
            <a:avLst/>
          </a:prstGeom>
        </p:spPr>
      </p:pic>
      <p:sp>
        <p:nvSpPr>
          <p:cNvPr id="7" name="Google Shape;312;p10"/>
          <p:cNvSpPr/>
          <p:nvPr/>
        </p:nvSpPr>
        <p:spPr>
          <a:xfrm>
            <a:off x="1330533" y="4382370"/>
            <a:ext cx="3975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zh-C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19;p10"/>
          <p:cNvSpPr/>
          <p:nvPr/>
        </p:nvSpPr>
        <p:spPr>
          <a:xfrm>
            <a:off x="1025983" y="5788856"/>
            <a:ext cx="898483" cy="937657"/>
          </a:xfrm>
          <a:custGeom>
            <a:avLst/>
            <a:gdLst/>
            <a:ahLst/>
            <a:cxnLst/>
            <a:rect l="l" t="t" r="r" b="b"/>
            <a:pathLst>
              <a:path w="301" h="314" extrusionOk="0">
                <a:moveTo>
                  <a:pt x="72" y="311"/>
                </a:moveTo>
                <a:cubicBezTo>
                  <a:pt x="70" y="309"/>
                  <a:pt x="69" y="307"/>
                  <a:pt x="68" y="306"/>
                </a:cubicBezTo>
                <a:cubicBezTo>
                  <a:pt x="65" y="302"/>
                  <a:pt x="62" y="298"/>
                  <a:pt x="59" y="293"/>
                </a:cubicBezTo>
                <a:cubicBezTo>
                  <a:pt x="57" y="291"/>
                  <a:pt x="56" y="289"/>
                  <a:pt x="55" y="286"/>
                </a:cubicBezTo>
                <a:cubicBezTo>
                  <a:pt x="52" y="282"/>
                  <a:pt x="50" y="278"/>
                  <a:pt x="48" y="274"/>
                </a:cubicBezTo>
                <a:cubicBezTo>
                  <a:pt x="47" y="272"/>
                  <a:pt x="46" y="270"/>
                  <a:pt x="45" y="268"/>
                </a:cubicBezTo>
                <a:cubicBezTo>
                  <a:pt x="43" y="262"/>
                  <a:pt x="40" y="256"/>
                  <a:pt x="39" y="249"/>
                </a:cubicBezTo>
                <a:cubicBezTo>
                  <a:pt x="38" y="247"/>
                  <a:pt x="38" y="245"/>
                  <a:pt x="37" y="243"/>
                </a:cubicBezTo>
                <a:cubicBezTo>
                  <a:pt x="36" y="238"/>
                  <a:pt x="35" y="233"/>
                  <a:pt x="34" y="228"/>
                </a:cubicBezTo>
                <a:cubicBezTo>
                  <a:pt x="33" y="226"/>
                  <a:pt x="33" y="224"/>
                  <a:pt x="33" y="222"/>
                </a:cubicBezTo>
                <a:cubicBezTo>
                  <a:pt x="32" y="215"/>
                  <a:pt x="31" y="207"/>
                  <a:pt x="31" y="200"/>
                </a:cubicBezTo>
                <a:cubicBezTo>
                  <a:pt x="31" y="193"/>
                  <a:pt x="32" y="186"/>
                  <a:pt x="33" y="179"/>
                </a:cubicBezTo>
                <a:cubicBezTo>
                  <a:pt x="33" y="177"/>
                  <a:pt x="33" y="175"/>
                  <a:pt x="34" y="172"/>
                </a:cubicBezTo>
                <a:cubicBezTo>
                  <a:pt x="35" y="167"/>
                  <a:pt x="36" y="162"/>
                  <a:pt x="37" y="157"/>
                </a:cubicBezTo>
                <a:cubicBezTo>
                  <a:pt x="38" y="155"/>
                  <a:pt x="38" y="153"/>
                  <a:pt x="39" y="151"/>
                </a:cubicBezTo>
                <a:cubicBezTo>
                  <a:pt x="40" y="145"/>
                  <a:pt x="43" y="138"/>
                  <a:pt x="45" y="132"/>
                </a:cubicBezTo>
                <a:cubicBezTo>
                  <a:pt x="46" y="130"/>
                  <a:pt x="47" y="128"/>
                  <a:pt x="48" y="126"/>
                </a:cubicBezTo>
                <a:cubicBezTo>
                  <a:pt x="50" y="122"/>
                  <a:pt x="52" y="118"/>
                  <a:pt x="55" y="114"/>
                </a:cubicBezTo>
                <a:cubicBezTo>
                  <a:pt x="56" y="112"/>
                  <a:pt x="57" y="109"/>
                  <a:pt x="59" y="107"/>
                </a:cubicBezTo>
                <a:cubicBezTo>
                  <a:pt x="62" y="103"/>
                  <a:pt x="65" y="99"/>
                  <a:pt x="68" y="95"/>
                </a:cubicBezTo>
                <a:cubicBezTo>
                  <a:pt x="69" y="93"/>
                  <a:pt x="70" y="91"/>
                  <a:pt x="71" y="90"/>
                </a:cubicBezTo>
                <a:cubicBezTo>
                  <a:pt x="76" y="85"/>
                  <a:pt x="80" y="80"/>
                  <a:pt x="85" y="76"/>
                </a:cubicBezTo>
                <a:cubicBezTo>
                  <a:pt x="86" y="75"/>
                  <a:pt x="87" y="73"/>
                  <a:pt x="89" y="72"/>
                </a:cubicBezTo>
                <a:cubicBezTo>
                  <a:pt x="94" y="68"/>
                  <a:pt x="99" y="64"/>
                  <a:pt x="104" y="60"/>
                </a:cubicBezTo>
                <a:cubicBezTo>
                  <a:pt x="104" y="60"/>
                  <a:pt x="105" y="59"/>
                  <a:pt x="105" y="59"/>
                </a:cubicBezTo>
                <a:cubicBezTo>
                  <a:pt x="112" y="55"/>
                  <a:pt x="118" y="51"/>
                  <a:pt x="125" y="47"/>
                </a:cubicBezTo>
                <a:cubicBezTo>
                  <a:pt x="149" y="35"/>
                  <a:pt x="175" y="28"/>
                  <a:pt x="204" y="28"/>
                </a:cubicBezTo>
                <a:cubicBezTo>
                  <a:pt x="240" y="28"/>
                  <a:pt x="273" y="39"/>
                  <a:pt x="301" y="58"/>
                </a:cubicBezTo>
                <a:cubicBezTo>
                  <a:pt x="269" y="22"/>
                  <a:pt x="223" y="0"/>
                  <a:pt x="172" y="0"/>
                </a:cubicBezTo>
                <a:cubicBezTo>
                  <a:pt x="144" y="0"/>
                  <a:pt x="117" y="7"/>
                  <a:pt x="94" y="19"/>
                </a:cubicBezTo>
                <a:cubicBezTo>
                  <a:pt x="87" y="22"/>
                  <a:pt x="80" y="26"/>
                  <a:pt x="74" y="31"/>
                </a:cubicBezTo>
                <a:cubicBezTo>
                  <a:pt x="73" y="31"/>
                  <a:pt x="73" y="32"/>
                  <a:pt x="72" y="32"/>
                </a:cubicBezTo>
                <a:cubicBezTo>
                  <a:pt x="67" y="36"/>
                  <a:pt x="62" y="40"/>
                  <a:pt x="57" y="44"/>
                </a:cubicBezTo>
                <a:cubicBezTo>
                  <a:pt x="56" y="45"/>
                  <a:pt x="54" y="46"/>
                  <a:pt x="53" y="48"/>
                </a:cubicBezTo>
                <a:cubicBezTo>
                  <a:pt x="48" y="52"/>
                  <a:pt x="44" y="57"/>
                  <a:pt x="40" y="62"/>
                </a:cubicBezTo>
                <a:cubicBezTo>
                  <a:pt x="39" y="63"/>
                  <a:pt x="37" y="65"/>
                  <a:pt x="36" y="66"/>
                </a:cubicBezTo>
                <a:cubicBezTo>
                  <a:pt x="33" y="71"/>
                  <a:pt x="30" y="75"/>
                  <a:pt x="27" y="79"/>
                </a:cubicBezTo>
                <a:cubicBezTo>
                  <a:pt x="26" y="81"/>
                  <a:pt x="24" y="84"/>
                  <a:pt x="23" y="86"/>
                </a:cubicBezTo>
                <a:cubicBezTo>
                  <a:pt x="21" y="90"/>
                  <a:pt x="18" y="94"/>
                  <a:pt x="16" y="98"/>
                </a:cubicBezTo>
                <a:cubicBezTo>
                  <a:pt x="16" y="100"/>
                  <a:pt x="14" y="102"/>
                  <a:pt x="14" y="104"/>
                </a:cubicBezTo>
                <a:cubicBezTo>
                  <a:pt x="11" y="110"/>
                  <a:pt x="9" y="117"/>
                  <a:pt x="7" y="123"/>
                </a:cubicBezTo>
                <a:cubicBezTo>
                  <a:pt x="6" y="125"/>
                  <a:pt x="6" y="127"/>
                  <a:pt x="5" y="129"/>
                </a:cubicBezTo>
                <a:cubicBezTo>
                  <a:pt x="4" y="134"/>
                  <a:pt x="3" y="139"/>
                  <a:pt x="2" y="144"/>
                </a:cubicBezTo>
                <a:cubicBezTo>
                  <a:pt x="2" y="146"/>
                  <a:pt x="1" y="148"/>
                  <a:pt x="1" y="151"/>
                </a:cubicBezTo>
                <a:cubicBezTo>
                  <a:pt x="0" y="158"/>
                  <a:pt x="0" y="165"/>
                  <a:pt x="0" y="172"/>
                </a:cubicBezTo>
                <a:cubicBezTo>
                  <a:pt x="0" y="179"/>
                  <a:pt x="0" y="187"/>
                  <a:pt x="1" y="194"/>
                </a:cubicBezTo>
                <a:cubicBezTo>
                  <a:pt x="1" y="196"/>
                  <a:pt x="2" y="198"/>
                  <a:pt x="2" y="200"/>
                </a:cubicBezTo>
                <a:cubicBezTo>
                  <a:pt x="3" y="205"/>
                  <a:pt x="4" y="210"/>
                  <a:pt x="5" y="215"/>
                </a:cubicBezTo>
                <a:cubicBezTo>
                  <a:pt x="6" y="217"/>
                  <a:pt x="6" y="219"/>
                  <a:pt x="7" y="221"/>
                </a:cubicBezTo>
                <a:cubicBezTo>
                  <a:pt x="9" y="228"/>
                  <a:pt x="11" y="234"/>
                  <a:pt x="14" y="240"/>
                </a:cubicBezTo>
                <a:cubicBezTo>
                  <a:pt x="14" y="242"/>
                  <a:pt x="16" y="244"/>
                  <a:pt x="17" y="246"/>
                </a:cubicBezTo>
                <a:cubicBezTo>
                  <a:pt x="19" y="250"/>
                  <a:pt x="21" y="254"/>
                  <a:pt x="23" y="258"/>
                </a:cubicBezTo>
                <a:cubicBezTo>
                  <a:pt x="24" y="261"/>
                  <a:pt x="26" y="263"/>
                  <a:pt x="27" y="265"/>
                </a:cubicBezTo>
                <a:cubicBezTo>
                  <a:pt x="30" y="269"/>
                  <a:pt x="33" y="274"/>
                  <a:pt x="36" y="278"/>
                </a:cubicBezTo>
                <a:cubicBezTo>
                  <a:pt x="37" y="279"/>
                  <a:pt x="39" y="281"/>
                  <a:pt x="40" y="283"/>
                </a:cubicBezTo>
                <a:cubicBezTo>
                  <a:pt x="44" y="287"/>
                  <a:pt x="48" y="292"/>
                  <a:pt x="53" y="296"/>
                </a:cubicBezTo>
                <a:cubicBezTo>
                  <a:pt x="54" y="298"/>
                  <a:pt x="56" y="299"/>
                  <a:pt x="57" y="300"/>
                </a:cubicBezTo>
                <a:cubicBezTo>
                  <a:pt x="62" y="304"/>
                  <a:pt x="67" y="308"/>
                  <a:pt x="72" y="312"/>
                </a:cubicBezTo>
                <a:cubicBezTo>
                  <a:pt x="73" y="313"/>
                  <a:pt x="73" y="313"/>
                  <a:pt x="74" y="31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74" y="313"/>
                  <a:pt x="72" y="312"/>
                  <a:pt x="72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24;p10"/>
          <p:cNvSpPr/>
          <p:nvPr/>
        </p:nvSpPr>
        <p:spPr>
          <a:xfrm>
            <a:off x="1354542" y="5953136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zh-C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62425" y="4834308"/>
            <a:ext cx="6271775" cy="1841839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5819" y="5061025"/>
            <a:ext cx="6017386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Gấp đôi miếng bìa như hình 2c rồi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độ dài hai cạnh AD và BC; hai góc DAB và CBA; hai góc ADC và BCD.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745" y="3536098"/>
            <a:ext cx="1895740" cy="2905530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26409" y="2953476"/>
            <a:ext cx="6263438" cy="1261682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3261" y="3069237"/>
            <a:ext cx="611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các cạnh AD và BC, độ dài đường chéo AC và BD.</a:t>
            </a:r>
          </a:p>
        </p:txBody>
      </p:sp>
      <p:pic>
        <p:nvPicPr>
          <p:cNvPr id="2052" name="Picture 4" descr="Ruler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839">
            <a:off x="199957" y="2253702"/>
            <a:ext cx="924936" cy="9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eck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0" y="438237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62000" y="509884"/>
            <a:ext cx="2673144" cy="860131"/>
          </a:xfrm>
          <a:prstGeom prst="roundRect">
            <a:avLst/>
          </a:prstGeom>
          <a:solidFill>
            <a:srgbClr val="FFC1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4715533" cy="2838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1203081"/>
            <a:ext cx="7162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thang cân MNPQ có: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3200" spc="-15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đáy</a:t>
            </a:r>
            <a:r>
              <a:rPr lang="en-US" sz="3200" spc="-15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và PQ </a:t>
            </a:r>
            <a:r>
              <a:rPr lang="en-US" sz="3200" spc="-15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</a:t>
            </a:r>
            <a:r>
              <a:rPr lang="en-US" sz="3200" spc="-15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với nhau.</a:t>
            </a:r>
            <a:endParaRPr lang="en-US" sz="3200" spc="-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bên 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MQ = NP; </a:t>
            </a:r>
            <a:b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chéo 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MP = NQ;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góc kề với cạnh đáy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PQ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 là hai góc NPQ và PQM bằng nhau; </a:t>
            </a: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góc kề với cạnh đáy MN bằng nhau, </a:t>
            </a:r>
            <a:b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 là hai góc QMN và MNP bằng nhau.</a:t>
            </a:r>
            <a:endParaRPr lang="en-US" sz="320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3276600"/>
            <a:ext cx="381000" cy="152400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38600" y="3276600"/>
            <a:ext cx="381000" cy="152400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7599"/>
            <a:ext cx="684440" cy="79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657599"/>
            <a:ext cx="691486" cy="816710"/>
          </a:xfrm>
          <a:prstGeom prst="rect">
            <a:avLst/>
          </a:prstGeom>
        </p:spPr>
      </p:pic>
      <p:pic>
        <p:nvPicPr>
          <p:cNvPr id="3078" name="Picture 6" descr="Pin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943" y="85548"/>
            <a:ext cx="687813" cy="6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856" y="2528337"/>
            <a:ext cx="926688" cy="796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4456" y="2524964"/>
            <a:ext cx="926688" cy="7960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400" y="54375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1911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250</Words>
  <Application>Microsoft Office PowerPoint</Application>
  <PresentationFormat>Custom</PresentationFormat>
  <Paragraphs>38</Paragraphs>
  <Slides>12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2021-09-02T14:03:08Z</dcterms:created>
  <dcterms:modified xsi:type="dcterms:W3CDTF">2021-09-02T14:40:29Z</dcterms:modified>
</cp:coreProperties>
</file>