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8"/>
  </p:notesMasterIdLst>
  <p:sldIdLst>
    <p:sldId id="256" r:id="rId2"/>
    <p:sldId id="259" r:id="rId3"/>
    <p:sldId id="260" r:id="rId4"/>
    <p:sldId id="261" r:id="rId5"/>
    <p:sldId id="263" r:id="rId6"/>
    <p:sldId id="312" r:id="rId7"/>
    <p:sldId id="270" r:id="rId8"/>
    <p:sldId id="264" r:id="rId9"/>
    <p:sldId id="317" r:id="rId10"/>
    <p:sldId id="267" r:id="rId11"/>
    <p:sldId id="320" r:id="rId12"/>
    <p:sldId id="325" r:id="rId13"/>
    <p:sldId id="334" r:id="rId14"/>
    <p:sldId id="269" r:id="rId15"/>
    <p:sldId id="336" r:id="rId16"/>
    <p:sldId id="274" r:id="rId17"/>
  </p:sldIdLst>
  <p:sldSz cx="9144000" cy="5143500" type="screen16x9"/>
  <p:notesSz cx="6858000" cy="9144000"/>
  <p:embeddedFontLst>
    <p:embeddedFont>
      <p:font typeface="Annie Use Your Telescope" panose="020B0604020202020204" charset="0"/>
      <p:regular r:id="rId19"/>
    </p:embeddedFont>
    <p:embeddedFont>
      <p:font typeface="Cambria Math" panose="02040503050406030204" pitchFamily="18" charset="0"/>
      <p:regular r:id="rId20"/>
    </p:embeddedFont>
    <p:embeddedFont>
      <p:font typeface="Exo"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oppins Medium" panose="00000600000000000000" pitchFamily="2"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0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0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5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8553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6"/>
        <p:cNvGrpSpPr/>
        <p:nvPr/>
      </p:nvGrpSpPr>
      <p:grpSpPr>
        <a:xfrm>
          <a:off x="0" y="0"/>
          <a:ext cx="0" cy="0"/>
          <a:chOff x="0" y="0"/>
          <a:chExt cx="0" cy="0"/>
        </a:xfrm>
      </p:grpSpPr>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19590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26340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87537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577"/>
        <p:cNvGrpSpPr/>
        <p:nvPr/>
      </p:nvGrpSpPr>
      <p:grpSpPr>
        <a:xfrm>
          <a:off x="0" y="0"/>
          <a:ext cx="0" cy="0"/>
          <a:chOff x="0" y="0"/>
          <a:chExt cx="0" cy="0"/>
        </a:xfrm>
      </p:grpSpPr>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9381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3115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5"/>
        <p:cNvGrpSpPr/>
        <p:nvPr/>
      </p:nvGrpSpPr>
      <p:grpSpPr>
        <a:xfrm>
          <a:off x="0" y="0"/>
          <a:ext cx="0" cy="0"/>
          <a:chOff x="0" y="0"/>
          <a:chExt cx="0" cy="0"/>
        </a:xfrm>
      </p:grpSpPr>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114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393781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47573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38539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46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48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2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3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30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11/26/2022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78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3" r:id="rId13"/>
    <p:sldLayoutId id="2147483714" r:id="rId14"/>
    <p:sldLayoutId id="2147483716" r:id="rId15"/>
    <p:sldLayoutId id="2147483717" r:id="rId16"/>
    <p:sldLayoutId id="2147483718" r:id="rId17"/>
    <p:sldLayoutId id="2147483719" r:id="rId18"/>
    <p:sldLayoutId id="2147483721" r:id="rId19"/>
    <p:sldLayoutId id="2147483722" r:id="rId20"/>
    <p:sldLayoutId id="2147483725" r:id="rId21"/>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10.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950</TotalTime>
  <Words>932</Words>
  <Application>Microsoft Office PowerPoint</Application>
  <PresentationFormat>On-screen Show (16:9)</PresentationFormat>
  <Paragraphs>89</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Cambria Math</vt:lpstr>
      <vt:lpstr>Annie Use Your Telescope</vt:lpstr>
      <vt:lpstr>RocknRoll One</vt:lpstr>
      <vt:lpstr>Gill Sans MT</vt:lpstr>
      <vt:lpstr>Poppins Medium</vt:lpstr>
      <vt:lpstr>Exo</vt:lpstr>
      <vt:lpstr>Arial</vt:lpstr>
      <vt:lpstr>Open Sans</vt:lpstr>
      <vt:lpstr>Wingdings</vt:lpstr>
      <vt:lpstr>Lato</vt:lpstr>
      <vt:lpstr>Gallery</vt:lpstr>
      <vt:lpstr>CHÀO MỪNG CÁC EM  ĐẾN VỚI BUỔI HỌC HÔM NAY!  </vt:lpstr>
      <vt:lpstr>BÀI 1:  THU THẬP, PHÂN LOẠI VÀ BIỂU DIỄN DỮ LIỆU  (3 TIẾT)</vt:lpstr>
      <vt:lpstr>THU THẬP, PHÂN LOẠI VÀ BIỂU DIỄN DỮ LIỆU</vt:lpstr>
      <vt:lpstr>PowerPoint Presentation</vt:lpstr>
      <vt:lpstr>Ví dụ 1</vt:lpstr>
      <vt:lpstr>Ví dụ 1</vt:lpstr>
      <vt:lpstr>TÍNH HỢP LÍ CỦA DỮ LIỆU</vt:lpstr>
      <vt:lpstr>PowerPoint Presentation</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VẬN DỤNG</vt:lpstr>
      <vt:lpstr>PowerPoint Presentation</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Trần Bích Hà</cp:lastModifiedBy>
  <cp:revision>58</cp:revision>
  <dcterms:modified xsi:type="dcterms:W3CDTF">2022-11-26T04:23:44Z</dcterms:modified>
</cp:coreProperties>
</file>