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8" r:id="rId2"/>
  </p:sldMasterIdLst>
  <p:notesMasterIdLst>
    <p:notesMasterId r:id="rId47"/>
  </p:notesMasterIdLst>
  <p:sldIdLst>
    <p:sldId id="256" r:id="rId3"/>
    <p:sldId id="257" r:id="rId4"/>
    <p:sldId id="262" r:id="rId5"/>
    <p:sldId id="259" r:id="rId6"/>
    <p:sldId id="258" r:id="rId7"/>
    <p:sldId id="260" r:id="rId8"/>
    <p:sldId id="261" r:id="rId9"/>
    <p:sldId id="263" r:id="rId10"/>
    <p:sldId id="311" r:id="rId11"/>
    <p:sldId id="312" r:id="rId12"/>
    <p:sldId id="313" r:id="rId13"/>
    <p:sldId id="264" r:id="rId14"/>
    <p:sldId id="265" r:id="rId15"/>
    <p:sldId id="266" r:id="rId16"/>
    <p:sldId id="267" r:id="rId17"/>
    <p:sldId id="268" r:id="rId18"/>
    <p:sldId id="314" r:id="rId19"/>
    <p:sldId id="269" r:id="rId20"/>
    <p:sldId id="315" r:id="rId21"/>
    <p:sldId id="273" r:id="rId22"/>
    <p:sldId id="278" r:id="rId23"/>
    <p:sldId id="316" r:id="rId24"/>
    <p:sldId id="317" r:id="rId25"/>
    <p:sldId id="270" r:id="rId26"/>
    <p:sldId id="279" r:id="rId27"/>
    <p:sldId id="272" r:id="rId28"/>
    <p:sldId id="318" r:id="rId29"/>
    <p:sldId id="275" r:id="rId30"/>
    <p:sldId id="276" r:id="rId31"/>
    <p:sldId id="319" r:id="rId32"/>
    <p:sldId id="320" r:id="rId33"/>
    <p:sldId id="321" r:id="rId34"/>
    <p:sldId id="322" r:id="rId35"/>
    <p:sldId id="323" r:id="rId36"/>
    <p:sldId id="271" r:id="rId37"/>
    <p:sldId id="274" r:id="rId38"/>
    <p:sldId id="324" r:id="rId39"/>
    <p:sldId id="281" r:id="rId40"/>
    <p:sldId id="325" r:id="rId41"/>
    <p:sldId id="326" r:id="rId42"/>
    <p:sldId id="277" r:id="rId43"/>
    <p:sldId id="280" r:id="rId44"/>
    <p:sldId id="282" r:id="rId45"/>
    <p:sldId id="327" r:id="rId46"/>
  </p:sldIdLst>
  <p:sldSz cx="9144000" cy="5143500" type="screen16x9"/>
  <p:notesSz cx="6858000" cy="9144000"/>
  <p:embeddedFontLst>
    <p:embeddedFont>
      <p:font typeface="Anaheim" panose="020B0604020202020204" charset="0"/>
      <p:regular r:id="rId48"/>
    </p:embeddedFont>
    <p:embeddedFont>
      <p:font typeface="Bebas Neue" panose="020B0606020202050201" pitchFamily="34" charset="0"/>
      <p:regular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Londrina Solid" panose="020B0604020202020204" charset="0"/>
      <p:regular r:id="rId56"/>
    </p:embeddedFont>
    <p:embeddedFont>
      <p:font typeface="Nunito Light" pitchFamily="2" charset="0"/>
      <p:regular r:id="rId57"/>
      <p:italic r:id="rId58"/>
    </p:embeddedFont>
    <p:embeddedFont>
      <p:font typeface="PT Sans" panose="020B0503020203020204" pitchFamily="34"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9C5607-50B3-4B6D-A3A5-F19A0D3D2B72}">
  <a:tblStyle styleId="{279C5607-50B3-4B6D-A3A5-F19A0D3D2B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4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3.xml"/><Relationship Id="rId61"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250c6fed1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250c6fed1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13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96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251dc2f7ca7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251dc2f7ca7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250e33e2a1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250e33e2a1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250e33e2a1d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250e33e2a1d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34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4" name="Google Shape;246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4" name="Google Shape;246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28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628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138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250e33e2a1d_1_14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250e33e2a1d_1_14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11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Google Shape;268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9" name="Google Shape;268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3" name="Google Shape;273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3" name="Google Shape;273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739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869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030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9"/>
        <p:cNvGrpSpPr/>
        <p:nvPr/>
      </p:nvGrpSpPr>
      <p:grpSpPr>
        <a:xfrm>
          <a:off x="0" y="0"/>
          <a:ext cx="0" cy="0"/>
          <a:chOff x="0" y="0"/>
          <a:chExt cx="0" cy="0"/>
        </a:xfrm>
      </p:grpSpPr>
      <p:sp>
        <p:nvSpPr>
          <p:cNvPr id="2770" name="Google Shape;277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1" name="Google Shape;277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7"/>
        <p:cNvGrpSpPr/>
        <p:nvPr/>
      </p:nvGrpSpPr>
      <p:grpSpPr>
        <a:xfrm>
          <a:off x="0" y="0"/>
          <a:ext cx="0" cy="0"/>
          <a:chOff x="0" y="0"/>
          <a:chExt cx="0" cy="0"/>
        </a:xfrm>
      </p:grpSpPr>
      <p:sp>
        <p:nvSpPr>
          <p:cNvPr id="2898" name="Google Shape;2898;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9" name="Google Shape;2899;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6"/>
        <p:cNvGrpSpPr/>
        <p:nvPr/>
      </p:nvGrpSpPr>
      <p:grpSpPr>
        <a:xfrm>
          <a:off x="0" y="0"/>
          <a:ext cx="0" cy="0"/>
          <a:chOff x="0" y="0"/>
          <a:chExt cx="0" cy="0"/>
        </a:xfrm>
      </p:grpSpPr>
      <p:sp>
        <p:nvSpPr>
          <p:cNvPr id="2917" name="Google Shape;2917;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8" name="Google Shape;2918;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250c6fed1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250c6fed1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43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1" name="Google Shape;210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 name="Google Shape;20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396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84742" y="-705986"/>
            <a:ext cx="11970364" cy="7679263"/>
            <a:chOff x="-1084742" y="-705986"/>
            <a:chExt cx="11970364" cy="7679263"/>
          </a:xfrm>
        </p:grpSpPr>
        <p:grpSp>
          <p:nvGrpSpPr>
            <p:cNvPr id="10" name="Google Shape;10;p2"/>
            <p:cNvGrpSpPr/>
            <p:nvPr/>
          </p:nvGrpSpPr>
          <p:grpSpPr>
            <a:xfrm>
              <a:off x="-1084742" y="-705986"/>
              <a:ext cx="11970364" cy="7679263"/>
              <a:chOff x="-1084742" y="-705986"/>
              <a:chExt cx="11970364" cy="7679263"/>
            </a:xfrm>
          </p:grpSpPr>
          <p:grpSp>
            <p:nvGrpSpPr>
              <p:cNvPr id="11" name="Google Shape;11;p2"/>
              <p:cNvGrpSpPr/>
              <p:nvPr/>
            </p:nvGrpSpPr>
            <p:grpSpPr>
              <a:xfrm rot="899916">
                <a:off x="-66920" y="4213149"/>
                <a:ext cx="2481318" cy="2481318"/>
                <a:chOff x="2530475" y="1998650"/>
                <a:chExt cx="2100600" cy="2100600"/>
              </a:xfrm>
            </p:grpSpPr>
            <p:cxnSp>
              <p:nvCxnSpPr>
                <p:cNvPr id="12" name="Google Shape;1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3" name="Google Shape;13;p2"/>
                <p:cNvGrpSpPr/>
                <p:nvPr/>
              </p:nvGrpSpPr>
              <p:grpSpPr>
                <a:xfrm>
                  <a:off x="2530475" y="1998650"/>
                  <a:ext cx="2100600" cy="2100600"/>
                  <a:chOff x="2530475" y="1998650"/>
                  <a:chExt cx="2100600" cy="2100600"/>
                </a:xfrm>
              </p:grpSpPr>
              <p:cxnSp>
                <p:nvCxnSpPr>
                  <p:cNvPr id="14" name="Google Shape;1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1" name="Google Shape;31;p2"/>
              <p:cNvGrpSpPr/>
              <p:nvPr/>
            </p:nvGrpSpPr>
            <p:grpSpPr>
              <a:xfrm rot="-899916">
                <a:off x="8125494" y="-254293"/>
                <a:ext cx="2481318" cy="2481318"/>
                <a:chOff x="2530475" y="1998650"/>
                <a:chExt cx="2100600" cy="2100600"/>
              </a:xfrm>
            </p:grpSpPr>
            <p:cxnSp>
              <p:nvCxnSpPr>
                <p:cNvPr id="32" name="Google Shape;3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3" name="Google Shape;33;p2"/>
                <p:cNvGrpSpPr/>
                <p:nvPr/>
              </p:nvGrpSpPr>
              <p:grpSpPr>
                <a:xfrm>
                  <a:off x="2530475" y="1998650"/>
                  <a:ext cx="2100600" cy="2100600"/>
                  <a:chOff x="2530475" y="1998650"/>
                  <a:chExt cx="2100600" cy="2100600"/>
                </a:xfrm>
              </p:grpSpPr>
              <p:cxnSp>
                <p:nvCxnSpPr>
                  <p:cNvPr id="34" name="Google Shape;3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 name="Google Shape;3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8" name="Google Shape;3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 name="Google Shape;3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 name="Google Shape;4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 name="Google Shape;4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 name="Google Shape;4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4" name="Google Shape;4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 name="Google Shape;4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 name="Google Shape;4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 name="Google Shape;4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 name="Google Shape;4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 name="Google Shape;4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 name="Google Shape;5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51" name="Google Shape;51;p2"/>
              <p:cNvGrpSpPr/>
              <p:nvPr/>
            </p:nvGrpSpPr>
            <p:grpSpPr>
              <a:xfrm rot="899916">
                <a:off x="-805932" y="-427176"/>
                <a:ext cx="2481318" cy="2481318"/>
                <a:chOff x="2530475" y="1998650"/>
                <a:chExt cx="2100600" cy="2100600"/>
              </a:xfrm>
            </p:grpSpPr>
            <p:cxnSp>
              <p:nvCxnSpPr>
                <p:cNvPr id="52" name="Google Shape;5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53" name="Google Shape;53;p2"/>
                <p:cNvGrpSpPr/>
                <p:nvPr/>
              </p:nvGrpSpPr>
              <p:grpSpPr>
                <a:xfrm>
                  <a:off x="2530475" y="1998650"/>
                  <a:ext cx="2100600" cy="2100600"/>
                  <a:chOff x="2530475" y="1998650"/>
                  <a:chExt cx="2100600" cy="2100600"/>
                </a:xfrm>
              </p:grpSpPr>
              <p:cxnSp>
                <p:nvCxnSpPr>
                  <p:cNvPr id="54" name="Google Shape;5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5" name="Google Shape;5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6" name="Google Shape;5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7" name="Google Shape;5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 name="Google Shape;5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9" name="Google Shape;5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 name="Google Shape;6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1" name="Google Shape;6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 name="Google Shape;6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 name="Google Shape;6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4" name="Google Shape;6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 name="Google Shape;6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6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7" name="Google Shape;6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8" name="Google Shape;6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9" name="Google Shape;6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 name="Google Shape;7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71" name="Google Shape;71;p2"/>
            <p:cNvSpPr/>
            <p:nvPr/>
          </p:nvSpPr>
          <p:spPr>
            <a:xfrm rot="-9116763">
              <a:off x="7329845" y="3136919"/>
              <a:ext cx="1605366" cy="2558935"/>
            </a:xfrm>
            <a:custGeom>
              <a:avLst/>
              <a:gdLst/>
              <a:ahLst/>
              <a:cxnLst/>
              <a:rect l="l" t="t" r="r" b="b"/>
              <a:pathLst>
                <a:path w="64215" h="102358" extrusionOk="0">
                  <a:moveTo>
                    <a:pt x="0" y="100232"/>
                  </a:moveTo>
                  <a:cubicBezTo>
                    <a:pt x="3153" y="100505"/>
                    <a:pt x="13371" y="103476"/>
                    <a:pt x="18919" y="101869"/>
                  </a:cubicBezTo>
                  <a:cubicBezTo>
                    <a:pt x="24467" y="100262"/>
                    <a:pt x="31016" y="96048"/>
                    <a:pt x="33290" y="90591"/>
                  </a:cubicBezTo>
                  <a:cubicBezTo>
                    <a:pt x="35564" y="85134"/>
                    <a:pt x="32138" y="75037"/>
                    <a:pt x="32562" y="69125"/>
                  </a:cubicBezTo>
                  <a:cubicBezTo>
                    <a:pt x="32987" y="63213"/>
                    <a:pt x="32926" y="59908"/>
                    <a:pt x="35837" y="55118"/>
                  </a:cubicBezTo>
                  <a:cubicBezTo>
                    <a:pt x="38748" y="50328"/>
                    <a:pt x="45660" y="47206"/>
                    <a:pt x="50026" y="40384"/>
                  </a:cubicBezTo>
                  <a:cubicBezTo>
                    <a:pt x="54392" y="33563"/>
                    <a:pt x="59667" y="20920"/>
                    <a:pt x="62032" y="14189"/>
                  </a:cubicBezTo>
                  <a:cubicBezTo>
                    <a:pt x="64397" y="7458"/>
                    <a:pt x="63851" y="2365"/>
                    <a:pt x="64215" y="0"/>
                  </a:cubicBezTo>
                </a:path>
              </a:pathLst>
            </a:custGeom>
            <a:noFill/>
            <a:ln w="19050" cap="flat" cmpd="sng">
              <a:solidFill>
                <a:schemeClr val="accent5"/>
              </a:solidFill>
              <a:prstDash val="dash"/>
              <a:round/>
              <a:headEnd type="none" w="med" len="med"/>
              <a:tailEnd type="none" w="med" len="med"/>
            </a:ln>
          </p:spPr>
        </p:sp>
      </p:grpSp>
      <p:sp>
        <p:nvSpPr>
          <p:cNvPr id="72" name="Google Shape;72;p2"/>
          <p:cNvSpPr txBox="1">
            <a:spLocks noGrp="1"/>
          </p:cNvSpPr>
          <p:nvPr>
            <p:ph type="ctrTitle"/>
          </p:nvPr>
        </p:nvSpPr>
        <p:spPr>
          <a:xfrm>
            <a:off x="2197040" y="1609688"/>
            <a:ext cx="47499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3" name="Google Shape;73;p2"/>
          <p:cNvSpPr txBox="1">
            <a:spLocks noGrp="1"/>
          </p:cNvSpPr>
          <p:nvPr>
            <p:ph type="subTitle" idx="1"/>
          </p:nvPr>
        </p:nvSpPr>
        <p:spPr>
          <a:xfrm>
            <a:off x="2197060" y="3058013"/>
            <a:ext cx="47499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74" name="Google Shape;74;p2"/>
          <p:cNvGrpSpPr/>
          <p:nvPr/>
        </p:nvGrpSpPr>
        <p:grpSpPr>
          <a:xfrm>
            <a:off x="1587836" y="190427"/>
            <a:ext cx="7315677" cy="4837499"/>
            <a:chOff x="1587836" y="190427"/>
            <a:chExt cx="7315677" cy="4837499"/>
          </a:xfrm>
        </p:grpSpPr>
        <p:sp>
          <p:nvSpPr>
            <p:cNvPr id="75" name="Google Shape;75;p2"/>
            <p:cNvSpPr/>
            <p:nvPr/>
          </p:nvSpPr>
          <p:spPr>
            <a:xfrm>
              <a:off x="8518611" y="585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587836" y="190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flipH="1">
              <a:off x="8076036" y="4678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226403" y="109123"/>
            <a:ext cx="8606183" cy="4878872"/>
            <a:chOff x="226403" y="109123"/>
            <a:chExt cx="8606183" cy="4878872"/>
          </a:xfrm>
        </p:grpSpPr>
        <p:sp>
          <p:nvSpPr>
            <p:cNvPr id="79" name="Google Shape;79;p2"/>
            <p:cNvSpPr/>
            <p:nvPr/>
          </p:nvSpPr>
          <p:spPr>
            <a:xfrm>
              <a:off x="8205074" y="20617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18598" y="1745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6403" y="195550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55217" y="165504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14227" y="18630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flipH="1">
              <a:off x="1301787" y="109123"/>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flipH="1">
              <a:off x="1231417" y="317129"/>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flipH="1">
              <a:off x="8685369" y="4777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flipH="1">
              <a:off x="8550419" y="4518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589887" y="4902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084223" y="47537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684"/>
        <p:cNvGrpSpPr/>
        <p:nvPr/>
      </p:nvGrpSpPr>
      <p:grpSpPr>
        <a:xfrm>
          <a:off x="0" y="0"/>
          <a:ext cx="0" cy="0"/>
          <a:chOff x="0" y="0"/>
          <a:chExt cx="0" cy="0"/>
        </a:xfrm>
      </p:grpSpPr>
      <p:sp>
        <p:nvSpPr>
          <p:cNvPr id="685" name="Google Shape;685;p14"/>
          <p:cNvSpPr txBox="1">
            <a:spLocks noGrp="1"/>
          </p:cNvSpPr>
          <p:nvPr>
            <p:ph type="title"/>
          </p:nvPr>
        </p:nvSpPr>
        <p:spPr>
          <a:xfrm flipH="1">
            <a:off x="857129" y="2373175"/>
            <a:ext cx="41883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6" name="Google Shape;686;p14"/>
          <p:cNvSpPr txBox="1">
            <a:spLocks noGrp="1"/>
          </p:cNvSpPr>
          <p:nvPr>
            <p:ph type="title" idx="2" hasCustomPrompt="1"/>
          </p:nvPr>
        </p:nvSpPr>
        <p:spPr>
          <a:xfrm flipH="1">
            <a:off x="2268479" y="1573600"/>
            <a:ext cx="13656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7" name="Google Shape;687;p14"/>
          <p:cNvSpPr txBox="1">
            <a:spLocks noGrp="1"/>
          </p:cNvSpPr>
          <p:nvPr>
            <p:ph type="subTitle" idx="1"/>
          </p:nvPr>
        </p:nvSpPr>
        <p:spPr>
          <a:xfrm flipH="1">
            <a:off x="857129" y="3194900"/>
            <a:ext cx="41883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88" name="Google Shape;688;p14"/>
          <p:cNvGrpSpPr/>
          <p:nvPr/>
        </p:nvGrpSpPr>
        <p:grpSpPr>
          <a:xfrm>
            <a:off x="-1497787" y="-1201359"/>
            <a:ext cx="11156047" cy="8165115"/>
            <a:chOff x="-1497787" y="-1201359"/>
            <a:chExt cx="11156047" cy="8165115"/>
          </a:xfrm>
        </p:grpSpPr>
        <p:grpSp>
          <p:nvGrpSpPr>
            <p:cNvPr id="689" name="Google Shape;689;p14"/>
            <p:cNvGrpSpPr/>
            <p:nvPr/>
          </p:nvGrpSpPr>
          <p:grpSpPr>
            <a:xfrm rot="459698">
              <a:off x="6633886" y="4327875"/>
              <a:ext cx="2481536" cy="2481536"/>
              <a:chOff x="2530475" y="1998650"/>
              <a:chExt cx="2100600" cy="2100600"/>
            </a:xfrm>
          </p:grpSpPr>
          <p:cxnSp>
            <p:nvCxnSpPr>
              <p:cNvPr id="690" name="Google Shape;690;p1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91" name="Google Shape;691;p14"/>
              <p:cNvGrpSpPr/>
              <p:nvPr/>
            </p:nvGrpSpPr>
            <p:grpSpPr>
              <a:xfrm>
                <a:off x="2530475" y="1998650"/>
                <a:ext cx="2100600" cy="2100600"/>
                <a:chOff x="2530475" y="1998650"/>
                <a:chExt cx="2100600" cy="2100600"/>
              </a:xfrm>
            </p:grpSpPr>
            <p:cxnSp>
              <p:nvCxnSpPr>
                <p:cNvPr id="692" name="Google Shape;692;p1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3" name="Google Shape;693;p1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4" name="Google Shape;694;p1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5" name="Google Shape;695;p1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6" name="Google Shape;696;p1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7" name="Google Shape;697;p1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8" name="Google Shape;698;p1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9" name="Google Shape;699;p1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00" name="Google Shape;700;p1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1" name="Google Shape;701;p1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2" name="Google Shape;702;p1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3" name="Google Shape;703;p1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4" name="Google Shape;704;p1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5" name="Google Shape;705;p1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6" name="Google Shape;706;p1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7" name="Google Shape;707;p1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8" name="Google Shape;708;p1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709" name="Google Shape;709;p14"/>
            <p:cNvGrpSpPr/>
            <p:nvPr/>
          </p:nvGrpSpPr>
          <p:grpSpPr>
            <a:xfrm rot="-641899">
              <a:off x="6967986" y="-992595"/>
              <a:ext cx="2481509" cy="2481509"/>
              <a:chOff x="2530475" y="1998650"/>
              <a:chExt cx="2100600" cy="2100600"/>
            </a:xfrm>
          </p:grpSpPr>
          <p:cxnSp>
            <p:nvCxnSpPr>
              <p:cNvPr id="710" name="Google Shape;710;p1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11" name="Google Shape;711;p14"/>
              <p:cNvGrpSpPr/>
              <p:nvPr/>
            </p:nvGrpSpPr>
            <p:grpSpPr>
              <a:xfrm>
                <a:off x="2530475" y="1998650"/>
                <a:ext cx="2100600" cy="2100600"/>
                <a:chOff x="2530475" y="1998650"/>
                <a:chExt cx="2100600" cy="2100600"/>
              </a:xfrm>
            </p:grpSpPr>
            <p:cxnSp>
              <p:nvCxnSpPr>
                <p:cNvPr id="712" name="Google Shape;712;p1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3" name="Google Shape;713;p1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4" name="Google Shape;714;p1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5" name="Google Shape;715;p1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6" name="Google Shape;716;p1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7" name="Google Shape;717;p1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729" name="Google Shape;729;p14"/>
            <p:cNvGrpSpPr/>
            <p:nvPr/>
          </p:nvGrpSpPr>
          <p:grpSpPr>
            <a:xfrm rot="-484102">
              <a:off x="-1335929" y="-573444"/>
              <a:ext cx="2481425" cy="2481425"/>
              <a:chOff x="2530475" y="1998650"/>
              <a:chExt cx="2100600" cy="2100600"/>
            </a:xfrm>
          </p:grpSpPr>
          <p:cxnSp>
            <p:nvCxnSpPr>
              <p:cNvPr id="730" name="Google Shape;730;p1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31" name="Google Shape;731;p14"/>
              <p:cNvGrpSpPr/>
              <p:nvPr/>
            </p:nvGrpSpPr>
            <p:grpSpPr>
              <a:xfrm>
                <a:off x="2530475" y="1998650"/>
                <a:ext cx="2100600" cy="2100600"/>
                <a:chOff x="2530475" y="1998650"/>
                <a:chExt cx="2100600" cy="2100600"/>
              </a:xfrm>
            </p:grpSpPr>
            <p:cxnSp>
              <p:nvCxnSpPr>
                <p:cNvPr id="732" name="Google Shape;732;p1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3" name="Google Shape;733;p1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4" name="Google Shape;734;p1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5" name="Google Shape;735;p1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6" name="Google Shape;736;p1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7" name="Google Shape;737;p1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8" name="Google Shape;738;p1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9" name="Google Shape;739;p1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40" name="Google Shape;740;p1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1" name="Google Shape;741;p1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2" name="Google Shape;742;p1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3" name="Google Shape;743;p1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4" name="Google Shape;744;p1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5" name="Google Shape;745;p1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6" name="Google Shape;746;p1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7" name="Google Shape;747;p1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8" name="Google Shape;748;p1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nvGrpSpPr>
          <p:cNvPr id="749" name="Google Shape;749;p14"/>
          <p:cNvGrpSpPr/>
          <p:nvPr/>
        </p:nvGrpSpPr>
        <p:grpSpPr>
          <a:xfrm>
            <a:off x="503601" y="286775"/>
            <a:ext cx="8450790" cy="4732020"/>
            <a:chOff x="503601" y="286775"/>
            <a:chExt cx="8450790" cy="4732020"/>
          </a:xfrm>
        </p:grpSpPr>
        <p:sp>
          <p:nvSpPr>
            <p:cNvPr id="750" name="Google Shape;750;p14"/>
            <p:cNvSpPr/>
            <p:nvPr/>
          </p:nvSpPr>
          <p:spPr>
            <a:xfrm flipH="1">
              <a:off x="503601" y="49332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14"/>
            <p:cNvGrpSpPr/>
            <p:nvPr/>
          </p:nvGrpSpPr>
          <p:grpSpPr>
            <a:xfrm>
              <a:off x="1257737" y="286775"/>
              <a:ext cx="7696654" cy="3366585"/>
              <a:chOff x="1257737" y="286775"/>
              <a:chExt cx="7696654" cy="3366585"/>
            </a:xfrm>
          </p:grpSpPr>
          <p:sp>
            <p:nvSpPr>
              <p:cNvPr id="752" name="Google Shape;752;p14"/>
              <p:cNvSpPr/>
              <p:nvPr/>
            </p:nvSpPr>
            <p:spPr>
              <a:xfrm flipH="1">
                <a:off x="8622610" y="8779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flipH="1">
                <a:off x="8549860" y="2867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flipH="1">
                <a:off x="8864873" y="496740"/>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flipH="1">
                <a:off x="8445260" y="35046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1257737" y="3478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7" name="Google Shape;757;p14"/>
          <p:cNvGrpSpPr/>
          <p:nvPr/>
        </p:nvGrpSpPr>
        <p:grpSpPr>
          <a:xfrm>
            <a:off x="179093" y="4388915"/>
            <a:ext cx="8733977" cy="652637"/>
            <a:chOff x="179093" y="4388915"/>
            <a:chExt cx="8733977" cy="652637"/>
          </a:xfrm>
        </p:grpSpPr>
        <p:sp>
          <p:nvSpPr>
            <p:cNvPr id="758" name="Google Shape;758;p14"/>
            <p:cNvSpPr/>
            <p:nvPr/>
          </p:nvSpPr>
          <p:spPr>
            <a:xfrm flipH="1">
              <a:off x="179093" y="4388915"/>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8528168" y="469247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760"/>
        <p:cNvGrpSpPr/>
        <p:nvPr/>
      </p:nvGrpSpPr>
      <p:grpSpPr>
        <a:xfrm>
          <a:off x="0" y="0"/>
          <a:ext cx="0" cy="0"/>
          <a:chOff x="0" y="0"/>
          <a:chExt cx="0" cy="0"/>
        </a:xfrm>
      </p:grpSpPr>
      <p:sp>
        <p:nvSpPr>
          <p:cNvPr id="761" name="Google Shape;761;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62" name="Google Shape;762;p15"/>
          <p:cNvGrpSpPr/>
          <p:nvPr/>
        </p:nvGrpSpPr>
        <p:grpSpPr>
          <a:xfrm>
            <a:off x="186983" y="675958"/>
            <a:ext cx="8763439" cy="4336240"/>
            <a:chOff x="186983" y="675958"/>
            <a:chExt cx="8763439" cy="4336240"/>
          </a:xfrm>
        </p:grpSpPr>
        <p:sp>
          <p:nvSpPr>
            <p:cNvPr id="763" name="Google Shape;763;p15"/>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5"/>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5"/>
          <p:cNvGrpSpPr/>
          <p:nvPr/>
        </p:nvGrpSpPr>
        <p:grpSpPr>
          <a:xfrm>
            <a:off x="221862" y="124009"/>
            <a:ext cx="8735155" cy="4895482"/>
            <a:chOff x="221862" y="124009"/>
            <a:chExt cx="8735155" cy="4895482"/>
          </a:xfrm>
        </p:grpSpPr>
        <p:sp>
          <p:nvSpPr>
            <p:cNvPr id="766" name="Google Shape;766;p15"/>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5"/>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5"/>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5"/>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5"/>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5"/>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5"/>
          <p:cNvGrpSpPr/>
          <p:nvPr/>
        </p:nvGrpSpPr>
        <p:grpSpPr>
          <a:xfrm>
            <a:off x="-2085137" y="-158825"/>
            <a:ext cx="10819504" cy="7680171"/>
            <a:chOff x="-2085137" y="-158825"/>
            <a:chExt cx="10819504" cy="7680171"/>
          </a:xfrm>
        </p:grpSpPr>
        <p:sp>
          <p:nvSpPr>
            <p:cNvPr id="775" name="Google Shape;775;p15"/>
            <p:cNvSpPr/>
            <p:nvPr/>
          </p:nvSpPr>
          <p:spPr>
            <a:xfrm>
              <a:off x="-189100" y="-158825"/>
              <a:ext cx="7480150" cy="914325"/>
            </a:xfrm>
            <a:custGeom>
              <a:avLst/>
              <a:gdLst/>
              <a:ahLst/>
              <a:cxnLst/>
              <a:rect l="l" t="t" r="r" b="b"/>
              <a:pathLst>
                <a:path w="299206" h="36573" extrusionOk="0">
                  <a:moveTo>
                    <a:pt x="0" y="33563"/>
                  </a:moveTo>
                  <a:cubicBezTo>
                    <a:pt x="2288" y="33976"/>
                    <a:pt x="6897" y="37949"/>
                    <a:pt x="13730" y="36042"/>
                  </a:cubicBezTo>
                  <a:cubicBezTo>
                    <a:pt x="20563" y="34135"/>
                    <a:pt x="30861" y="25236"/>
                    <a:pt x="41000" y="22121"/>
                  </a:cubicBezTo>
                  <a:cubicBezTo>
                    <a:pt x="51139" y="19006"/>
                    <a:pt x="64456" y="17162"/>
                    <a:pt x="74563" y="17353"/>
                  </a:cubicBezTo>
                  <a:cubicBezTo>
                    <a:pt x="84670" y="17544"/>
                    <a:pt x="90454" y="23964"/>
                    <a:pt x="101642" y="23265"/>
                  </a:cubicBezTo>
                  <a:cubicBezTo>
                    <a:pt x="112830" y="22566"/>
                    <a:pt x="128690" y="14461"/>
                    <a:pt x="141689" y="13158"/>
                  </a:cubicBezTo>
                  <a:cubicBezTo>
                    <a:pt x="154688" y="11855"/>
                    <a:pt x="163047" y="15065"/>
                    <a:pt x="179638" y="15446"/>
                  </a:cubicBezTo>
                  <a:cubicBezTo>
                    <a:pt x="196229" y="15827"/>
                    <a:pt x="221305" y="18020"/>
                    <a:pt x="241233" y="15446"/>
                  </a:cubicBezTo>
                  <a:cubicBezTo>
                    <a:pt x="261161" y="12872"/>
                    <a:pt x="289544" y="2574"/>
                    <a:pt x="299206" y="0"/>
                  </a:cubicBezTo>
                </a:path>
              </a:pathLst>
            </a:custGeom>
            <a:noFill/>
            <a:ln w="19050" cap="flat" cmpd="sng">
              <a:solidFill>
                <a:schemeClr val="accent5"/>
              </a:solidFill>
              <a:prstDash val="dash"/>
              <a:round/>
              <a:headEnd type="none" w="med" len="med"/>
              <a:tailEnd type="none" w="med" len="med"/>
            </a:ln>
          </p:spPr>
        </p:sp>
        <p:grpSp>
          <p:nvGrpSpPr>
            <p:cNvPr id="776" name="Google Shape;776;p15"/>
            <p:cNvGrpSpPr/>
            <p:nvPr/>
          </p:nvGrpSpPr>
          <p:grpSpPr>
            <a:xfrm rot="900121">
              <a:off x="5973900" y="4760880"/>
              <a:ext cx="2481575" cy="2481575"/>
              <a:chOff x="2530475" y="1998650"/>
              <a:chExt cx="2100600" cy="2100600"/>
            </a:xfrm>
          </p:grpSpPr>
          <p:cxnSp>
            <p:nvCxnSpPr>
              <p:cNvPr id="777" name="Google Shape;777;p1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78" name="Google Shape;778;p15"/>
              <p:cNvGrpSpPr/>
              <p:nvPr/>
            </p:nvGrpSpPr>
            <p:grpSpPr>
              <a:xfrm>
                <a:off x="2530475" y="1998650"/>
                <a:ext cx="2100600" cy="2100600"/>
                <a:chOff x="2530475" y="1998650"/>
                <a:chExt cx="2100600" cy="2100600"/>
              </a:xfrm>
            </p:grpSpPr>
            <p:cxnSp>
              <p:nvCxnSpPr>
                <p:cNvPr id="779" name="Google Shape;779;p1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1" name="Google Shape;781;p1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2" name="Google Shape;782;p1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3" name="Google Shape;783;p1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4" name="Google Shape;784;p1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5" name="Google Shape;785;p1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6" name="Google Shape;786;p1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7" name="Google Shape;787;p1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88" name="Google Shape;788;p1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89" name="Google Shape;789;p1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0" name="Google Shape;790;p1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1" name="Google Shape;791;p1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2" name="Google Shape;792;p1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3" name="Google Shape;793;p1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4" name="Google Shape;794;p1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5" name="Google Shape;795;p1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796" name="Google Shape;796;p15"/>
            <p:cNvGrpSpPr/>
            <p:nvPr/>
          </p:nvGrpSpPr>
          <p:grpSpPr>
            <a:xfrm rot="-484102">
              <a:off x="-1923279" y="1408231"/>
              <a:ext cx="2481425" cy="2481425"/>
              <a:chOff x="2530475" y="1998650"/>
              <a:chExt cx="2100600" cy="2100600"/>
            </a:xfrm>
          </p:grpSpPr>
          <p:cxnSp>
            <p:nvCxnSpPr>
              <p:cNvPr id="797" name="Google Shape;797;p1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98" name="Google Shape;798;p15"/>
              <p:cNvGrpSpPr/>
              <p:nvPr/>
            </p:nvGrpSpPr>
            <p:grpSpPr>
              <a:xfrm>
                <a:off x="2530475" y="1998650"/>
                <a:ext cx="2100600" cy="2100600"/>
                <a:chOff x="2530475" y="1998650"/>
                <a:chExt cx="2100600" cy="2100600"/>
              </a:xfrm>
            </p:grpSpPr>
            <p:cxnSp>
              <p:nvCxnSpPr>
                <p:cNvPr id="799" name="Google Shape;799;p1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0" name="Google Shape;800;p1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1" name="Google Shape;801;p1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2" name="Google Shape;802;p1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3" name="Google Shape;803;p1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4" name="Google Shape;804;p1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5" name="Google Shape;805;p1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6" name="Google Shape;806;p1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7" name="Google Shape;807;p1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08" name="Google Shape;808;p1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09" name="Google Shape;809;p1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0" name="Google Shape;810;p1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1" name="Google Shape;811;p1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2" name="Google Shape;812;p1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3" name="Google Shape;813;p1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4" name="Google Shape;814;p1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5" name="Google Shape;815;p1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816"/>
        <p:cNvGrpSpPr/>
        <p:nvPr/>
      </p:nvGrpSpPr>
      <p:grpSpPr>
        <a:xfrm>
          <a:off x="0" y="0"/>
          <a:ext cx="0" cy="0"/>
          <a:chOff x="0" y="0"/>
          <a:chExt cx="0" cy="0"/>
        </a:xfrm>
      </p:grpSpPr>
      <p:sp>
        <p:nvSpPr>
          <p:cNvPr id="817" name="Google Shape;817;p1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18" name="Google Shape;818;p16"/>
          <p:cNvGrpSpPr/>
          <p:nvPr/>
        </p:nvGrpSpPr>
        <p:grpSpPr>
          <a:xfrm>
            <a:off x="186983" y="124009"/>
            <a:ext cx="8735155" cy="4895482"/>
            <a:chOff x="186983" y="124009"/>
            <a:chExt cx="8735155" cy="4895482"/>
          </a:xfrm>
        </p:grpSpPr>
        <p:sp>
          <p:nvSpPr>
            <p:cNvPr id="819" name="Google Shape;819;p16"/>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6"/>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6"/>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6"/>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6"/>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6"/>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6"/>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16"/>
          <p:cNvGrpSpPr/>
          <p:nvPr/>
        </p:nvGrpSpPr>
        <p:grpSpPr>
          <a:xfrm>
            <a:off x="193578" y="675958"/>
            <a:ext cx="8763439" cy="4336240"/>
            <a:chOff x="193578" y="675958"/>
            <a:chExt cx="8763439" cy="4336240"/>
          </a:xfrm>
        </p:grpSpPr>
        <p:sp>
          <p:nvSpPr>
            <p:cNvPr id="828" name="Google Shape;828;p16"/>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6"/>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6"/>
          <p:cNvGrpSpPr/>
          <p:nvPr/>
        </p:nvGrpSpPr>
        <p:grpSpPr>
          <a:xfrm>
            <a:off x="-2092891" y="454088"/>
            <a:ext cx="13423843" cy="4850427"/>
            <a:chOff x="-2092891" y="454088"/>
            <a:chExt cx="13423843" cy="4850427"/>
          </a:xfrm>
        </p:grpSpPr>
        <p:sp>
          <p:nvSpPr>
            <p:cNvPr id="831" name="Google Shape;831;p16"/>
            <p:cNvSpPr/>
            <p:nvPr/>
          </p:nvSpPr>
          <p:spPr>
            <a:xfrm>
              <a:off x="788225" y="4739765"/>
              <a:ext cx="7933050" cy="564750"/>
            </a:xfrm>
            <a:custGeom>
              <a:avLst/>
              <a:gdLst/>
              <a:ahLst/>
              <a:cxnLst/>
              <a:rect l="l" t="t" r="r" b="b"/>
              <a:pathLst>
                <a:path w="317322" h="22590" extrusionOk="0">
                  <a:moveTo>
                    <a:pt x="0" y="22590"/>
                  </a:moveTo>
                  <a:cubicBezTo>
                    <a:pt x="4481" y="20620"/>
                    <a:pt x="11314" y="12356"/>
                    <a:pt x="26888" y="10767"/>
                  </a:cubicBezTo>
                  <a:cubicBezTo>
                    <a:pt x="42462" y="9178"/>
                    <a:pt x="73196" y="14835"/>
                    <a:pt x="93442" y="13055"/>
                  </a:cubicBezTo>
                  <a:cubicBezTo>
                    <a:pt x="113688" y="11275"/>
                    <a:pt x="127704" y="786"/>
                    <a:pt x="148363" y="87"/>
                  </a:cubicBezTo>
                  <a:cubicBezTo>
                    <a:pt x="169022" y="-612"/>
                    <a:pt x="196991" y="8542"/>
                    <a:pt x="217396" y="8860"/>
                  </a:cubicBezTo>
                  <a:cubicBezTo>
                    <a:pt x="237801" y="9178"/>
                    <a:pt x="254138" y="-199"/>
                    <a:pt x="270792" y="1994"/>
                  </a:cubicBezTo>
                  <a:cubicBezTo>
                    <a:pt x="287446" y="4187"/>
                    <a:pt x="309567" y="18681"/>
                    <a:pt x="317322" y="22018"/>
                  </a:cubicBezTo>
                </a:path>
              </a:pathLst>
            </a:custGeom>
            <a:noFill/>
            <a:ln w="19050" cap="flat" cmpd="sng">
              <a:solidFill>
                <a:schemeClr val="accent5"/>
              </a:solidFill>
              <a:prstDash val="dash"/>
              <a:round/>
              <a:headEnd type="none" w="med" len="med"/>
              <a:tailEnd type="none" w="med" len="med"/>
            </a:ln>
          </p:spPr>
        </p:sp>
        <p:grpSp>
          <p:nvGrpSpPr>
            <p:cNvPr id="832" name="Google Shape;832;p16"/>
            <p:cNvGrpSpPr/>
            <p:nvPr/>
          </p:nvGrpSpPr>
          <p:grpSpPr>
            <a:xfrm rot="531761">
              <a:off x="-1916551" y="1746839"/>
              <a:ext cx="2481448" cy="2481448"/>
              <a:chOff x="2530475" y="1998650"/>
              <a:chExt cx="2100600" cy="2100600"/>
            </a:xfrm>
          </p:grpSpPr>
          <p:cxnSp>
            <p:nvCxnSpPr>
              <p:cNvPr id="833" name="Google Shape;833;p1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834" name="Google Shape;834;p16"/>
              <p:cNvGrpSpPr/>
              <p:nvPr/>
            </p:nvGrpSpPr>
            <p:grpSpPr>
              <a:xfrm>
                <a:off x="2530475" y="1998650"/>
                <a:ext cx="2100600" cy="2100600"/>
                <a:chOff x="2530475" y="1998650"/>
                <a:chExt cx="2100600" cy="2100600"/>
              </a:xfrm>
            </p:grpSpPr>
            <p:cxnSp>
              <p:nvCxnSpPr>
                <p:cNvPr id="835" name="Google Shape;835;p1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6" name="Google Shape;836;p1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7" name="Google Shape;837;p1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8" name="Google Shape;838;p1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9" name="Google Shape;839;p1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0" name="Google Shape;840;p1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1" name="Google Shape;841;p1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2" name="Google Shape;842;p1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3" name="Google Shape;843;p1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4" name="Google Shape;844;p1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5" name="Google Shape;845;p1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6" name="Google Shape;846;p1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7" name="Google Shape;847;p1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8" name="Google Shape;848;p1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9" name="Google Shape;849;p1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50" name="Google Shape;850;p1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51" name="Google Shape;851;p1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852" name="Google Shape;852;p16"/>
            <p:cNvGrpSpPr/>
            <p:nvPr/>
          </p:nvGrpSpPr>
          <p:grpSpPr>
            <a:xfrm rot="-680479">
              <a:off x="8629825" y="673846"/>
              <a:ext cx="2481368" cy="2481368"/>
              <a:chOff x="2530475" y="1998650"/>
              <a:chExt cx="2100600" cy="2100600"/>
            </a:xfrm>
          </p:grpSpPr>
          <p:cxnSp>
            <p:nvCxnSpPr>
              <p:cNvPr id="853" name="Google Shape;853;p1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854" name="Google Shape;854;p16"/>
              <p:cNvGrpSpPr/>
              <p:nvPr/>
            </p:nvGrpSpPr>
            <p:grpSpPr>
              <a:xfrm>
                <a:off x="2530475" y="1998650"/>
                <a:ext cx="2100600" cy="2100600"/>
                <a:chOff x="2530475" y="1998650"/>
                <a:chExt cx="2100600" cy="2100600"/>
              </a:xfrm>
            </p:grpSpPr>
            <p:cxnSp>
              <p:nvCxnSpPr>
                <p:cNvPr id="855" name="Google Shape;855;p1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6" name="Google Shape;856;p1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7" name="Google Shape;857;p1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8" name="Google Shape;858;p1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9" name="Google Shape;859;p1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0" name="Google Shape;860;p1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1" name="Google Shape;861;p1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2" name="Google Shape;862;p1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3" name="Google Shape;863;p1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4" name="Google Shape;864;p1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5" name="Google Shape;865;p1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6" name="Google Shape;866;p1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7" name="Google Shape;867;p1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26"/>
        <p:cNvGrpSpPr/>
        <p:nvPr/>
      </p:nvGrpSpPr>
      <p:grpSpPr>
        <a:xfrm>
          <a:off x="0" y="0"/>
          <a:ext cx="0" cy="0"/>
          <a:chOff x="0" y="0"/>
          <a:chExt cx="0" cy="0"/>
        </a:xfrm>
      </p:grpSpPr>
      <p:sp>
        <p:nvSpPr>
          <p:cNvPr id="927" name="Google Shape;927;p18"/>
          <p:cNvSpPr txBox="1">
            <a:spLocks noGrp="1"/>
          </p:cNvSpPr>
          <p:nvPr>
            <p:ph type="title"/>
          </p:nvPr>
        </p:nvSpPr>
        <p:spPr>
          <a:xfrm>
            <a:off x="1882813" y="3141275"/>
            <a:ext cx="53784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28" name="Google Shape;928;p18"/>
          <p:cNvSpPr txBox="1">
            <a:spLocks noGrp="1"/>
          </p:cNvSpPr>
          <p:nvPr>
            <p:ph type="subTitle" idx="1"/>
          </p:nvPr>
        </p:nvSpPr>
        <p:spPr>
          <a:xfrm>
            <a:off x="1226388" y="14535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929" name="Google Shape;929;p18"/>
          <p:cNvGrpSpPr/>
          <p:nvPr/>
        </p:nvGrpSpPr>
        <p:grpSpPr>
          <a:xfrm>
            <a:off x="193578" y="675958"/>
            <a:ext cx="8763439" cy="4336240"/>
            <a:chOff x="193578" y="675958"/>
            <a:chExt cx="8763439" cy="4336240"/>
          </a:xfrm>
        </p:grpSpPr>
        <p:sp>
          <p:nvSpPr>
            <p:cNvPr id="930" name="Google Shape;930;p18"/>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8"/>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18"/>
          <p:cNvGrpSpPr/>
          <p:nvPr/>
        </p:nvGrpSpPr>
        <p:grpSpPr>
          <a:xfrm>
            <a:off x="186983" y="124009"/>
            <a:ext cx="8735155" cy="4895482"/>
            <a:chOff x="186983" y="124009"/>
            <a:chExt cx="8735155" cy="4895482"/>
          </a:xfrm>
        </p:grpSpPr>
        <p:sp>
          <p:nvSpPr>
            <p:cNvPr id="933" name="Google Shape;933;p18"/>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8"/>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8"/>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8"/>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8"/>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8"/>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8"/>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8"/>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18"/>
          <p:cNvGrpSpPr/>
          <p:nvPr/>
        </p:nvGrpSpPr>
        <p:grpSpPr>
          <a:xfrm>
            <a:off x="-2295984" y="771087"/>
            <a:ext cx="13582563" cy="4447685"/>
            <a:chOff x="-2295984" y="771087"/>
            <a:chExt cx="13582563" cy="4447685"/>
          </a:xfrm>
        </p:grpSpPr>
        <p:sp>
          <p:nvSpPr>
            <p:cNvPr id="942" name="Google Shape;942;p18"/>
            <p:cNvSpPr/>
            <p:nvPr/>
          </p:nvSpPr>
          <p:spPr>
            <a:xfrm>
              <a:off x="850200" y="4262522"/>
              <a:ext cx="7832950" cy="956250"/>
            </a:xfrm>
            <a:custGeom>
              <a:avLst/>
              <a:gdLst/>
              <a:ahLst/>
              <a:cxnLst/>
              <a:rect l="l" t="t" r="r" b="b"/>
              <a:pathLst>
                <a:path w="313318" h="38250" extrusionOk="0">
                  <a:moveTo>
                    <a:pt x="0" y="38250"/>
                  </a:moveTo>
                  <a:cubicBezTo>
                    <a:pt x="8931" y="34786"/>
                    <a:pt x="34866" y="19435"/>
                    <a:pt x="53586" y="17464"/>
                  </a:cubicBezTo>
                  <a:cubicBezTo>
                    <a:pt x="72306" y="15494"/>
                    <a:pt x="89374" y="29319"/>
                    <a:pt x="112321" y="26427"/>
                  </a:cubicBezTo>
                  <a:cubicBezTo>
                    <a:pt x="135269" y="23535"/>
                    <a:pt x="166830" y="1541"/>
                    <a:pt x="191271" y="111"/>
                  </a:cubicBezTo>
                  <a:cubicBezTo>
                    <a:pt x="215712" y="-1319"/>
                    <a:pt x="243840" y="14572"/>
                    <a:pt x="258969" y="17846"/>
                  </a:cubicBezTo>
                  <a:cubicBezTo>
                    <a:pt x="274098" y="21120"/>
                    <a:pt x="272985" y="16479"/>
                    <a:pt x="282043" y="19753"/>
                  </a:cubicBezTo>
                  <a:cubicBezTo>
                    <a:pt x="291101" y="23027"/>
                    <a:pt x="308106" y="34532"/>
                    <a:pt x="313318" y="37488"/>
                  </a:cubicBezTo>
                </a:path>
              </a:pathLst>
            </a:custGeom>
            <a:noFill/>
            <a:ln w="19050" cap="flat" cmpd="sng">
              <a:solidFill>
                <a:schemeClr val="accent5"/>
              </a:solidFill>
              <a:prstDash val="dash"/>
              <a:round/>
              <a:headEnd type="none" w="med" len="med"/>
              <a:tailEnd type="none" w="med" len="med"/>
            </a:ln>
          </p:spPr>
        </p:sp>
        <p:grpSp>
          <p:nvGrpSpPr>
            <p:cNvPr id="943" name="Google Shape;943;p18"/>
            <p:cNvGrpSpPr/>
            <p:nvPr/>
          </p:nvGrpSpPr>
          <p:grpSpPr>
            <a:xfrm rot="1800033">
              <a:off x="-1841814" y="1225257"/>
              <a:ext cx="2481608" cy="2481608"/>
              <a:chOff x="2530475" y="1998650"/>
              <a:chExt cx="2100600" cy="2100600"/>
            </a:xfrm>
          </p:grpSpPr>
          <p:cxnSp>
            <p:nvCxnSpPr>
              <p:cNvPr id="944" name="Google Shape;944;p1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945" name="Google Shape;945;p18"/>
              <p:cNvGrpSpPr/>
              <p:nvPr/>
            </p:nvGrpSpPr>
            <p:grpSpPr>
              <a:xfrm>
                <a:off x="2530475" y="1998650"/>
                <a:ext cx="2100600" cy="2100600"/>
                <a:chOff x="2530475" y="1998650"/>
                <a:chExt cx="2100600" cy="2100600"/>
              </a:xfrm>
            </p:grpSpPr>
            <p:cxnSp>
              <p:nvCxnSpPr>
                <p:cNvPr id="946" name="Google Shape;946;p1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47" name="Google Shape;947;p1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48" name="Google Shape;948;p1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49" name="Google Shape;949;p1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50" name="Google Shape;950;p1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51" name="Google Shape;951;p1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52" name="Google Shape;952;p1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53" name="Google Shape;953;p1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54" name="Google Shape;954;p1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55" name="Google Shape;955;p1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56" name="Google Shape;956;p1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57" name="Google Shape;957;p1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58" name="Google Shape;958;p1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59" name="Google Shape;959;p1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60" name="Google Shape;960;p1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61" name="Google Shape;961;p1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1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963" name="Google Shape;963;p18"/>
            <p:cNvGrpSpPr/>
            <p:nvPr/>
          </p:nvGrpSpPr>
          <p:grpSpPr>
            <a:xfrm rot="899916">
              <a:off x="8526451" y="1455610"/>
              <a:ext cx="2481318" cy="2481318"/>
              <a:chOff x="2530475" y="1998650"/>
              <a:chExt cx="2100600" cy="2100600"/>
            </a:xfrm>
          </p:grpSpPr>
          <p:cxnSp>
            <p:nvCxnSpPr>
              <p:cNvPr id="964" name="Google Shape;964;p1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965" name="Google Shape;965;p18"/>
              <p:cNvGrpSpPr/>
              <p:nvPr/>
            </p:nvGrpSpPr>
            <p:grpSpPr>
              <a:xfrm>
                <a:off x="2530475" y="1998650"/>
                <a:ext cx="2100600" cy="2100600"/>
                <a:chOff x="2530475" y="1998650"/>
                <a:chExt cx="2100600" cy="2100600"/>
              </a:xfrm>
            </p:grpSpPr>
            <p:cxnSp>
              <p:nvCxnSpPr>
                <p:cNvPr id="966" name="Google Shape;966;p1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1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1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1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1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1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1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1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1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1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76" name="Google Shape;976;p1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77" name="Google Shape;977;p1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78" name="Google Shape;978;p1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79" name="Google Shape;979;p1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80" name="Google Shape;980;p1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81" name="Google Shape;981;p1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82" name="Google Shape;982;p1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83"/>
        <p:cNvGrpSpPr/>
        <p:nvPr/>
      </p:nvGrpSpPr>
      <p:grpSpPr>
        <a:xfrm>
          <a:off x="0" y="0"/>
          <a:ext cx="0" cy="0"/>
          <a:chOff x="0" y="0"/>
          <a:chExt cx="0" cy="0"/>
        </a:xfrm>
      </p:grpSpPr>
      <p:sp>
        <p:nvSpPr>
          <p:cNvPr id="984" name="Google Shape;984;p19"/>
          <p:cNvSpPr txBox="1">
            <a:spLocks noGrp="1"/>
          </p:cNvSpPr>
          <p:nvPr>
            <p:ph type="title"/>
          </p:nvPr>
        </p:nvSpPr>
        <p:spPr>
          <a:xfrm>
            <a:off x="819450" y="1544621"/>
            <a:ext cx="4168200" cy="1231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5" name="Google Shape;985;p19"/>
          <p:cNvSpPr txBox="1">
            <a:spLocks noGrp="1"/>
          </p:cNvSpPr>
          <p:nvPr>
            <p:ph type="subTitle" idx="1"/>
          </p:nvPr>
        </p:nvSpPr>
        <p:spPr>
          <a:xfrm>
            <a:off x="819450" y="2775963"/>
            <a:ext cx="4168200" cy="8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86" name="Google Shape;986;p19"/>
          <p:cNvGrpSpPr/>
          <p:nvPr/>
        </p:nvGrpSpPr>
        <p:grpSpPr>
          <a:xfrm>
            <a:off x="320612" y="153363"/>
            <a:ext cx="8582337" cy="4803412"/>
            <a:chOff x="320612" y="153363"/>
            <a:chExt cx="8582337" cy="4803412"/>
          </a:xfrm>
        </p:grpSpPr>
        <p:sp>
          <p:nvSpPr>
            <p:cNvPr id="987" name="Google Shape;987;p19"/>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9"/>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19"/>
          <p:cNvGrpSpPr/>
          <p:nvPr/>
        </p:nvGrpSpPr>
        <p:grpSpPr>
          <a:xfrm>
            <a:off x="104561" y="705311"/>
            <a:ext cx="8873889" cy="3695712"/>
            <a:chOff x="104561" y="705311"/>
            <a:chExt cx="8873889" cy="3695712"/>
          </a:xfrm>
        </p:grpSpPr>
        <p:sp>
          <p:nvSpPr>
            <p:cNvPr id="994" name="Google Shape;994;p19"/>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9"/>
            <p:cNvSpPr/>
            <p:nvPr/>
          </p:nvSpPr>
          <p:spPr>
            <a:xfrm rot="10800000">
              <a:off x="8593548" y="40519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19"/>
          <p:cNvSpPr>
            <a:spLocks noGrp="1"/>
          </p:cNvSpPr>
          <p:nvPr>
            <p:ph type="pic" idx="2"/>
          </p:nvPr>
        </p:nvSpPr>
        <p:spPr>
          <a:xfrm>
            <a:off x="5214625" y="1284925"/>
            <a:ext cx="2573700" cy="2573700"/>
          </a:xfrm>
          <a:prstGeom prst="ellipse">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grpSp>
        <p:nvGrpSpPr>
          <p:cNvPr id="997" name="Google Shape;997;p19"/>
          <p:cNvGrpSpPr/>
          <p:nvPr/>
        </p:nvGrpSpPr>
        <p:grpSpPr>
          <a:xfrm>
            <a:off x="-1960612" y="-744284"/>
            <a:ext cx="14711612" cy="6597323"/>
            <a:chOff x="-1960612" y="-744284"/>
            <a:chExt cx="14711612" cy="6597323"/>
          </a:xfrm>
        </p:grpSpPr>
        <p:sp>
          <p:nvSpPr>
            <p:cNvPr id="998" name="Google Shape;998;p19"/>
            <p:cNvSpPr/>
            <p:nvPr/>
          </p:nvSpPr>
          <p:spPr>
            <a:xfrm>
              <a:off x="4493750" y="-83625"/>
              <a:ext cx="8257250" cy="3303850"/>
            </a:xfrm>
            <a:custGeom>
              <a:avLst/>
              <a:gdLst/>
              <a:ahLst/>
              <a:cxnLst/>
              <a:rect l="l" t="t" r="r" b="b"/>
              <a:pathLst>
                <a:path w="330290" h="132154" extrusionOk="0">
                  <a:moveTo>
                    <a:pt x="0" y="0"/>
                  </a:moveTo>
                  <a:cubicBezTo>
                    <a:pt x="6134" y="5499"/>
                    <a:pt x="19992" y="27779"/>
                    <a:pt x="36805" y="32991"/>
                  </a:cubicBezTo>
                  <a:cubicBezTo>
                    <a:pt x="53618" y="38203"/>
                    <a:pt x="82604" y="28096"/>
                    <a:pt x="100879" y="31274"/>
                  </a:cubicBezTo>
                  <a:cubicBezTo>
                    <a:pt x="119154" y="34452"/>
                    <a:pt x="136762" y="43416"/>
                    <a:pt x="146456" y="52061"/>
                  </a:cubicBezTo>
                  <a:cubicBezTo>
                    <a:pt x="156150" y="60706"/>
                    <a:pt x="148363" y="75707"/>
                    <a:pt x="159042" y="83144"/>
                  </a:cubicBezTo>
                  <a:cubicBezTo>
                    <a:pt x="169721" y="90581"/>
                    <a:pt x="189808" y="94555"/>
                    <a:pt x="210531" y="96684"/>
                  </a:cubicBezTo>
                  <a:cubicBezTo>
                    <a:pt x="231254" y="98814"/>
                    <a:pt x="263418" y="90009"/>
                    <a:pt x="283378" y="95921"/>
                  </a:cubicBezTo>
                  <a:cubicBezTo>
                    <a:pt x="303338" y="101833"/>
                    <a:pt x="322471" y="126115"/>
                    <a:pt x="330290" y="132154"/>
                  </a:cubicBezTo>
                </a:path>
              </a:pathLst>
            </a:custGeom>
            <a:noFill/>
            <a:ln w="19050" cap="flat" cmpd="sng">
              <a:solidFill>
                <a:schemeClr val="accent5"/>
              </a:solidFill>
              <a:prstDash val="dash"/>
              <a:round/>
              <a:headEnd type="none" w="med" len="med"/>
              <a:tailEnd type="none" w="med" len="med"/>
            </a:ln>
          </p:spPr>
        </p:sp>
        <p:grpSp>
          <p:nvGrpSpPr>
            <p:cNvPr id="999" name="Google Shape;999;p19"/>
            <p:cNvGrpSpPr/>
            <p:nvPr/>
          </p:nvGrpSpPr>
          <p:grpSpPr>
            <a:xfrm rot="-641899">
              <a:off x="8346861" y="-535520"/>
              <a:ext cx="2481509" cy="2481509"/>
              <a:chOff x="2530475" y="1998650"/>
              <a:chExt cx="2100600" cy="2100600"/>
            </a:xfrm>
          </p:grpSpPr>
          <p:cxnSp>
            <p:nvCxnSpPr>
              <p:cNvPr id="1000" name="Google Shape;1000;p1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001" name="Google Shape;1001;p19"/>
              <p:cNvGrpSpPr/>
              <p:nvPr/>
            </p:nvGrpSpPr>
            <p:grpSpPr>
              <a:xfrm>
                <a:off x="2530475" y="1998650"/>
                <a:ext cx="2100600" cy="2100600"/>
                <a:chOff x="2530475" y="1998650"/>
                <a:chExt cx="2100600" cy="2100600"/>
              </a:xfrm>
            </p:grpSpPr>
            <p:cxnSp>
              <p:nvCxnSpPr>
                <p:cNvPr id="1002" name="Google Shape;1002;p1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1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1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1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1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1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8" name="Google Shape;1008;p1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9" name="Google Shape;1009;p1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10" name="Google Shape;1010;p1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1" name="Google Shape;1011;p1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2" name="Google Shape;1012;p1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3" name="Google Shape;1013;p1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4" name="Google Shape;1014;p1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5" name="Google Shape;1015;p1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6" name="Google Shape;1016;p1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7" name="Google Shape;1017;p1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8" name="Google Shape;1018;p1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019" name="Google Shape;1019;p19"/>
            <p:cNvGrpSpPr/>
            <p:nvPr/>
          </p:nvGrpSpPr>
          <p:grpSpPr>
            <a:xfrm rot="-484102">
              <a:off x="-1798754" y="3209756"/>
              <a:ext cx="2481425" cy="2481425"/>
              <a:chOff x="2530475" y="1998650"/>
              <a:chExt cx="2100600" cy="2100600"/>
            </a:xfrm>
          </p:grpSpPr>
          <p:cxnSp>
            <p:nvCxnSpPr>
              <p:cNvPr id="1020" name="Google Shape;1020;p1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021" name="Google Shape;1021;p19"/>
              <p:cNvGrpSpPr/>
              <p:nvPr/>
            </p:nvGrpSpPr>
            <p:grpSpPr>
              <a:xfrm>
                <a:off x="2530475" y="1998650"/>
                <a:ext cx="2100600" cy="2100600"/>
                <a:chOff x="2530475" y="1998650"/>
                <a:chExt cx="2100600" cy="2100600"/>
              </a:xfrm>
            </p:grpSpPr>
            <p:cxnSp>
              <p:nvCxnSpPr>
                <p:cNvPr id="1022" name="Google Shape;1022;p1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3" name="Google Shape;1023;p1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4" name="Google Shape;1024;p1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5" name="Google Shape;1025;p1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6" name="Google Shape;1026;p1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7" name="Google Shape;1027;p1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8" name="Google Shape;1028;p1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9" name="Google Shape;1029;p1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30" name="Google Shape;1030;p1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1" name="Google Shape;1031;p1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2" name="Google Shape;1032;p1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3" name="Google Shape;1033;p1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4" name="Google Shape;1034;p1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5" name="Google Shape;1035;p1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6" name="Google Shape;1036;p1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1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1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39"/>
        <p:cNvGrpSpPr/>
        <p:nvPr/>
      </p:nvGrpSpPr>
      <p:grpSpPr>
        <a:xfrm>
          <a:off x="0" y="0"/>
          <a:ext cx="0" cy="0"/>
          <a:chOff x="0" y="0"/>
          <a:chExt cx="0" cy="0"/>
        </a:xfrm>
      </p:grpSpPr>
      <p:sp>
        <p:nvSpPr>
          <p:cNvPr id="1040" name="Google Shape;1040;p20"/>
          <p:cNvSpPr txBox="1">
            <a:spLocks noGrp="1"/>
          </p:cNvSpPr>
          <p:nvPr>
            <p:ph type="title"/>
          </p:nvPr>
        </p:nvSpPr>
        <p:spPr>
          <a:xfrm>
            <a:off x="843725" y="1871225"/>
            <a:ext cx="35661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1" name="Google Shape;1041;p20"/>
          <p:cNvSpPr txBox="1">
            <a:spLocks noGrp="1"/>
          </p:cNvSpPr>
          <p:nvPr>
            <p:ph type="subTitle" idx="1"/>
          </p:nvPr>
        </p:nvSpPr>
        <p:spPr>
          <a:xfrm>
            <a:off x="843725" y="2467075"/>
            <a:ext cx="35661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2" name="Google Shape;1042;p20"/>
          <p:cNvGrpSpPr/>
          <p:nvPr/>
        </p:nvGrpSpPr>
        <p:grpSpPr>
          <a:xfrm>
            <a:off x="104561" y="705311"/>
            <a:ext cx="8873889" cy="3695712"/>
            <a:chOff x="104561" y="705311"/>
            <a:chExt cx="8873889" cy="3695712"/>
          </a:xfrm>
        </p:grpSpPr>
        <p:sp>
          <p:nvSpPr>
            <p:cNvPr id="1043" name="Google Shape;1043;p20"/>
            <p:cNvSpPr/>
            <p:nvPr/>
          </p:nvSpPr>
          <p:spPr>
            <a:xfrm rot="10800000">
              <a:off x="8593548" y="40519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0"/>
          <p:cNvGrpSpPr/>
          <p:nvPr/>
        </p:nvGrpSpPr>
        <p:grpSpPr>
          <a:xfrm>
            <a:off x="320612" y="153363"/>
            <a:ext cx="8582337" cy="4803412"/>
            <a:chOff x="320612" y="153363"/>
            <a:chExt cx="8582337" cy="4803412"/>
          </a:xfrm>
        </p:grpSpPr>
        <p:sp>
          <p:nvSpPr>
            <p:cNvPr id="1046" name="Google Shape;1046;p20"/>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0"/>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0"/>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0"/>
          <p:cNvGrpSpPr/>
          <p:nvPr/>
        </p:nvGrpSpPr>
        <p:grpSpPr>
          <a:xfrm>
            <a:off x="-1960612" y="-744284"/>
            <a:ext cx="12997747" cy="6597323"/>
            <a:chOff x="-1960612" y="-744284"/>
            <a:chExt cx="12997747" cy="6597323"/>
          </a:xfrm>
        </p:grpSpPr>
        <p:grpSp>
          <p:nvGrpSpPr>
            <p:cNvPr id="1053" name="Google Shape;1053;p20"/>
            <p:cNvGrpSpPr/>
            <p:nvPr/>
          </p:nvGrpSpPr>
          <p:grpSpPr>
            <a:xfrm rot="-641899">
              <a:off x="8346861" y="-535520"/>
              <a:ext cx="2481509" cy="2481509"/>
              <a:chOff x="2530475" y="1998650"/>
              <a:chExt cx="2100600" cy="2100600"/>
            </a:xfrm>
          </p:grpSpPr>
          <p:cxnSp>
            <p:nvCxnSpPr>
              <p:cNvPr id="1054" name="Google Shape;1054;p20"/>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055" name="Google Shape;1055;p20"/>
              <p:cNvGrpSpPr/>
              <p:nvPr/>
            </p:nvGrpSpPr>
            <p:grpSpPr>
              <a:xfrm>
                <a:off x="2530475" y="1998650"/>
                <a:ext cx="2100600" cy="2100600"/>
                <a:chOff x="2530475" y="1998650"/>
                <a:chExt cx="2100600" cy="2100600"/>
              </a:xfrm>
            </p:grpSpPr>
            <p:cxnSp>
              <p:nvCxnSpPr>
                <p:cNvPr id="1056" name="Google Shape;1056;p20"/>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57" name="Google Shape;1057;p20"/>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58" name="Google Shape;1058;p20"/>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59" name="Google Shape;1059;p20"/>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60" name="Google Shape;1060;p20"/>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61" name="Google Shape;1061;p20"/>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62" name="Google Shape;1062;p20"/>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63" name="Google Shape;1063;p20"/>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64" name="Google Shape;1064;p20"/>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5" name="Google Shape;1065;p20"/>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6" name="Google Shape;1066;p20"/>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7" name="Google Shape;1067;p20"/>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8" name="Google Shape;1068;p20"/>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9" name="Google Shape;1069;p20"/>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70" name="Google Shape;1070;p20"/>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71" name="Google Shape;1071;p20"/>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72" name="Google Shape;1072;p20"/>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073" name="Google Shape;1073;p20"/>
            <p:cNvGrpSpPr/>
            <p:nvPr/>
          </p:nvGrpSpPr>
          <p:grpSpPr>
            <a:xfrm rot="-484102">
              <a:off x="-1798754" y="3209756"/>
              <a:ext cx="2481425" cy="2481425"/>
              <a:chOff x="2530475" y="1998650"/>
              <a:chExt cx="2100600" cy="2100600"/>
            </a:xfrm>
          </p:grpSpPr>
          <p:cxnSp>
            <p:nvCxnSpPr>
              <p:cNvPr id="1074" name="Google Shape;1074;p20"/>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075" name="Google Shape;1075;p20"/>
              <p:cNvGrpSpPr/>
              <p:nvPr/>
            </p:nvGrpSpPr>
            <p:grpSpPr>
              <a:xfrm>
                <a:off x="2530475" y="1998650"/>
                <a:ext cx="2100600" cy="2100600"/>
                <a:chOff x="2530475" y="1998650"/>
                <a:chExt cx="2100600" cy="2100600"/>
              </a:xfrm>
            </p:grpSpPr>
            <p:cxnSp>
              <p:nvCxnSpPr>
                <p:cNvPr id="1076" name="Google Shape;1076;p20"/>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77" name="Google Shape;1077;p20"/>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78" name="Google Shape;1078;p20"/>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79" name="Google Shape;1079;p20"/>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80" name="Google Shape;1080;p20"/>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81" name="Google Shape;1081;p20"/>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82" name="Google Shape;1082;p20"/>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83" name="Google Shape;1083;p20"/>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84" name="Google Shape;1084;p20"/>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0"/>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0"/>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0"/>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0"/>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0"/>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0"/>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0"/>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0"/>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1093" name="Google Shape;1093;p20"/>
            <p:cNvSpPr/>
            <p:nvPr/>
          </p:nvSpPr>
          <p:spPr>
            <a:xfrm>
              <a:off x="1174300" y="4025506"/>
              <a:ext cx="6483775" cy="1259525"/>
            </a:xfrm>
            <a:custGeom>
              <a:avLst/>
              <a:gdLst/>
              <a:ahLst/>
              <a:cxnLst/>
              <a:rect l="l" t="t" r="r" b="b"/>
              <a:pathLst>
                <a:path w="259351" h="50381" extrusionOk="0">
                  <a:moveTo>
                    <a:pt x="259351" y="49046"/>
                  </a:moveTo>
                  <a:cubicBezTo>
                    <a:pt x="255410" y="46694"/>
                    <a:pt x="244540" y="37254"/>
                    <a:pt x="235704" y="34934"/>
                  </a:cubicBezTo>
                  <a:cubicBezTo>
                    <a:pt x="226868" y="32614"/>
                    <a:pt x="215807" y="33854"/>
                    <a:pt x="206336" y="35125"/>
                  </a:cubicBezTo>
                  <a:cubicBezTo>
                    <a:pt x="196865" y="36396"/>
                    <a:pt x="189206" y="44628"/>
                    <a:pt x="178876" y="42562"/>
                  </a:cubicBezTo>
                  <a:cubicBezTo>
                    <a:pt x="168547" y="40496"/>
                    <a:pt x="155769" y="29722"/>
                    <a:pt x="144359" y="22730"/>
                  </a:cubicBezTo>
                  <a:cubicBezTo>
                    <a:pt x="132949" y="15738"/>
                    <a:pt x="121444" y="3056"/>
                    <a:pt x="110415" y="609"/>
                  </a:cubicBezTo>
                  <a:cubicBezTo>
                    <a:pt x="99386" y="-1838"/>
                    <a:pt x="86959" y="4105"/>
                    <a:pt x="78187" y="8046"/>
                  </a:cubicBezTo>
                  <a:cubicBezTo>
                    <a:pt x="69415" y="11987"/>
                    <a:pt x="66332" y="19392"/>
                    <a:pt x="57782" y="24255"/>
                  </a:cubicBezTo>
                  <a:cubicBezTo>
                    <a:pt x="49232" y="29118"/>
                    <a:pt x="36519" y="32869"/>
                    <a:pt x="26889" y="37223"/>
                  </a:cubicBezTo>
                  <a:cubicBezTo>
                    <a:pt x="17259" y="41577"/>
                    <a:pt x="4482" y="48188"/>
                    <a:pt x="0" y="50381"/>
                  </a:cubicBezTo>
                </a:path>
              </a:pathLst>
            </a:custGeom>
            <a:noFill/>
            <a:ln w="19050" cap="flat" cmpd="sng">
              <a:solidFill>
                <a:schemeClr val="accent5"/>
              </a:solidFill>
              <a:prstDash val="dash"/>
              <a:round/>
              <a:headEnd type="none" w="med" len="med"/>
              <a:tailEnd type="none" w="med" len="med"/>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94"/>
        <p:cNvGrpSpPr/>
        <p:nvPr/>
      </p:nvGrpSpPr>
      <p:grpSpPr>
        <a:xfrm>
          <a:off x="0" y="0"/>
          <a:ext cx="0" cy="0"/>
          <a:chOff x="0" y="0"/>
          <a:chExt cx="0" cy="0"/>
        </a:xfrm>
      </p:grpSpPr>
      <p:grpSp>
        <p:nvGrpSpPr>
          <p:cNvPr id="1095" name="Google Shape;1095;p21"/>
          <p:cNvGrpSpPr/>
          <p:nvPr/>
        </p:nvGrpSpPr>
        <p:grpSpPr>
          <a:xfrm>
            <a:off x="-1989334" y="-222175"/>
            <a:ext cx="12773593" cy="6699754"/>
            <a:chOff x="-1989334" y="-222175"/>
            <a:chExt cx="12773593" cy="6699754"/>
          </a:xfrm>
        </p:grpSpPr>
        <p:sp>
          <p:nvSpPr>
            <p:cNvPr id="1096" name="Google Shape;1096;p21"/>
            <p:cNvSpPr/>
            <p:nvPr/>
          </p:nvSpPr>
          <p:spPr>
            <a:xfrm>
              <a:off x="1294000" y="-222175"/>
              <a:ext cx="8057025" cy="1082850"/>
            </a:xfrm>
            <a:custGeom>
              <a:avLst/>
              <a:gdLst/>
              <a:ahLst/>
              <a:cxnLst/>
              <a:rect l="l" t="t" r="r" b="b"/>
              <a:pathLst>
                <a:path w="322281" h="43314" extrusionOk="0">
                  <a:moveTo>
                    <a:pt x="0" y="0"/>
                  </a:moveTo>
                  <a:cubicBezTo>
                    <a:pt x="3941" y="2320"/>
                    <a:pt x="9535" y="11537"/>
                    <a:pt x="23647" y="13921"/>
                  </a:cubicBezTo>
                  <a:cubicBezTo>
                    <a:pt x="37759" y="16305"/>
                    <a:pt x="69828" y="13221"/>
                    <a:pt x="84671" y="14302"/>
                  </a:cubicBezTo>
                  <a:cubicBezTo>
                    <a:pt x="99514" y="15383"/>
                    <a:pt x="103486" y="16051"/>
                    <a:pt x="112703" y="20405"/>
                  </a:cubicBezTo>
                  <a:cubicBezTo>
                    <a:pt x="121920" y="24759"/>
                    <a:pt x="126274" y="36805"/>
                    <a:pt x="139973" y="40428"/>
                  </a:cubicBezTo>
                  <a:cubicBezTo>
                    <a:pt x="153672" y="44051"/>
                    <a:pt x="181324" y="43701"/>
                    <a:pt x="194895" y="42144"/>
                  </a:cubicBezTo>
                  <a:cubicBezTo>
                    <a:pt x="208467" y="40587"/>
                    <a:pt x="211899" y="36201"/>
                    <a:pt x="221402" y="31084"/>
                  </a:cubicBezTo>
                  <a:cubicBezTo>
                    <a:pt x="230905" y="25967"/>
                    <a:pt x="240344" y="13444"/>
                    <a:pt x="251913" y="11442"/>
                  </a:cubicBezTo>
                  <a:cubicBezTo>
                    <a:pt x="263482" y="9440"/>
                    <a:pt x="279088" y="18053"/>
                    <a:pt x="290816" y="19070"/>
                  </a:cubicBezTo>
                  <a:cubicBezTo>
                    <a:pt x="302544" y="20087"/>
                    <a:pt x="317037" y="17798"/>
                    <a:pt x="322281" y="17544"/>
                  </a:cubicBezTo>
                </a:path>
              </a:pathLst>
            </a:custGeom>
            <a:noFill/>
            <a:ln w="19050" cap="flat" cmpd="sng">
              <a:solidFill>
                <a:schemeClr val="accent5"/>
              </a:solidFill>
              <a:prstDash val="dash"/>
              <a:round/>
              <a:headEnd type="none" w="med" len="med"/>
              <a:tailEnd type="none" w="med" len="med"/>
            </a:ln>
          </p:spPr>
        </p:sp>
        <p:grpSp>
          <p:nvGrpSpPr>
            <p:cNvPr id="1097" name="Google Shape;1097;p21"/>
            <p:cNvGrpSpPr/>
            <p:nvPr/>
          </p:nvGrpSpPr>
          <p:grpSpPr>
            <a:xfrm>
              <a:off x="-1989334" y="1025052"/>
              <a:ext cx="12773593" cy="5452527"/>
              <a:chOff x="-1989334" y="1025052"/>
              <a:chExt cx="12773593" cy="5452527"/>
            </a:xfrm>
          </p:grpSpPr>
          <p:grpSp>
            <p:nvGrpSpPr>
              <p:cNvPr id="1098" name="Google Shape;1098;p21"/>
              <p:cNvGrpSpPr/>
              <p:nvPr/>
            </p:nvGrpSpPr>
            <p:grpSpPr>
              <a:xfrm rot="-641899">
                <a:off x="8093986" y="3787305"/>
                <a:ext cx="2481509" cy="2481509"/>
                <a:chOff x="2530475" y="1998650"/>
                <a:chExt cx="2100600" cy="2100600"/>
              </a:xfrm>
            </p:grpSpPr>
            <p:cxnSp>
              <p:nvCxnSpPr>
                <p:cNvPr id="1099" name="Google Shape;1099;p2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00" name="Google Shape;1100;p21"/>
                <p:cNvGrpSpPr/>
                <p:nvPr/>
              </p:nvGrpSpPr>
              <p:grpSpPr>
                <a:xfrm>
                  <a:off x="2530475" y="1998650"/>
                  <a:ext cx="2100600" cy="2100600"/>
                  <a:chOff x="2530475" y="1998650"/>
                  <a:chExt cx="2100600" cy="2100600"/>
                </a:xfrm>
              </p:grpSpPr>
              <p:cxnSp>
                <p:nvCxnSpPr>
                  <p:cNvPr id="1101" name="Google Shape;1101;p2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2" name="Google Shape;1102;p2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3" name="Google Shape;1103;p2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4" name="Google Shape;1104;p2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5" name="Google Shape;1105;p2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6" name="Google Shape;1106;p2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7" name="Google Shape;1107;p2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8" name="Google Shape;1108;p2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9" name="Google Shape;1109;p2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0" name="Google Shape;1110;p2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1" name="Google Shape;1111;p2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2" name="Google Shape;1112;p2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3" name="Google Shape;1113;p2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4" name="Google Shape;1114;p2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5" name="Google Shape;1115;p2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6" name="Google Shape;1116;p2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7" name="Google Shape;1117;p2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118" name="Google Shape;1118;p21"/>
              <p:cNvGrpSpPr/>
              <p:nvPr/>
            </p:nvGrpSpPr>
            <p:grpSpPr>
              <a:xfrm rot="-529704">
                <a:off x="-1813614" y="1200772"/>
                <a:ext cx="2481429" cy="2481429"/>
                <a:chOff x="2530475" y="1998650"/>
                <a:chExt cx="2100600" cy="2100600"/>
              </a:xfrm>
            </p:grpSpPr>
            <p:cxnSp>
              <p:nvCxnSpPr>
                <p:cNvPr id="1119" name="Google Shape;1119;p2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20" name="Google Shape;1120;p21"/>
                <p:cNvGrpSpPr/>
                <p:nvPr/>
              </p:nvGrpSpPr>
              <p:grpSpPr>
                <a:xfrm>
                  <a:off x="2530475" y="1998650"/>
                  <a:ext cx="2100600" cy="2100600"/>
                  <a:chOff x="2530475" y="1998650"/>
                  <a:chExt cx="2100600" cy="2100600"/>
                </a:xfrm>
              </p:grpSpPr>
              <p:cxnSp>
                <p:nvCxnSpPr>
                  <p:cNvPr id="1121" name="Google Shape;1121;p2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4" name="Google Shape;1134;p2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5" name="Google Shape;1135;p2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6" name="Google Shape;1136;p2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7" name="Google Shape;1137;p2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sp>
        <p:nvSpPr>
          <p:cNvPr id="1138" name="Google Shape;1138;p21"/>
          <p:cNvSpPr txBox="1">
            <a:spLocks noGrp="1"/>
          </p:cNvSpPr>
          <p:nvPr>
            <p:ph type="title"/>
          </p:nvPr>
        </p:nvSpPr>
        <p:spPr>
          <a:xfrm>
            <a:off x="4718313" y="1734888"/>
            <a:ext cx="3566100" cy="64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9" name="Google Shape;1139;p21"/>
          <p:cNvSpPr txBox="1">
            <a:spLocks noGrp="1"/>
          </p:cNvSpPr>
          <p:nvPr>
            <p:ph type="subTitle" idx="1"/>
          </p:nvPr>
        </p:nvSpPr>
        <p:spPr>
          <a:xfrm>
            <a:off x="4718482" y="2328313"/>
            <a:ext cx="35661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0" name="Google Shape;1140;p21"/>
          <p:cNvGrpSpPr/>
          <p:nvPr/>
        </p:nvGrpSpPr>
        <p:grpSpPr>
          <a:xfrm>
            <a:off x="186983" y="675958"/>
            <a:ext cx="8763439" cy="4336240"/>
            <a:chOff x="186983" y="675958"/>
            <a:chExt cx="8763439" cy="4336240"/>
          </a:xfrm>
        </p:grpSpPr>
        <p:sp>
          <p:nvSpPr>
            <p:cNvPr id="1141" name="Google Shape;1141;p21"/>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1"/>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21"/>
          <p:cNvGrpSpPr/>
          <p:nvPr/>
        </p:nvGrpSpPr>
        <p:grpSpPr>
          <a:xfrm>
            <a:off x="221862" y="124009"/>
            <a:ext cx="8735155" cy="4895482"/>
            <a:chOff x="221862" y="124009"/>
            <a:chExt cx="8735155" cy="4895482"/>
          </a:xfrm>
        </p:grpSpPr>
        <p:sp>
          <p:nvSpPr>
            <p:cNvPr id="1144" name="Google Shape;1144;p21"/>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1"/>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1"/>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1"/>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1"/>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1"/>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1152"/>
        <p:cNvGrpSpPr/>
        <p:nvPr/>
      </p:nvGrpSpPr>
      <p:grpSpPr>
        <a:xfrm>
          <a:off x="0" y="0"/>
          <a:ext cx="0" cy="0"/>
          <a:chOff x="0" y="0"/>
          <a:chExt cx="0" cy="0"/>
        </a:xfrm>
      </p:grpSpPr>
      <p:sp>
        <p:nvSpPr>
          <p:cNvPr id="1153" name="Google Shape;1153;p22"/>
          <p:cNvSpPr txBox="1">
            <a:spLocks noGrp="1"/>
          </p:cNvSpPr>
          <p:nvPr>
            <p:ph type="subTitle" idx="1"/>
          </p:nvPr>
        </p:nvSpPr>
        <p:spPr>
          <a:xfrm>
            <a:off x="2788950" y="3665322"/>
            <a:ext cx="3566100" cy="8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4" name="Google Shape;1154;p22"/>
          <p:cNvGrpSpPr/>
          <p:nvPr/>
        </p:nvGrpSpPr>
        <p:grpSpPr>
          <a:xfrm>
            <a:off x="186983" y="675958"/>
            <a:ext cx="8763439" cy="4336240"/>
            <a:chOff x="186983" y="675958"/>
            <a:chExt cx="8763439" cy="4336240"/>
          </a:xfrm>
        </p:grpSpPr>
        <p:sp>
          <p:nvSpPr>
            <p:cNvPr id="1155" name="Google Shape;1155;p22"/>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22"/>
          <p:cNvGrpSpPr/>
          <p:nvPr/>
        </p:nvGrpSpPr>
        <p:grpSpPr>
          <a:xfrm>
            <a:off x="221862" y="124009"/>
            <a:ext cx="8735155" cy="4895482"/>
            <a:chOff x="221862" y="124009"/>
            <a:chExt cx="8735155" cy="4895482"/>
          </a:xfrm>
        </p:grpSpPr>
        <p:sp>
          <p:nvSpPr>
            <p:cNvPr id="1158" name="Google Shape;1158;p22"/>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2"/>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67" name="Google Shape;1167;p22"/>
          <p:cNvGrpSpPr/>
          <p:nvPr/>
        </p:nvGrpSpPr>
        <p:grpSpPr>
          <a:xfrm>
            <a:off x="-1989334" y="-806525"/>
            <a:ext cx="12773593" cy="7444625"/>
            <a:chOff x="-1989334" y="-806525"/>
            <a:chExt cx="12773593" cy="7444625"/>
          </a:xfrm>
        </p:grpSpPr>
        <p:grpSp>
          <p:nvGrpSpPr>
            <p:cNvPr id="1168" name="Google Shape;1168;p22"/>
            <p:cNvGrpSpPr/>
            <p:nvPr/>
          </p:nvGrpSpPr>
          <p:grpSpPr>
            <a:xfrm rot="-641899">
              <a:off x="8093986" y="3787305"/>
              <a:ext cx="2481509" cy="2481509"/>
              <a:chOff x="2530475" y="1998650"/>
              <a:chExt cx="2100600" cy="2100600"/>
            </a:xfrm>
          </p:grpSpPr>
          <p:cxnSp>
            <p:nvCxnSpPr>
              <p:cNvPr id="1169" name="Google Shape;1169;p2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70" name="Google Shape;1170;p22"/>
              <p:cNvGrpSpPr/>
              <p:nvPr/>
            </p:nvGrpSpPr>
            <p:grpSpPr>
              <a:xfrm>
                <a:off x="2530475" y="1998650"/>
                <a:ext cx="2100600" cy="2100600"/>
                <a:chOff x="2530475" y="1998650"/>
                <a:chExt cx="2100600" cy="2100600"/>
              </a:xfrm>
            </p:grpSpPr>
            <p:cxnSp>
              <p:nvCxnSpPr>
                <p:cNvPr id="1171" name="Google Shape;1171;p2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1" name="Google Shape;1181;p2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2" name="Google Shape;1182;p2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3" name="Google Shape;1183;p2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4" name="Google Shape;1184;p2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5" name="Google Shape;1185;p2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6" name="Google Shape;1186;p2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87" name="Google Shape;1187;p2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188" name="Google Shape;1188;p22"/>
            <p:cNvGrpSpPr/>
            <p:nvPr/>
          </p:nvGrpSpPr>
          <p:grpSpPr>
            <a:xfrm>
              <a:off x="-1989334" y="-806525"/>
              <a:ext cx="8170384" cy="7444625"/>
              <a:chOff x="-1989334" y="-806525"/>
              <a:chExt cx="8170384" cy="7444625"/>
            </a:xfrm>
          </p:grpSpPr>
          <p:grpSp>
            <p:nvGrpSpPr>
              <p:cNvPr id="1189" name="Google Shape;1189;p22"/>
              <p:cNvGrpSpPr/>
              <p:nvPr/>
            </p:nvGrpSpPr>
            <p:grpSpPr>
              <a:xfrm rot="-529704">
                <a:off x="-1813614" y="1200772"/>
                <a:ext cx="2481429" cy="2481429"/>
                <a:chOff x="2530475" y="1998650"/>
                <a:chExt cx="2100600" cy="2100600"/>
              </a:xfrm>
            </p:grpSpPr>
            <p:cxnSp>
              <p:nvCxnSpPr>
                <p:cNvPr id="1190" name="Google Shape;1190;p2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91" name="Google Shape;1191;p22"/>
                <p:cNvGrpSpPr/>
                <p:nvPr/>
              </p:nvGrpSpPr>
              <p:grpSpPr>
                <a:xfrm>
                  <a:off x="2530475" y="1998650"/>
                  <a:ext cx="2100600" cy="2100600"/>
                  <a:chOff x="2530475" y="1998650"/>
                  <a:chExt cx="2100600" cy="2100600"/>
                </a:xfrm>
              </p:grpSpPr>
              <p:cxnSp>
                <p:nvCxnSpPr>
                  <p:cNvPr id="1192" name="Google Shape;1192;p2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3" name="Google Shape;1193;p2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4" name="Google Shape;1194;p2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5" name="Google Shape;1195;p2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6" name="Google Shape;1196;p2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7" name="Google Shape;1197;p2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8" name="Google Shape;1198;p2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9" name="Google Shape;1199;p2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00" name="Google Shape;1200;p2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1" name="Google Shape;1201;p2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2" name="Google Shape;1202;p2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3" name="Google Shape;1203;p2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4" name="Google Shape;1204;p2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5" name="Google Shape;1205;p2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6" name="Google Shape;1206;p2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7" name="Google Shape;1207;p2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08" name="Google Shape;1208;p2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1209" name="Google Shape;1209;p22"/>
              <p:cNvSpPr/>
              <p:nvPr/>
            </p:nvSpPr>
            <p:spPr>
              <a:xfrm rot="-779471">
                <a:off x="-448726" y="4469030"/>
                <a:ext cx="6550469" cy="1451368"/>
              </a:xfrm>
              <a:custGeom>
                <a:avLst/>
                <a:gdLst/>
                <a:ahLst/>
                <a:cxnLst/>
                <a:rect l="l" t="t" r="r" b="b"/>
                <a:pathLst>
                  <a:path w="262020" h="58055" extrusionOk="0">
                    <a:moveTo>
                      <a:pt x="262020" y="58055"/>
                    </a:moveTo>
                    <a:cubicBezTo>
                      <a:pt x="258143" y="54623"/>
                      <a:pt x="246892" y="40034"/>
                      <a:pt x="238755" y="37460"/>
                    </a:cubicBezTo>
                    <a:cubicBezTo>
                      <a:pt x="230619" y="34886"/>
                      <a:pt x="219113" y="43944"/>
                      <a:pt x="213201" y="42609"/>
                    </a:cubicBezTo>
                    <a:cubicBezTo>
                      <a:pt x="207289" y="41274"/>
                      <a:pt x="208275" y="31452"/>
                      <a:pt x="203285" y="29450"/>
                    </a:cubicBezTo>
                    <a:cubicBezTo>
                      <a:pt x="198295" y="27448"/>
                      <a:pt x="193368" y="34409"/>
                      <a:pt x="183261" y="30595"/>
                    </a:cubicBezTo>
                    <a:cubicBezTo>
                      <a:pt x="173154" y="26781"/>
                      <a:pt x="156469" y="11270"/>
                      <a:pt x="142643" y="6566"/>
                    </a:cubicBezTo>
                    <a:cubicBezTo>
                      <a:pt x="128818" y="1862"/>
                      <a:pt x="117153" y="-2969"/>
                      <a:pt x="100308" y="2371"/>
                    </a:cubicBezTo>
                    <a:cubicBezTo>
                      <a:pt x="83463" y="7711"/>
                      <a:pt x="58290" y="29451"/>
                      <a:pt x="41572" y="38604"/>
                    </a:cubicBezTo>
                    <a:cubicBezTo>
                      <a:pt x="24854" y="47758"/>
                      <a:pt x="6929" y="54177"/>
                      <a:pt x="0" y="57292"/>
                    </a:cubicBezTo>
                  </a:path>
                </a:pathLst>
              </a:custGeom>
              <a:noFill/>
              <a:ln w="19050" cap="flat" cmpd="sng">
                <a:solidFill>
                  <a:schemeClr val="accent5"/>
                </a:solidFill>
                <a:prstDash val="dash"/>
                <a:round/>
                <a:headEnd type="none" w="med" len="med"/>
                <a:tailEnd type="none" w="med" len="med"/>
              </a:ln>
            </p:spPr>
          </p:sp>
          <p:sp>
            <p:nvSpPr>
              <p:cNvPr id="1210" name="Google Shape;1210;p22"/>
              <p:cNvSpPr/>
              <p:nvPr/>
            </p:nvSpPr>
            <p:spPr>
              <a:xfrm>
                <a:off x="-1146550" y="-806525"/>
                <a:ext cx="7327600" cy="1648750"/>
              </a:xfrm>
              <a:custGeom>
                <a:avLst/>
                <a:gdLst/>
                <a:ahLst/>
                <a:cxnLst/>
                <a:rect l="l" t="t" r="r" b="b"/>
                <a:pathLst>
                  <a:path w="293104" h="65950" extrusionOk="0">
                    <a:moveTo>
                      <a:pt x="0" y="50535"/>
                    </a:moveTo>
                    <a:cubicBezTo>
                      <a:pt x="3592" y="52855"/>
                      <a:pt x="8359" y="62390"/>
                      <a:pt x="21549" y="64456"/>
                    </a:cubicBezTo>
                    <a:cubicBezTo>
                      <a:pt x="34739" y="66522"/>
                      <a:pt x="62867" y="66649"/>
                      <a:pt x="79140" y="62930"/>
                    </a:cubicBezTo>
                    <a:cubicBezTo>
                      <a:pt x="95413" y="59211"/>
                      <a:pt x="103645" y="45481"/>
                      <a:pt x="119187" y="42144"/>
                    </a:cubicBezTo>
                    <a:cubicBezTo>
                      <a:pt x="134729" y="38807"/>
                      <a:pt x="153195" y="43956"/>
                      <a:pt x="172392" y="42907"/>
                    </a:cubicBezTo>
                    <a:cubicBezTo>
                      <a:pt x="191589" y="41858"/>
                      <a:pt x="218922" y="41540"/>
                      <a:pt x="234369" y="35851"/>
                    </a:cubicBezTo>
                    <a:cubicBezTo>
                      <a:pt x="249816" y="30162"/>
                      <a:pt x="255283" y="14747"/>
                      <a:pt x="265072" y="8772"/>
                    </a:cubicBezTo>
                    <a:cubicBezTo>
                      <a:pt x="274861" y="2797"/>
                      <a:pt x="288432" y="1462"/>
                      <a:pt x="293104" y="0"/>
                    </a:cubicBezTo>
                  </a:path>
                </a:pathLst>
              </a:custGeom>
              <a:noFill/>
              <a:ln w="19050" cap="flat" cmpd="sng">
                <a:solidFill>
                  <a:schemeClr val="accent5"/>
                </a:solidFill>
                <a:prstDash val="dash"/>
                <a:round/>
                <a:headEnd type="none" w="med" len="med"/>
                <a:tailEnd type="none" w="med" len="med"/>
              </a:ln>
            </p:spPr>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11"/>
        <p:cNvGrpSpPr/>
        <p:nvPr/>
      </p:nvGrpSpPr>
      <p:grpSpPr>
        <a:xfrm>
          <a:off x="0" y="0"/>
          <a:ext cx="0" cy="0"/>
          <a:chOff x="0" y="0"/>
          <a:chExt cx="0" cy="0"/>
        </a:xfrm>
      </p:grpSpPr>
      <p:grpSp>
        <p:nvGrpSpPr>
          <p:cNvPr id="1212" name="Google Shape;1212;p23"/>
          <p:cNvGrpSpPr/>
          <p:nvPr/>
        </p:nvGrpSpPr>
        <p:grpSpPr>
          <a:xfrm>
            <a:off x="-1294384" y="-2175966"/>
            <a:ext cx="12617418" cy="6185608"/>
            <a:chOff x="-1294384" y="-2175966"/>
            <a:chExt cx="12617418" cy="6185608"/>
          </a:xfrm>
        </p:grpSpPr>
        <p:grpSp>
          <p:nvGrpSpPr>
            <p:cNvPr id="1213" name="Google Shape;1213;p23"/>
            <p:cNvGrpSpPr/>
            <p:nvPr/>
          </p:nvGrpSpPr>
          <p:grpSpPr>
            <a:xfrm rot="-1123673">
              <a:off x="-961698" y="-1843281"/>
              <a:ext cx="2481539" cy="2481539"/>
              <a:chOff x="2530475" y="1998650"/>
              <a:chExt cx="2100600" cy="2100600"/>
            </a:xfrm>
          </p:grpSpPr>
          <p:cxnSp>
            <p:nvCxnSpPr>
              <p:cNvPr id="1214" name="Google Shape;1214;p2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15" name="Google Shape;1215;p23"/>
              <p:cNvGrpSpPr/>
              <p:nvPr/>
            </p:nvGrpSpPr>
            <p:grpSpPr>
              <a:xfrm>
                <a:off x="2530475" y="1998650"/>
                <a:ext cx="2100600" cy="2100600"/>
                <a:chOff x="2530475" y="1998650"/>
                <a:chExt cx="2100600" cy="2100600"/>
              </a:xfrm>
            </p:grpSpPr>
            <p:cxnSp>
              <p:nvCxnSpPr>
                <p:cNvPr id="1216" name="Google Shape;1216;p2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4" name="Google Shape;1224;p2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5" name="Google Shape;1225;p2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6" name="Google Shape;1226;p2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7" name="Google Shape;1227;p2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8" name="Google Shape;1228;p2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9" name="Google Shape;1229;p2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30" name="Google Shape;1230;p2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31" name="Google Shape;1231;p2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32" name="Google Shape;1232;p2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233" name="Google Shape;1233;p23"/>
            <p:cNvGrpSpPr/>
            <p:nvPr/>
          </p:nvGrpSpPr>
          <p:grpSpPr>
            <a:xfrm rot="-641899">
              <a:off x="8632761" y="1319368"/>
              <a:ext cx="2481509" cy="2481509"/>
              <a:chOff x="2530475" y="1998650"/>
              <a:chExt cx="2100600" cy="2100600"/>
            </a:xfrm>
          </p:grpSpPr>
          <p:cxnSp>
            <p:nvCxnSpPr>
              <p:cNvPr id="1234" name="Google Shape;1234;p2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35" name="Google Shape;1235;p23"/>
              <p:cNvGrpSpPr/>
              <p:nvPr/>
            </p:nvGrpSpPr>
            <p:grpSpPr>
              <a:xfrm>
                <a:off x="2530475" y="1998650"/>
                <a:ext cx="2100600" cy="2100600"/>
                <a:chOff x="2530475" y="1998650"/>
                <a:chExt cx="2100600" cy="2100600"/>
              </a:xfrm>
            </p:grpSpPr>
            <p:cxnSp>
              <p:nvCxnSpPr>
                <p:cNvPr id="1236" name="Google Shape;1236;p2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7" name="Google Shape;1237;p2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8" name="Google Shape;1238;p2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9" name="Google Shape;1239;p2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0" name="Google Shape;1240;p2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1" name="Google Shape;1241;p2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2" name="Google Shape;1242;p2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3" name="Google Shape;1243;p2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4" name="Google Shape;1244;p2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5" name="Google Shape;1245;p2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6" name="Google Shape;1246;p2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7" name="Google Shape;1247;p2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8" name="Google Shape;1248;p2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9" name="Google Shape;1249;p2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0" name="Google Shape;1250;p2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1" name="Google Shape;1251;p2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2" name="Google Shape;1252;p2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1253" name="Google Shape;1253;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4" name="Google Shape;1254;p23"/>
          <p:cNvSpPr txBox="1">
            <a:spLocks noGrp="1"/>
          </p:cNvSpPr>
          <p:nvPr>
            <p:ph type="subTitle" idx="1"/>
          </p:nvPr>
        </p:nvSpPr>
        <p:spPr>
          <a:xfrm>
            <a:off x="713224" y="3216106"/>
            <a:ext cx="26400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5" name="Google Shape;1255;p23"/>
          <p:cNvSpPr txBox="1">
            <a:spLocks noGrp="1"/>
          </p:cNvSpPr>
          <p:nvPr>
            <p:ph type="subTitle" idx="2"/>
          </p:nvPr>
        </p:nvSpPr>
        <p:spPr>
          <a:xfrm>
            <a:off x="5790773" y="2288606"/>
            <a:ext cx="26400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6" name="Google Shape;1256;p23"/>
          <p:cNvSpPr txBox="1">
            <a:spLocks noGrp="1"/>
          </p:cNvSpPr>
          <p:nvPr>
            <p:ph type="subTitle" idx="3"/>
          </p:nvPr>
        </p:nvSpPr>
        <p:spPr>
          <a:xfrm>
            <a:off x="5790773" y="1972925"/>
            <a:ext cx="2640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57" name="Google Shape;1257;p23"/>
          <p:cNvSpPr txBox="1">
            <a:spLocks noGrp="1"/>
          </p:cNvSpPr>
          <p:nvPr>
            <p:ph type="subTitle" idx="4"/>
          </p:nvPr>
        </p:nvSpPr>
        <p:spPr>
          <a:xfrm>
            <a:off x="713227" y="2900425"/>
            <a:ext cx="2640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258" name="Google Shape;1258;p23"/>
          <p:cNvGrpSpPr/>
          <p:nvPr/>
        </p:nvGrpSpPr>
        <p:grpSpPr>
          <a:xfrm>
            <a:off x="221862" y="124009"/>
            <a:ext cx="8735155" cy="4895482"/>
            <a:chOff x="221862" y="124009"/>
            <a:chExt cx="8735155" cy="4895482"/>
          </a:xfrm>
        </p:grpSpPr>
        <p:sp>
          <p:nvSpPr>
            <p:cNvPr id="1259" name="Google Shape;1259;p23"/>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3"/>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3"/>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3"/>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3"/>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3"/>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3"/>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3"/>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23"/>
          <p:cNvGrpSpPr/>
          <p:nvPr/>
        </p:nvGrpSpPr>
        <p:grpSpPr>
          <a:xfrm>
            <a:off x="186983" y="675958"/>
            <a:ext cx="8763439" cy="4336240"/>
            <a:chOff x="186983" y="675958"/>
            <a:chExt cx="8763439" cy="4336240"/>
          </a:xfrm>
        </p:grpSpPr>
        <p:sp>
          <p:nvSpPr>
            <p:cNvPr id="1268" name="Google Shape;1268;p23"/>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3"/>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70"/>
        <p:cNvGrpSpPr/>
        <p:nvPr/>
      </p:nvGrpSpPr>
      <p:grpSpPr>
        <a:xfrm>
          <a:off x="0" y="0"/>
          <a:ext cx="0" cy="0"/>
          <a:chOff x="0" y="0"/>
          <a:chExt cx="0" cy="0"/>
        </a:xfrm>
      </p:grpSpPr>
      <p:sp>
        <p:nvSpPr>
          <p:cNvPr id="1271" name="Google Shape;1271;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2" name="Google Shape;1272;p24"/>
          <p:cNvSpPr txBox="1">
            <a:spLocks noGrp="1"/>
          </p:cNvSpPr>
          <p:nvPr>
            <p:ph type="subTitle" idx="1"/>
          </p:nvPr>
        </p:nvSpPr>
        <p:spPr>
          <a:xfrm>
            <a:off x="4663975" y="1759275"/>
            <a:ext cx="3766800" cy="165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3" name="Google Shape;1273;p24"/>
          <p:cNvSpPr txBox="1">
            <a:spLocks noGrp="1"/>
          </p:cNvSpPr>
          <p:nvPr>
            <p:ph type="subTitle" idx="2"/>
          </p:nvPr>
        </p:nvSpPr>
        <p:spPr>
          <a:xfrm>
            <a:off x="720000" y="1759275"/>
            <a:ext cx="3766800" cy="165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74" name="Google Shape;1274;p24"/>
          <p:cNvGrpSpPr/>
          <p:nvPr/>
        </p:nvGrpSpPr>
        <p:grpSpPr>
          <a:xfrm>
            <a:off x="-155650" y="-1567724"/>
            <a:ext cx="11215933" cy="8228339"/>
            <a:chOff x="-155650" y="-1567724"/>
            <a:chExt cx="11215933" cy="8228339"/>
          </a:xfrm>
        </p:grpSpPr>
        <p:sp>
          <p:nvSpPr>
            <p:cNvPr id="1275" name="Google Shape;1275;p24"/>
            <p:cNvSpPr/>
            <p:nvPr/>
          </p:nvSpPr>
          <p:spPr>
            <a:xfrm>
              <a:off x="-155650" y="-63575"/>
              <a:ext cx="7227475" cy="1244325"/>
            </a:xfrm>
            <a:custGeom>
              <a:avLst/>
              <a:gdLst/>
              <a:ahLst/>
              <a:cxnLst/>
              <a:rect l="l" t="t" r="r" b="b"/>
              <a:pathLst>
                <a:path w="289099" h="49773" extrusionOk="0">
                  <a:moveTo>
                    <a:pt x="289099" y="0"/>
                  </a:moveTo>
                  <a:cubicBezTo>
                    <a:pt x="286302" y="2098"/>
                    <a:pt x="285952" y="10743"/>
                    <a:pt x="272317" y="12586"/>
                  </a:cubicBezTo>
                  <a:cubicBezTo>
                    <a:pt x="258682" y="14430"/>
                    <a:pt x="224643" y="10203"/>
                    <a:pt x="207289" y="11061"/>
                  </a:cubicBezTo>
                  <a:cubicBezTo>
                    <a:pt x="189936" y="11919"/>
                    <a:pt x="184628" y="18307"/>
                    <a:pt x="168196" y="17735"/>
                  </a:cubicBezTo>
                  <a:cubicBezTo>
                    <a:pt x="151764" y="17163"/>
                    <a:pt x="130183" y="7946"/>
                    <a:pt x="108698" y="7628"/>
                  </a:cubicBezTo>
                  <a:cubicBezTo>
                    <a:pt x="87213" y="7310"/>
                    <a:pt x="54127" y="9916"/>
                    <a:pt x="39284" y="15828"/>
                  </a:cubicBezTo>
                  <a:cubicBezTo>
                    <a:pt x="24441" y="21740"/>
                    <a:pt x="26189" y="37441"/>
                    <a:pt x="19642" y="43098"/>
                  </a:cubicBezTo>
                  <a:cubicBezTo>
                    <a:pt x="13095" y="48756"/>
                    <a:pt x="3274" y="48661"/>
                    <a:pt x="0" y="49773"/>
                  </a:cubicBezTo>
                </a:path>
              </a:pathLst>
            </a:custGeom>
            <a:noFill/>
            <a:ln w="19050" cap="flat" cmpd="sng">
              <a:solidFill>
                <a:schemeClr val="accent5"/>
              </a:solidFill>
              <a:prstDash val="dash"/>
              <a:round/>
              <a:headEnd type="none" w="med" len="med"/>
              <a:tailEnd type="none" w="med" len="med"/>
            </a:ln>
          </p:spPr>
        </p:sp>
        <p:grpSp>
          <p:nvGrpSpPr>
            <p:cNvPr id="1276" name="Google Shape;1276;p24"/>
            <p:cNvGrpSpPr/>
            <p:nvPr/>
          </p:nvGrpSpPr>
          <p:grpSpPr>
            <a:xfrm>
              <a:off x="6655181" y="-1567724"/>
              <a:ext cx="4405102" cy="8228339"/>
              <a:chOff x="6655181" y="-1567724"/>
              <a:chExt cx="4405102" cy="8228339"/>
            </a:xfrm>
          </p:grpSpPr>
          <p:grpSp>
            <p:nvGrpSpPr>
              <p:cNvPr id="1277" name="Google Shape;1277;p24"/>
              <p:cNvGrpSpPr/>
              <p:nvPr/>
            </p:nvGrpSpPr>
            <p:grpSpPr>
              <a:xfrm rot="-1192522">
                <a:off x="8231024" y="-1219826"/>
                <a:ext cx="2481360" cy="2481360"/>
                <a:chOff x="2530475" y="1998650"/>
                <a:chExt cx="2100600" cy="2100600"/>
              </a:xfrm>
            </p:grpSpPr>
            <p:cxnSp>
              <p:nvCxnSpPr>
                <p:cNvPr id="1278" name="Google Shape;1278;p2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79" name="Google Shape;1279;p24"/>
                <p:cNvGrpSpPr/>
                <p:nvPr/>
              </p:nvGrpSpPr>
              <p:grpSpPr>
                <a:xfrm>
                  <a:off x="2530475" y="1998650"/>
                  <a:ext cx="2100600" cy="2100600"/>
                  <a:chOff x="2530475" y="1998650"/>
                  <a:chExt cx="2100600" cy="2100600"/>
                </a:xfrm>
              </p:grpSpPr>
              <p:cxnSp>
                <p:nvCxnSpPr>
                  <p:cNvPr id="1280" name="Google Shape;1280;p2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1" name="Google Shape;1281;p2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2" name="Google Shape;1282;p2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3" name="Google Shape;1283;p2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4" name="Google Shape;1284;p2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5" name="Google Shape;1285;p2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6" name="Google Shape;1286;p2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7" name="Google Shape;1287;p2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8" name="Google Shape;1288;p2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89" name="Google Shape;1289;p2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0" name="Google Shape;1290;p2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1" name="Google Shape;1291;p2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2" name="Google Shape;1292;p2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3" name="Google Shape;1293;p2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4" name="Google Shape;1294;p2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5" name="Google Shape;1295;p2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6" name="Google Shape;1296;p2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297" name="Google Shape;1297;p24"/>
              <p:cNvGrpSpPr/>
              <p:nvPr/>
            </p:nvGrpSpPr>
            <p:grpSpPr>
              <a:xfrm rot="-641899">
                <a:off x="6863946" y="3970341"/>
                <a:ext cx="2481509" cy="2481509"/>
                <a:chOff x="2530475" y="1998650"/>
                <a:chExt cx="2100600" cy="2100600"/>
              </a:xfrm>
            </p:grpSpPr>
            <p:cxnSp>
              <p:nvCxnSpPr>
                <p:cNvPr id="1298" name="Google Shape;1298;p2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99" name="Google Shape;1299;p24"/>
                <p:cNvGrpSpPr/>
                <p:nvPr/>
              </p:nvGrpSpPr>
              <p:grpSpPr>
                <a:xfrm>
                  <a:off x="2530475" y="1998650"/>
                  <a:ext cx="2100600" cy="2100600"/>
                  <a:chOff x="2530475" y="1998650"/>
                  <a:chExt cx="2100600" cy="2100600"/>
                </a:xfrm>
              </p:grpSpPr>
              <p:cxnSp>
                <p:nvCxnSpPr>
                  <p:cNvPr id="1300" name="Google Shape;1300;p2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4" name="Google Shape;1314;p2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5" name="Google Shape;1315;p2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6" name="Google Shape;1316;p2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grpSp>
        <p:nvGrpSpPr>
          <p:cNvPr id="1317" name="Google Shape;1317;p24"/>
          <p:cNvGrpSpPr/>
          <p:nvPr/>
        </p:nvGrpSpPr>
        <p:grpSpPr>
          <a:xfrm>
            <a:off x="320612" y="153363"/>
            <a:ext cx="8582337" cy="4803412"/>
            <a:chOff x="320612" y="153363"/>
            <a:chExt cx="8582337" cy="4803412"/>
          </a:xfrm>
        </p:grpSpPr>
        <p:sp>
          <p:nvSpPr>
            <p:cNvPr id="1318" name="Google Shape;1318;p24"/>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4"/>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4"/>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4"/>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4"/>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4"/>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24"/>
          <p:cNvGrpSpPr/>
          <p:nvPr/>
        </p:nvGrpSpPr>
        <p:grpSpPr>
          <a:xfrm>
            <a:off x="104561" y="709115"/>
            <a:ext cx="8873889" cy="3695712"/>
            <a:chOff x="104561" y="709115"/>
            <a:chExt cx="8873889" cy="3695712"/>
          </a:xfrm>
        </p:grpSpPr>
        <p:sp>
          <p:nvSpPr>
            <p:cNvPr id="1325" name="Google Shape;1325;p24"/>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4"/>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grpSp>
        <p:nvGrpSpPr>
          <p:cNvPr id="91" name="Google Shape;91;p3"/>
          <p:cNvGrpSpPr/>
          <p:nvPr/>
        </p:nvGrpSpPr>
        <p:grpSpPr>
          <a:xfrm>
            <a:off x="-744643" y="-1427242"/>
            <a:ext cx="11716677" cy="8363361"/>
            <a:chOff x="-744643" y="-1427242"/>
            <a:chExt cx="11716677" cy="8363361"/>
          </a:xfrm>
        </p:grpSpPr>
        <p:grpSp>
          <p:nvGrpSpPr>
            <p:cNvPr id="92" name="Google Shape;92;p3"/>
            <p:cNvGrpSpPr/>
            <p:nvPr/>
          </p:nvGrpSpPr>
          <p:grpSpPr>
            <a:xfrm rot="-520522">
              <a:off x="326" y="4281468"/>
              <a:ext cx="2481684" cy="2481684"/>
              <a:chOff x="2530475" y="1998650"/>
              <a:chExt cx="2100600" cy="2100600"/>
            </a:xfrm>
          </p:grpSpPr>
          <p:cxnSp>
            <p:nvCxnSpPr>
              <p:cNvPr id="93" name="Google Shape;9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94" name="Google Shape;94;p3"/>
              <p:cNvGrpSpPr/>
              <p:nvPr/>
            </p:nvGrpSpPr>
            <p:grpSpPr>
              <a:xfrm>
                <a:off x="2530475" y="1998650"/>
                <a:ext cx="2100600" cy="2100600"/>
                <a:chOff x="2530475" y="1998650"/>
                <a:chExt cx="2100600" cy="2100600"/>
              </a:xfrm>
            </p:grpSpPr>
            <p:cxnSp>
              <p:nvCxnSpPr>
                <p:cNvPr id="95" name="Google Shape;9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6" name="Google Shape;9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 name="Google Shape;9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8" name="Google Shape;9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9" name="Google Shape;9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 name="Google Shape;10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1" name="Google Shape;10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 name="Google Shape;10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3" name="Google Shape;10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4" name="Google Shape;10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5" name="Google Shape;10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12" name="Google Shape;112;p3"/>
            <p:cNvGrpSpPr/>
            <p:nvPr/>
          </p:nvGrpSpPr>
          <p:grpSpPr>
            <a:xfrm rot="899916">
              <a:off x="-465833" y="-1148432"/>
              <a:ext cx="2481318" cy="2481318"/>
              <a:chOff x="2530475" y="1998650"/>
              <a:chExt cx="2100600" cy="2100600"/>
            </a:xfrm>
          </p:grpSpPr>
          <p:cxnSp>
            <p:nvCxnSpPr>
              <p:cNvPr id="113" name="Google Shape;11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4" name="Google Shape;114;p3"/>
              <p:cNvGrpSpPr/>
              <p:nvPr/>
            </p:nvGrpSpPr>
            <p:grpSpPr>
              <a:xfrm>
                <a:off x="2530475" y="1998650"/>
                <a:ext cx="2100600" cy="2100600"/>
                <a:chOff x="2530475" y="1998650"/>
                <a:chExt cx="2100600" cy="2100600"/>
              </a:xfrm>
            </p:grpSpPr>
            <p:cxnSp>
              <p:nvCxnSpPr>
                <p:cNvPr id="115" name="Google Shape;11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 name="Google Shape;12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 name="Google Shape;12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6" name="Google Shape;12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7" name="Google Shape;12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8" name="Google Shape;12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 name="Google Shape;12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0" name="Google Shape;13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 name="Google Shape;13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32" name="Google Shape;132;p3"/>
            <p:cNvGrpSpPr/>
            <p:nvPr/>
          </p:nvGrpSpPr>
          <p:grpSpPr>
            <a:xfrm rot="900121">
              <a:off x="8211567" y="-581675"/>
              <a:ext cx="2481575" cy="2481575"/>
              <a:chOff x="2530475" y="1998650"/>
              <a:chExt cx="2100600" cy="2100600"/>
            </a:xfrm>
          </p:grpSpPr>
          <p:cxnSp>
            <p:nvCxnSpPr>
              <p:cNvPr id="133" name="Google Shape;13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34" name="Google Shape;134;p3"/>
              <p:cNvGrpSpPr/>
              <p:nvPr/>
            </p:nvGrpSpPr>
            <p:grpSpPr>
              <a:xfrm>
                <a:off x="2530475" y="1998650"/>
                <a:ext cx="2100600" cy="2100600"/>
                <a:chOff x="2530475" y="1998650"/>
                <a:chExt cx="2100600" cy="2100600"/>
              </a:xfrm>
            </p:grpSpPr>
            <p:cxnSp>
              <p:nvCxnSpPr>
                <p:cNvPr id="135" name="Google Shape;13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6" name="Google Shape;13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7" name="Google Shape;13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8" name="Google Shape;13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9" name="Google Shape;13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 name="Google Shape;14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 name="Google Shape;14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 name="Google Shape;14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 name="Google Shape;14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4" name="Google Shape;14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5" name="Google Shape;14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6" name="Google Shape;14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 name="Google Shape;14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152" name="Google Shape;152;p3"/>
          <p:cNvSpPr txBox="1">
            <a:spLocks noGrp="1"/>
          </p:cNvSpPr>
          <p:nvPr>
            <p:ph type="title"/>
          </p:nvPr>
        </p:nvSpPr>
        <p:spPr>
          <a:xfrm>
            <a:off x="3818650" y="2335075"/>
            <a:ext cx="41883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5230000" y="1611700"/>
            <a:ext cx="13656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3818650" y="3156800"/>
            <a:ext cx="41883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5" name="Google Shape;155;p3"/>
          <p:cNvGrpSpPr/>
          <p:nvPr/>
        </p:nvGrpSpPr>
        <p:grpSpPr>
          <a:xfrm>
            <a:off x="173689" y="286775"/>
            <a:ext cx="8450790" cy="4732020"/>
            <a:chOff x="173689" y="286775"/>
            <a:chExt cx="8450790" cy="4732020"/>
          </a:xfrm>
        </p:grpSpPr>
        <p:sp>
          <p:nvSpPr>
            <p:cNvPr id="156" name="Google Shape;156;p3"/>
            <p:cNvSpPr/>
            <p:nvPr/>
          </p:nvSpPr>
          <p:spPr>
            <a:xfrm>
              <a:off x="349823" y="8779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2573" y="2867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73689" y="496740"/>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8564074" y="49332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527173" y="35046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215011" y="4388915"/>
            <a:ext cx="8733977" cy="652637"/>
            <a:chOff x="215011" y="4388915"/>
            <a:chExt cx="8733977" cy="652637"/>
          </a:xfrm>
        </p:grpSpPr>
        <p:sp>
          <p:nvSpPr>
            <p:cNvPr id="162" name="Google Shape;162;p3"/>
            <p:cNvSpPr/>
            <p:nvPr/>
          </p:nvSpPr>
          <p:spPr>
            <a:xfrm>
              <a:off x="8564086" y="43889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15011" y="4692477"/>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80"/>
        <p:cNvGrpSpPr/>
        <p:nvPr/>
      </p:nvGrpSpPr>
      <p:grpSpPr>
        <a:xfrm>
          <a:off x="0" y="0"/>
          <a:ext cx="0" cy="0"/>
          <a:chOff x="0" y="0"/>
          <a:chExt cx="0" cy="0"/>
        </a:xfrm>
      </p:grpSpPr>
      <p:sp>
        <p:nvSpPr>
          <p:cNvPr id="1381" name="Google Shape;1381;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2" name="Google Shape;1382;p26"/>
          <p:cNvSpPr txBox="1">
            <a:spLocks noGrp="1"/>
          </p:cNvSpPr>
          <p:nvPr>
            <p:ph type="subTitle" idx="1"/>
          </p:nvPr>
        </p:nvSpPr>
        <p:spPr>
          <a:xfrm>
            <a:off x="713125" y="2920524"/>
            <a:ext cx="2489100" cy="88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3" name="Google Shape;1383;p26"/>
          <p:cNvSpPr txBox="1">
            <a:spLocks noGrp="1"/>
          </p:cNvSpPr>
          <p:nvPr>
            <p:ph type="subTitle" idx="2"/>
          </p:nvPr>
        </p:nvSpPr>
        <p:spPr>
          <a:xfrm>
            <a:off x="3327402" y="2920524"/>
            <a:ext cx="2489100" cy="88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4" name="Google Shape;1384;p26"/>
          <p:cNvSpPr txBox="1">
            <a:spLocks noGrp="1"/>
          </p:cNvSpPr>
          <p:nvPr>
            <p:ph type="subTitle" idx="3"/>
          </p:nvPr>
        </p:nvSpPr>
        <p:spPr>
          <a:xfrm>
            <a:off x="5941679" y="2920524"/>
            <a:ext cx="2489100" cy="88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5" name="Google Shape;1385;p26"/>
          <p:cNvSpPr txBox="1">
            <a:spLocks noGrp="1"/>
          </p:cNvSpPr>
          <p:nvPr>
            <p:ph type="subTitle" idx="4"/>
          </p:nvPr>
        </p:nvSpPr>
        <p:spPr>
          <a:xfrm>
            <a:off x="713125" y="2603850"/>
            <a:ext cx="2489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86" name="Google Shape;1386;p26"/>
          <p:cNvSpPr txBox="1">
            <a:spLocks noGrp="1"/>
          </p:cNvSpPr>
          <p:nvPr>
            <p:ph type="subTitle" idx="5"/>
          </p:nvPr>
        </p:nvSpPr>
        <p:spPr>
          <a:xfrm>
            <a:off x="3327393" y="2603850"/>
            <a:ext cx="2489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87" name="Google Shape;1387;p26"/>
          <p:cNvSpPr txBox="1">
            <a:spLocks noGrp="1"/>
          </p:cNvSpPr>
          <p:nvPr>
            <p:ph type="subTitle" idx="6"/>
          </p:nvPr>
        </p:nvSpPr>
        <p:spPr>
          <a:xfrm>
            <a:off x="5941687" y="2603850"/>
            <a:ext cx="2489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88" name="Google Shape;1388;p26"/>
          <p:cNvGrpSpPr/>
          <p:nvPr/>
        </p:nvGrpSpPr>
        <p:grpSpPr>
          <a:xfrm>
            <a:off x="186983" y="124009"/>
            <a:ext cx="8735155" cy="4895482"/>
            <a:chOff x="186983" y="124009"/>
            <a:chExt cx="8735155" cy="4895482"/>
          </a:xfrm>
        </p:grpSpPr>
        <p:sp>
          <p:nvSpPr>
            <p:cNvPr id="1389" name="Google Shape;1389;p26"/>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6"/>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6"/>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6"/>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6"/>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6"/>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6"/>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6"/>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26"/>
          <p:cNvGrpSpPr/>
          <p:nvPr/>
        </p:nvGrpSpPr>
        <p:grpSpPr>
          <a:xfrm>
            <a:off x="193578" y="675958"/>
            <a:ext cx="8763439" cy="4336240"/>
            <a:chOff x="193578" y="675958"/>
            <a:chExt cx="8763439" cy="4336240"/>
          </a:xfrm>
        </p:grpSpPr>
        <p:sp>
          <p:nvSpPr>
            <p:cNvPr id="1398" name="Google Shape;1398;p26"/>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6"/>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26"/>
          <p:cNvGrpSpPr/>
          <p:nvPr/>
        </p:nvGrpSpPr>
        <p:grpSpPr>
          <a:xfrm>
            <a:off x="-1950984" y="1176800"/>
            <a:ext cx="13389963" cy="4175325"/>
            <a:chOff x="-1950984" y="1176800"/>
            <a:chExt cx="13389963" cy="4175325"/>
          </a:xfrm>
        </p:grpSpPr>
        <p:sp>
          <p:nvSpPr>
            <p:cNvPr id="1401" name="Google Shape;1401;p26"/>
            <p:cNvSpPr/>
            <p:nvPr/>
          </p:nvSpPr>
          <p:spPr>
            <a:xfrm>
              <a:off x="1026600" y="4107800"/>
              <a:ext cx="8567125" cy="1244325"/>
            </a:xfrm>
            <a:custGeom>
              <a:avLst/>
              <a:gdLst/>
              <a:ahLst/>
              <a:cxnLst/>
              <a:rect l="l" t="t" r="r" b="b"/>
              <a:pathLst>
                <a:path w="342685" h="49773" extrusionOk="0">
                  <a:moveTo>
                    <a:pt x="0" y="49773"/>
                  </a:moveTo>
                  <a:cubicBezTo>
                    <a:pt x="5848" y="47103"/>
                    <a:pt x="21707" y="36170"/>
                    <a:pt x="35088" y="33754"/>
                  </a:cubicBezTo>
                  <a:cubicBezTo>
                    <a:pt x="48469" y="31339"/>
                    <a:pt x="61882" y="40048"/>
                    <a:pt x="80284" y="35280"/>
                  </a:cubicBezTo>
                  <a:cubicBezTo>
                    <a:pt x="98687" y="30513"/>
                    <a:pt x="119505" y="5213"/>
                    <a:pt x="145503" y="5149"/>
                  </a:cubicBezTo>
                  <a:cubicBezTo>
                    <a:pt x="171502" y="5085"/>
                    <a:pt x="212406" y="34517"/>
                    <a:pt x="236275" y="34898"/>
                  </a:cubicBezTo>
                  <a:cubicBezTo>
                    <a:pt x="260144" y="35280"/>
                    <a:pt x="270983" y="13254"/>
                    <a:pt x="288718" y="7438"/>
                  </a:cubicBezTo>
                  <a:cubicBezTo>
                    <a:pt x="306453" y="1622"/>
                    <a:pt x="333691" y="1240"/>
                    <a:pt x="342685" y="0"/>
                  </a:cubicBezTo>
                </a:path>
              </a:pathLst>
            </a:custGeom>
            <a:noFill/>
            <a:ln w="19050" cap="flat" cmpd="sng">
              <a:solidFill>
                <a:schemeClr val="accent5"/>
              </a:solidFill>
              <a:prstDash val="dash"/>
              <a:round/>
              <a:headEnd type="none" w="med" len="med"/>
              <a:tailEnd type="none" w="med" len="med"/>
            </a:ln>
          </p:spPr>
        </p:sp>
        <p:grpSp>
          <p:nvGrpSpPr>
            <p:cNvPr id="1402" name="Google Shape;1402;p26"/>
            <p:cNvGrpSpPr/>
            <p:nvPr/>
          </p:nvGrpSpPr>
          <p:grpSpPr>
            <a:xfrm rot="307108">
              <a:off x="-1845230" y="1330979"/>
              <a:ext cx="2481672" cy="2481672"/>
              <a:chOff x="2530475" y="1998650"/>
              <a:chExt cx="2100600" cy="2100600"/>
            </a:xfrm>
          </p:grpSpPr>
          <p:cxnSp>
            <p:nvCxnSpPr>
              <p:cNvPr id="1403" name="Google Shape;1403;p2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04" name="Google Shape;1404;p26"/>
              <p:cNvGrpSpPr/>
              <p:nvPr/>
            </p:nvGrpSpPr>
            <p:grpSpPr>
              <a:xfrm>
                <a:off x="2530475" y="1998650"/>
                <a:ext cx="2100600" cy="2100600"/>
                <a:chOff x="2530475" y="1998650"/>
                <a:chExt cx="2100600" cy="2100600"/>
              </a:xfrm>
            </p:grpSpPr>
            <p:cxnSp>
              <p:nvCxnSpPr>
                <p:cNvPr id="1405" name="Google Shape;1405;p2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6" name="Google Shape;1406;p2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7" name="Google Shape;1407;p2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8" name="Google Shape;1408;p2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9" name="Google Shape;1409;p2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0" name="Google Shape;1410;p2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1" name="Google Shape;1411;p2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2" name="Google Shape;1412;p2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3" name="Google Shape;1413;p2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2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2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2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2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2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2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2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2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422" name="Google Shape;1422;p26"/>
            <p:cNvGrpSpPr/>
            <p:nvPr/>
          </p:nvGrpSpPr>
          <p:grpSpPr>
            <a:xfrm rot="899916">
              <a:off x="8678851" y="1455610"/>
              <a:ext cx="2481318" cy="2481318"/>
              <a:chOff x="2530475" y="1998650"/>
              <a:chExt cx="2100600" cy="2100600"/>
            </a:xfrm>
          </p:grpSpPr>
          <p:cxnSp>
            <p:nvCxnSpPr>
              <p:cNvPr id="1423" name="Google Shape;1423;p2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24" name="Google Shape;1424;p26"/>
              <p:cNvGrpSpPr/>
              <p:nvPr/>
            </p:nvGrpSpPr>
            <p:grpSpPr>
              <a:xfrm>
                <a:off x="2530475" y="1998650"/>
                <a:ext cx="2100600" cy="2100600"/>
                <a:chOff x="2530475" y="1998650"/>
                <a:chExt cx="2100600" cy="2100600"/>
              </a:xfrm>
            </p:grpSpPr>
            <p:cxnSp>
              <p:nvCxnSpPr>
                <p:cNvPr id="1425" name="Google Shape;1425;p2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2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2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8" name="Google Shape;1428;p2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9" name="Google Shape;1429;p2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0" name="Google Shape;1430;p2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1" name="Google Shape;1431;p2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2" name="Google Shape;1432;p2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3" name="Google Shape;1433;p2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4" name="Google Shape;1434;p2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5" name="Google Shape;1435;p2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6" name="Google Shape;1436;p2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7" name="Google Shape;1437;p2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8" name="Google Shape;1438;p2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9" name="Google Shape;1439;p2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40" name="Google Shape;1440;p2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41" name="Google Shape;1441;p2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442"/>
        <p:cNvGrpSpPr/>
        <p:nvPr/>
      </p:nvGrpSpPr>
      <p:grpSpPr>
        <a:xfrm>
          <a:off x="0" y="0"/>
          <a:ext cx="0" cy="0"/>
          <a:chOff x="0" y="0"/>
          <a:chExt cx="0" cy="0"/>
        </a:xfrm>
      </p:grpSpPr>
      <p:sp>
        <p:nvSpPr>
          <p:cNvPr id="1443" name="Google Shape;1443;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44" name="Google Shape;1444;p27"/>
          <p:cNvSpPr txBox="1">
            <a:spLocks noGrp="1"/>
          </p:cNvSpPr>
          <p:nvPr>
            <p:ph type="subTitle" idx="1"/>
          </p:nvPr>
        </p:nvSpPr>
        <p:spPr>
          <a:xfrm>
            <a:off x="713125" y="13177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7"/>
          <p:cNvSpPr txBox="1">
            <a:spLocks noGrp="1"/>
          </p:cNvSpPr>
          <p:nvPr>
            <p:ph type="subTitle" idx="2"/>
          </p:nvPr>
        </p:nvSpPr>
        <p:spPr>
          <a:xfrm>
            <a:off x="1989150" y="2115100"/>
            <a:ext cx="2465700" cy="248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i="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27"/>
          <p:cNvSpPr txBox="1">
            <a:spLocks noGrp="1"/>
          </p:cNvSpPr>
          <p:nvPr>
            <p:ph type="subTitle" idx="3"/>
          </p:nvPr>
        </p:nvSpPr>
        <p:spPr>
          <a:xfrm>
            <a:off x="4689097" y="2115100"/>
            <a:ext cx="2465700" cy="248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i="1"/>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47" name="Google Shape;1447;p27"/>
          <p:cNvGrpSpPr/>
          <p:nvPr/>
        </p:nvGrpSpPr>
        <p:grpSpPr>
          <a:xfrm>
            <a:off x="104561" y="709115"/>
            <a:ext cx="8873889" cy="3695712"/>
            <a:chOff x="104561" y="709115"/>
            <a:chExt cx="8873889" cy="3695712"/>
          </a:xfrm>
        </p:grpSpPr>
        <p:sp>
          <p:nvSpPr>
            <p:cNvPr id="1448" name="Google Shape;1448;p27"/>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7"/>
          <p:cNvGrpSpPr/>
          <p:nvPr/>
        </p:nvGrpSpPr>
        <p:grpSpPr>
          <a:xfrm>
            <a:off x="320612" y="153363"/>
            <a:ext cx="8582337" cy="4803412"/>
            <a:chOff x="320612" y="153363"/>
            <a:chExt cx="8582337" cy="4803412"/>
          </a:xfrm>
        </p:grpSpPr>
        <p:sp>
          <p:nvSpPr>
            <p:cNvPr id="1451" name="Google Shape;1451;p27"/>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27"/>
          <p:cNvGrpSpPr/>
          <p:nvPr/>
        </p:nvGrpSpPr>
        <p:grpSpPr>
          <a:xfrm>
            <a:off x="-2081234" y="-1667063"/>
            <a:ext cx="13143688" cy="7790526"/>
            <a:chOff x="-2081234" y="-1667063"/>
            <a:chExt cx="13143688" cy="7790526"/>
          </a:xfrm>
        </p:grpSpPr>
        <p:sp>
          <p:nvSpPr>
            <p:cNvPr id="1458" name="Google Shape;1458;p27"/>
            <p:cNvSpPr/>
            <p:nvPr/>
          </p:nvSpPr>
          <p:spPr>
            <a:xfrm>
              <a:off x="1377567" y="-154266"/>
              <a:ext cx="6328400" cy="518175"/>
            </a:xfrm>
            <a:custGeom>
              <a:avLst/>
              <a:gdLst/>
              <a:ahLst/>
              <a:cxnLst/>
              <a:rect l="l" t="t" r="r" b="b"/>
              <a:pathLst>
                <a:path w="253136" h="20727" extrusionOk="0">
                  <a:moveTo>
                    <a:pt x="253136" y="199"/>
                  </a:moveTo>
                  <a:cubicBezTo>
                    <a:pt x="251007" y="1979"/>
                    <a:pt x="245349" y="8145"/>
                    <a:pt x="240359" y="10878"/>
                  </a:cubicBezTo>
                  <a:cubicBezTo>
                    <a:pt x="235369" y="13611"/>
                    <a:pt x="233081" y="16631"/>
                    <a:pt x="223196" y="16599"/>
                  </a:cubicBezTo>
                  <a:cubicBezTo>
                    <a:pt x="213312" y="16567"/>
                    <a:pt x="199613" y="10020"/>
                    <a:pt x="181052" y="10687"/>
                  </a:cubicBezTo>
                  <a:cubicBezTo>
                    <a:pt x="162491" y="11355"/>
                    <a:pt x="138876" y="21589"/>
                    <a:pt x="111828" y="20604"/>
                  </a:cubicBezTo>
                  <a:cubicBezTo>
                    <a:pt x="84781" y="19619"/>
                    <a:pt x="37042" y="8177"/>
                    <a:pt x="18767" y="4776"/>
                  </a:cubicBezTo>
                  <a:cubicBezTo>
                    <a:pt x="492" y="1375"/>
                    <a:pt x="5292" y="835"/>
                    <a:pt x="2177" y="199"/>
                  </a:cubicBezTo>
                  <a:cubicBezTo>
                    <a:pt x="-938" y="-437"/>
                    <a:pt x="429" y="835"/>
                    <a:pt x="79" y="962"/>
                  </a:cubicBezTo>
                </a:path>
              </a:pathLst>
            </a:custGeom>
            <a:noFill/>
            <a:ln w="19050" cap="flat" cmpd="sng">
              <a:solidFill>
                <a:schemeClr val="accent5"/>
              </a:solidFill>
              <a:prstDash val="dash"/>
              <a:round/>
              <a:headEnd type="none" w="med" len="med"/>
              <a:tailEnd type="none" w="med" len="med"/>
            </a:ln>
          </p:spPr>
        </p:sp>
        <p:grpSp>
          <p:nvGrpSpPr>
            <p:cNvPr id="1459" name="Google Shape;1459;p27"/>
            <p:cNvGrpSpPr/>
            <p:nvPr/>
          </p:nvGrpSpPr>
          <p:grpSpPr>
            <a:xfrm rot="1800033">
              <a:off x="-1627064" y="-1212893"/>
              <a:ext cx="2481608" cy="2481608"/>
              <a:chOff x="2530475" y="1998650"/>
              <a:chExt cx="2100600" cy="2100600"/>
            </a:xfrm>
          </p:grpSpPr>
          <p:cxnSp>
            <p:nvCxnSpPr>
              <p:cNvPr id="1460" name="Google Shape;1460;p2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61" name="Google Shape;1461;p27"/>
              <p:cNvGrpSpPr/>
              <p:nvPr/>
            </p:nvGrpSpPr>
            <p:grpSpPr>
              <a:xfrm>
                <a:off x="2530475" y="1998650"/>
                <a:ext cx="2100600" cy="2100600"/>
                <a:chOff x="2530475" y="1998650"/>
                <a:chExt cx="2100600" cy="2100600"/>
              </a:xfrm>
            </p:grpSpPr>
            <p:cxnSp>
              <p:nvCxnSpPr>
                <p:cNvPr id="1462" name="Google Shape;1462;p2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3" name="Google Shape;1463;p2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4" name="Google Shape;1464;p2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2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2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2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2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2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2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2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2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2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2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2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2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2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2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479" name="Google Shape;1479;p27"/>
            <p:cNvGrpSpPr/>
            <p:nvPr/>
          </p:nvGrpSpPr>
          <p:grpSpPr>
            <a:xfrm rot="899916">
              <a:off x="8302326" y="3363335"/>
              <a:ext cx="2481318" cy="2481318"/>
              <a:chOff x="2530475" y="1998650"/>
              <a:chExt cx="2100600" cy="2100600"/>
            </a:xfrm>
          </p:grpSpPr>
          <p:cxnSp>
            <p:nvCxnSpPr>
              <p:cNvPr id="1480" name="Google Shape;1480;p2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81" name="Google Shape;1481;p27"/>
              <p:cNvGrpSpPr/>
              <p:nvPr/>
            </p:nvGrpSpPr>
            <p:grpSpPr>
              <a:xfrm>
                <a:off x="2530475" y="1998650"/>
                <a:ext cx="2100600" cy="2100600"/>
                <a:chOff x="2530475" y="1998650"/>
                <a:chExt cx="2100600" cy="2100600"/>
              </a:xfrm>
            </p:grpSpPr>
            <p:cxnSp>
              <p:nvCxnSpPr>
                <p:cNvPr id="1482" name="Google Shape;1482;p2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3" name="Google Shape;1483;p2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4" name="Google Shape;1484;p2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5" name="Google Shape;1485;p2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6" name="Google Shape;1486;p2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7" name="Google Shape;1487;p2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8" name="Google Shape;1488;p2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9" name="Google Shape;1489;p2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90" name="Google Shape;1490;p2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1" name="Google Shape;1491;p2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2" name="Google Shape;1492;p2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3" name="Google Shape;1493;p2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4" name="Google Shape;1494;p2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5" name="Google Shape;1495;p2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6" name="Google Shape;1496;p2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7" name="Google Shape;1497;p2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8" name="Google Shape;1498;p2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99"/>
        <p:cNvGrpSpPr/>
        <p:nvPr/>
      </p:nvGrpSpPr>
      <p:grpSpPr>
        <a:xfrm>
          <a:off x="0" y="0"/>
          <a:ext cx="0" cy="0"/>
          <a:chOff x="0" y="0"/>
          <a:chExt cx="0" cy="0"/>
        </a:xfrm>
      </p:grpSpPr>
      <p:sp>
        <p:nvSpPr>
          <p:cNvPr id="1500" name="Google Shape;1500;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01" name="Google Shape;1501;p28"/>
          <p:cNvSpPr txBox="1">
            <a:spLocks noGrp="1"/>
          </p:cNvSpPr>
          <p:nvPr>
            <p:ph type="subTitle" idx="1"/>
          </p:nvPr>
        </p:nvSpPr>
        <p:spPr>
          <a:xfrm>
            <a:off x="1136998" y="19717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28"/>
          <p:cNvSpPr txBox="1">
            <a:spLocks noGrp="1"/>
          </p:cNvSpPr>
          <p:nvPr>
            <p:ph type="subTitle" idx="2"/>
          </p:nvPr>
        </p:nvSpPr>
        <p:spPr>
          <a:xfrm>
            <a:off x="6028802" y="19717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8"/>
          <p:cNvSpPr txBox="1">
            <a:spLocks noGrp="1"/>
          </p:cNvSpPr>
          <p:nvPr>
            <p:ph type="subTitle" idx="3"/>
          </p:nvPr>
        </p:nvSpPr>
        <p:spPr>
          <a:xfrm>
            <a:off x="1136998" y="32494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28"/>
          <p:cNvSpPr txBox="1">
            <a:spLocks noGrp="1"/>
          </p:cNvSpPr>
          <p:nvPr>
            <p:ph type="subTitle" idx="4"/>
          </p:nvPr>
        </p:nvSpPr>
        <p:spPr>
          <a:xfrm>
            <a:off x="6028802" y="32494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8"/>
          <p:cNvSpPr txBox="1">
            <a:spLocks noGrp="1"/>
          </p:cNvSpPr>
          <p:nvPr>
            <p:ph type="subTitle" idx="5"/>
          </p:nvPr>
        </p:nvSpPr>
        <p:spPr>
          <a:xfrm>
            <a:off x="1136998" y="1656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6" name="Google Shape;1506;p28"/>
          <p:cNvSpPr txBox="1">
            <a:spLocks noGrp="1"/>
          </p:cNvSpPr>
          <p:nvPr>
            <p:ph type="subTitle" idx="6"/>
          </p:nvPr>
        </p:nvSpPr>
        <p:spPr>
          <a:xfrm>
            <a:off x="1136998" y="29344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7" name="Google Shape;1507;p28"/>
          <p:cNvSpPr txBox="1">
            <a:spLocks noGrp="1"/>
          </p:cNvSpPr>
          <p:nvPr>
            <p:ph type="subTitle" idx="7"/>
          </p:nvPr>
        </p:nvSpPr>
        <p:spPr>
          <a:xfrm>
            <a:off x="6028798" y="1656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8" name="Google Shape;1508;p28"/>
          <p:cNvSpPr txBox="1">
            <a:spLocks noGrp="1"/>
          </p:cNvSpPr>
          <p:nvPr>
            <p:ph type="subTitle" idx="8"/>
          </p:nvPr>
        </p:nvSpPr>
        <p:spPr>
          <a:xfrm>
            <a:off x="6028798" y="29344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509" name="Google Shape;1509;p28"/>
          <p:cNvGrpSpPr/>
          <p:nvPr/>
        </p:nvGrpSpPr>
        <p:grpSpPr>
          <a:xfrm>
            <a:off x="104561" y="709115"/>
            <a:ext cx="8873889" cy="3695712"/>
            <a:chOff x="104561" y="709115"/>
            <a:chExt cx="8873889" cy="3695712"/>
          </a:xfrm>
        </p:grpSpPr>
        <p:sp>
          <p:nvSpPr>
            <p:cNvPr id="1510" name="Google Shape;1510;p28"/>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8"/>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28"/>
          <p:cNvGrpSpPr/>
          <p:nvPr/>
        </p:nvGrpSpPr>
        <p:grpSpPr>
          <a:xfrm>
            <a:off x="320612" y="153363"/>
            <a:ext cx="8582337" cy="4803412"/>
            <a:chOff x="320612" y="153363"/>
            <a:chExt cx="8582337" cy="4803412"/>
          </a:xfrm>
        </p:grpSpPr>
        <p:sp>
          <p:nvSpPr>
            <p:cNvPr id="1513" name="Google Shape;1513;p28"/>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8"/>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8"/>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8"/>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8"/>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8"/>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28"/>
          <p:cNvGrpSpPr/>
          <p:nvPr/>
        </p:nvGrpSpPr>
        <p:grpSpPr>
          <a:xfrm>
            <a:off x="-2081234" y="-1667063"/>
            <a:ext cx="13143688" cy="7790526"/>
            <a:chOff x="-2081234" y="-1667063"/>
            <a:chExt cx="13143688" cy="7790526"/>
          </a:xfrm>
        </p:grpSpPr>
        <p:grpSp>
          <p:nvGrpSpPr>
            <p:cNvPr id="1520" name="Google Shape;1520;p28"/>
            <p:cNvGrpSpPr/>
            <p:nvPr/>
          </p:nvGrpSpPr>
          <p:grpSpPr>
            <a:xfrm rot="1800033">
              <a:off x="-1627064" y="-1212893"/>
              <a:ext cx="2481608" cy="2481608"/>
              <a:chOff x="2530475" y="1998650"/>
              <a:chExt cx="2100600" cy="2100600"/>
            </a:xfrm>
          </p:grpSpPr>
          <p:cxnSp>
            <p:nvCxnSpPr>
              <p:cNvPr id="1521" name="Google Shape;1521;p2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522" name="Google Shape;1522;p28"/>
              <p:cNvGrpSpPr/>
              <p:nvPr/>
            </p:nvGrpSpPr>
            <p:grpSpPr>
              <a:xfrm>
                <a:off x="2530475" y="1998650"/>
                <a:ext cx="2100600" cy="2100600"/>
                <a:chOff x="2530475" y="1998650"/>
                <a:chExt cx="2100600" cy="2100600"/>
              </a:xfrm>
            </p:grpSpPr>
            <p:cxnSp>
              <p:nvCxnSpPr>
                <p:cNvPr id="1523" name="Google Shape;1523;p2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2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2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2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2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2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2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30" name="Google Shape;1530;p2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31" name="Google Shape;1531;p2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2" name="Google Shape;1532;p2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3" name="Google Shape;1533;p2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4" name="Google Shape;1534;p2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5" name="Google Shape;1535;p2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6" name="Google Shape;1536;p2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7" name="Google Shape;1537;p2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8" name="Google Shape;1538;p2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9" name="Google Shape;1539;p2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540" name="Google Shape;1540;p28"/>
            <p:cNvGrpSpPr/>
            <p:nvPr/>
          </p:nvGrpSpPr>
          <p:grpSpPr>
            <a:xfrm rot="899916">
              <a:off x="8302326" y="3363335"/>
              <a:ext cx="2481318" cy="2481318"/>
              <a:chOff x="2530475" y="1998650"/>
              <a:chExt cx="2100600" cy="2100600"/>
            </a:xfrm>
          </p:grpSpPr>
          <p:cxnSp>
            <p:nvCxnSpPr>
              <p:cNvPr id="1541" name="Google Shape;1541;p2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542" name="Google Shape;1542;p28"/>
              <p:cNvGrpSpPr/>
              <p:nvPr/>
            </p:nvGrpSpPr>
            <p:grpSpPr>
              <a:xfrm>
                <a:off x="2530475" y="1998650"/>
                <a:ext cx="2100600" cy="2100600"/>
                <a:chOff x="2530475" y="1998650"/>
                <a:chExt cx="2100600" cy="2100600"/>
              </a:xfrm>
            </p:grpSpPr>
            <p:cxnSp>
              <p:nvCxnSpPr>
                <p:cNvPr id="1543" name="Google Shape;1543;p2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4" name="Google Shape;1544;p2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5" name="Google Shape;1545;p2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6" name="Google Shape;1546;p2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7" name="Google Shape;1547;p2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8" name="Google Shape;1548;p2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9" name="Google Shape;1549;p2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50" name="Google Shape;1550;p2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51" name="Google Shape;1551;p2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2" name="Google Shape;1552;p2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3" name="Google Shape;1553;p2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4" name="Google Shape;1554;p2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5" name="Google Shape;1555;p2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6" name="Google Shape;1556;p2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7" name="Google Shape;1557;p2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8" name="Google Shape;1558;p2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9" name="Google Shape;1559;p2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560"/>
        <p:cNvGrpSpPr/>
        <p:nvPr/>
      </p:nvGrpSpPr>
      <p:grpSpPr>
        <a:xfrm>
          <a:off x="0" y="0"/>
          <a:ext cx="0" cy="0"/>
          <a:chOff x="0" y="0"/>
          <a:chExt cx="0" cy="0"/>
        </a:xfrm>
      </p:grpSpPr>
      <p:sp>
        <p:nvSpPr>
          <p:cNvPr id="1561" name="Google Shape;1561;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2" name="Google Shape;1562;p29"/>
          <p:cNvSpPr txBox="1">
            <a:spLocks noGrp="1"/>
          </p:cNvSpPr>
          <p:nvPr>
            <p:ph type="subTitle" idx="1"/>
          </p:nvPr>
        </p:nvSpPr>
        <p:spPr>
          <a:xfrm>
            <a:off x="1132789" y="2053931"/>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29"/>
          <p:cNvSpPr txBox="1">
            <a:spLocks noGrp="1"/>
          </p:cNvSpPr>
          <p:nvPr>
            <p:ph type="subTitle" idx="2"/>
          </p:nvPr>
        </p:nvSpPr>
        <p:spPr>
          <a:xfrm>
            <a:off x="3520200" y="2053931"/>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29"/>
          <p:cNvSpPr txBox="1">
            <a:spLocks noGrp="1"/>
          </p:cNvSpPr>
          <p:nvPr>
            <p:ph type="subTitle" idx="3"/>
          </p:nvPr>
        </p:nvSpPr>
        <p:spPr>
          <a:xfrm>
            <a:off x="1132789" y="3331755"/>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29"/>
          <p:cNvSpPr txBox="1">
            <a:spLocks noGrp="1"/>
          </p:cNvSpPr>
          <p:nvPr>
            <p:ph type="subTitle" idx="4"/>
          </p:nvPr>
        </p:nvSpPr>
        <p:spPr>
          <a:xfrm>
            <a:off x="3520200" y="3331755"/>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29"/>
          <p:cNvSpPr txBox="1">
            <a:spLocks noGrp="1"/>
          </p:cNvSpPr>
          <p:nvPr>
            <p:ph type="subTitle" idx="5"/>
          </p:nvPr>
        </p:nvSpPr>
        <p:spPr>
          <a:xfrm>
            <a:off x="5907611" y="2053931"/>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7" name="Google Shape;1567;p29"/>
          <p:cNvSpPr txBox="1">
            <a:spLocks noGrp="1"/>
          </p:cNvSpPr>
          <p:nvPr>
            <p:ph type="subTitle" idx="6"/>
          </p:nvPr>
        </p:nvSpPr>
        <p:spPr>
          <a:xfrm>
            <a:off x="5907611" y="3331755"/>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8" name="Google Shape;1568;p29"/>
          <p:cNvSpPr txBox="1">
            <a:spLocks noGrp="1"/>
          </p:cNvSpPr>
          <p:nvPr>
            <p:ph type="subTitle" idx="7"/>
          </p:nvPr>
        </p:nvSpPr>
        <p:spPr>
          <a:xfrm>
            <a:off x="1136920" y="17328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9" name="Google Shape;1569;p29"/>
          <p:cNvSpPr txBox="1">
            <a:spLocks noGrp="1"/>
          </p:cNvSpPr>
          <p:nvPr>
            <p:ph type="subTitle" idx="8"/>
          </p:nvPr>
        </p:nvSpPr>
        <p:spPr>
          <a:xfrm>
            <a:off x="3524331" y="17328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0" name="Google Shape;1570;p29"/>
          <p:cNvSpPr txBox="1">
            <a:spLocks noGrp="1"/>
          </p:cNvSpPr>
          <p:nvPr>
            <p:ph type="subTitle" idx="9"/>
          </p:nvPr>
        </p:nvSpPr>
        <p:spPr>
          <a:xfrm>
            <a:off x="5911741" y="17328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1" name="Google Shape;1571;p29"/>
          <p:cNvSpPr txBox="1">
            <a:spLocks noGrp="1"/>
          </p:cNvSpPr>
          <p:nvPr>
            <p:ph type="subTitle" idx="13"/>
          </p:nvPr>
        </p:nvSpPr>
        <p:spPr>
          <a:xfrm>
            <a:off x="1136920" y="30106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2" name="Google Shape;1572;p29"/>
          <p:cNvSpPr txBox="1">
            <a:spLocks noGrp="1"/>
          </p:cNvSpPr>
          <p:nvPr>
            <p:ph type="subTitle" idx="14"/>
          </p:nvPr>
        </p:nvSpPr>
        <p:spPr>
          <a:xfrm>
            <a:off x="3524331" y="30106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3" name="Google Shape;1573;p29"/>
          <p:cNvSpPr txBox="1">
            <a:spLocks noGrp="1"/>
          </p:cNvSpPr>
          <p:nvPr>
            <p:ph type="subTitle" idx="15"/>
          </p:nvPr>
        </p:nvSpPr>
        <p:spPr>
          <a:xfrm>
            <a:off x="5911741" y="30106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574" name="Google Shape;1574;p29"/>
          <p:cNvGrpSpPr/>
          <p:nvPr/>
        </p:nvGrpSpPr>
        <p:grpSpPr>
          <a:xfrm>
            <a:off x="320612" y="153363"/>
            <a:ext cx="8582337" cy="4803412"/>
            <a:chOff x="320612" y="153363"/>
            <a:chExt cx="8582337" cy="4803412"/>
          </a:xfrm>
        </p:grpSpPr>
        <p:sp>
          <p:nvSpPr>
            <p:cNvPr id="1575" name="Google Shape;1575;p29"/>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9"/>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9"/>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9"/>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9"/>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9"/>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29"/>
          <p:cNvGrpSpPr/>
          <p:nvPr/>
        </p:nvGrpSpPr>
        <p:grpSpPr>
          <a:xfrm>
            <a:off x="104561" y="705311"/>
            <a:ext cx="8873889" cy="3543312"/>
            <a:chOff x="104561" y="705311"/>
            <a:chExt cx="8873889" cy="3543312"/>
          </a:xfrm>
        </p:grpSpPr>
        <p:sp>
          <p:nvSpPr>
            <p:cNvPr id="1582" name="Google Shape;1582;p29"/>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9"/>
            <p:cNvSpPr/>
            <p:nvPr/>
          </p:nvSpPr>
          <p:spPr>
            <a:xfrm rot="10800000">
              <a:off x="8593548" y="38995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4" name="Google Shape;1584;p29"/>
          <p:cNvGrpSpPr/>
          <p:nvPr/>
        </p:nvGrpSpPr>
        <p:grpSpPr>
          <a:xfrm>
            <a:off x="-1846480" y="-1538038"/>
            <a:ext cx="12879536" cy="8253287"/>
            <a:chOff x="-1846480" y="-1538038"/>
            <a:chExt cx="12879536" cy="8253287"/>
          </a:xfrm>
        </p:grpSpPr>
        <p:sp>
          <p:nvSpPr>
            <p:cNvPr id="1585" name="Google Shape;1585;p29"/>
            <p:cNvSpPr/>
            <p:nvPr/>
          </p:nvSpPr>
          <p:spPr>
            <a:xfrm>
              <a:off x="2022450" y="4216036"/>
              <a:ext cx="8052250" cy="1193225"/>
            </a:xfrm>
            <a:custGeom>
              <a:avLst/>
              <a:gdLst/>
              <a:ahLst/>
              <a:cxnLst/>
              <a:rect l="l" t="t" r="r" b="b"/>
              <a:pathLst>
                <a:path w="322090" h="47729" extrusionOk="0">
                  <a:moveTo>
                    <a:pt x="322090" y="31329"/>
                  </a:moveTo>
                  <a:cubicBezTo>
                    <a:pt x="317418" y="30344"/>
                    <a:pt x="301844" y="27547"/>
                    <a:pt x="294057" y="25417"/>
                  </a:cubicBezTo>
                  <a:cubicBezTo>
                    <a:pt x="286270" y="23288"/>
                    <a:pt x="281439" y="22430"/>
                    <a:pt x="275368" y="18552"/>
                  </a:cubicBezTo>
                  <a:cubicBezTo>
                    <a:pt x="269297" y="14675"/>
                    <a:pt x="268725" y="4917"/>
                    <a:pt x="257633" y="2152"/>
                  </a:cubicBezTo>
                  <a:cubicBezTo>
                    <a:pt x="246541" y="-613"/>
                    <a:pt x="223117" y="-709"/>
                    <a:pt x="208815" y="1961"/>
                  </a:cubicBezTo>
                  <a:cubicBezTo>
                    <a:pt x="194513" y="4631"/>
                    <a:pt x="185581" y="14389"/>
                    <a:pt x="171819" y="18171"/>
                  </a:cubicBezTo>
                  <a:cubicBezTo>
                    <a:pt x="158057" y="21953"/>
                    <a:pt x="145121" y="23923"/>
                    <a:pt x="126242" y="24654"/>
                  </a:cubicBezTo>
                  <a:cubicBezTo>
                    <a:pt x="107363" y="25385"/>
                    <a:pt x="79584" y="18711"/>
                    <a:pt x="58544" y="22557"/>
                  </a:cubicBezTo>
                  <a:cubicBezTo>
                    <a:pt x="37504" y="26403"/>
                    <a:pt x="9757" y="43534"/>
                    <a:pt x="0" y="47729"/>
                  </a:cubicBezTo>
                </a:path>
              </a:pathLst>
            </a:custGeom>
            <a:noFill/>
            <a:ln w="19050" cap="flat" cmpd="sng">
              <a:solidFill>
                <a:schemeClr val="accent5"/>
              </a:solidFill>
              <a:prstDash val="dash"/>
              <a:round/>
              <a:headEnd type="none" w="med" len="med"/>
              <a:tailEnd type="none" w="med" len="med"/>
            </a:ln>
          </p:spPr>
        </p:sp>
        <p:grpSp>
          <p:nvGrpSpPr>
            <p:cNvPr id="1586" name="Google Shape;1586;p29"/>
            <p:cNvGrpSpPr/>
            <p:nvPr/>
          </p:nvGrpSpPr>
          <p:grpSpPr>
            <a:xfrm rot="-1198589">
              <a:off x="8202203" y="-1188793"/>
              <a:ext cx="2481607" cy="2481607"/>
              <a:chOff x="2530475" y="1998650"/>
              <a:chExt cx="2100600" cy="2100600"/>
            </a:xfrm>
          </p:grpSpPr>
          <p:cxnSp>
            <p:nvCxnSpPr>
              <p:cNvPr id="1587" name="Google Shape;1587;p2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588" name="Google Shape;1588;p29"/>
              <p:cNvGrpSpPr/>
              <p:nvPr/>
            </p:nvGrpSpPr>
            <p:grpSpPr>
              <a:xfrm>
                <a:off x="2530475" y="1998650"/>
                <a:ext cx="2100600" cy="2100600"/>
                <a:chOff x="2530475" y="1998650"/>
                <a:chExt cx="2100600" cy="2100600"/>
              </a:xfrm>
            </p:grpSpPr>
            <p:cxnSp>
              <p:nvCxnSpPr>
                <p:cNvPr id="1589" name="Google Shape;1589;p2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0" name="Google Shape;1590;p2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1" name="Google Shape;1591;p2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2" name="Google Shape;1592;p2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3" name="Google Shape;1593;p2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4" name="Google Shape;1594;p2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5" name="Google Shape;1595;p2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6" name="Google Shape;1596;p2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7" name="Google Shape;1597;p2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98" name="Google Shape;1598;p2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99" name="Google Shape;1599;p2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0" name="Google Shape;1600;p2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1" name="Google Shape;1601;p2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2" name="Google Shape;1602;p2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3" name="Google Shape;1603;p2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4" name="Google Shape;1604;p2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5" name="Google Shape;1605;p2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606" name="Google Shape;1606;p29"/>
            <p:cNvGrpSpPr/>
            <p:nvPr/>
          </p:nvGrpSpPr>
          <p:grpSpPr>
            <a:xfrm rot="-899916">
              <a:off x="-1567670" y="3955120"/>
              <a:ext cx="2481318" cy="2481318"/>
              <a:chOff x="2530475" y="1998650"/>
              <a:chExt cx="2100600" cy="2100600"/>
            </a:xfrm>
          </p:grpSpPr>
          <p:cxnSp>
            <p:nvCxnSpPr>
              <p:cNvPr id="1607" name="Google Shape;1607;p2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608" name="Google Shape;1608;p29"/>
              <p:cNvGrpSpPr/>
              <p:nvPr/>
            </p:nvGrpSpPr>
            <p:grpSpPr>
              <a:xfrm>
                <a:off x="2530475" y="1998650"/>
                <a:ext cx="2100600" cy="2100600"/>
                <a:chOff x="2530475" y="1998650"/>
                <a:chExt cx="2100600" cy="2100600"/>
              </a:xfrm>
            </p:grpSpPr>
            <p:cxnSp>
              <p:nvCxnSpPr>
                <p:cNvPr id="1609" name="Google Shape;1609;p2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0" name="Google Shape;1610;p2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1" name="Google Shape;1611;p2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2" name="Google Shape;1612;p2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3" name="Google Shape;1613;p2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4" name="Google Shape;1614;p2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5" name="Google Shape;1615;p2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6" name="Google Shape;1616;p2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7" name="Google Shape;1617;p2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18" name="Google Shape;1618;p2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19" name="Google Shape;1619;p2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0" name="Google Shape;1620;p2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1" name="Google Shape;1621;p2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2" name="Google Shape;1622;p2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3" name="Google Shape;1623;p2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4" name="Google Shape;1624;p2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5" name="Google Shape;1625;p2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26"/>
        <p:cNvGrpSpPr/>
        <p:nvPr/>
      </p:nvGrpSpPr>
      <p:grpSpPr>
        <a:xfrm>
          <a:off x="0" y="0"/>
          <a:ext cx="0" cy="0"/>
          <a:chOff x="0" y="0"/>
          <a:chExt cx="0" cy="0"/>
        </a:xfrm>
      </p:grpSpPr>
      <p:grpSp>
        <p:nvGrpSpPr>
          <p:cNvPr id="1627" name="Google Shape;1627;p30"/>
          <p:cNvGrpSpPr/>
          <p:nvPr/>
        </p:nvGrpSpPr>
        <p:grpSpPr>
          <a:xfrm>
            <a:off x="-2081234" y="-316913"/>
            <a:ext cx="13143688" cy="5362051"/>
            <a:chOff x="-2081234" y="-316913"/>
            <a:chExt cx="13143688" cy="5362051"/>
          </a:xfrm>
        </p:grpSpPr>
        <p:grpSp>
          <p:nvGrpSpPr>
            <p:cNvPr id="1628" name="Google Shape;1628;p30"/>
            <p:cNvGrpSpPr/>
            <p:nvPr/>
          </p:nvGrpSpPr>
          <p:grpSpPr>
            <a:xfrm rot="1800033">
              <a:off x="-1627064" y="137257"/>
              <a:ext cx="2481608" cy="2481608"/>
              <a:chOff x="2530475" y="1998650"/>
              <a:chExt cx="2100600" cy="2100600"/>
            </a:xfrm>
          </p:grpSpPr>
          <p:cxnSp>
            <p:nvCxnSpPr>
              <p:cNvPr id="1629" name="Google Shape;1629;p30"/>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630" name="Google Shape;1630;p30"/>
              <p:cNvGrpSpPr/>
              <p:nvPr/>
            </p:nvGrpSpPr>
            <p:grpSpPr>
              <a:xfrm>
                <a:off x="2530475" y="1998650"/>
                <a:ext cx="2100600" cy="2100600"/>
                <a:chOff x="2530475" y="1998650"/>
                <a:chExt cx="2100600" cy="2100600"/>
              </a:xfrm>
            </p:grpSpPr>
            <p:cxnSp>
              <p:nvCxnSpPr>
                <p:cNvPr id="1631" name="Google Shape;1631;p30"/>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2" name="Google Shape;1632;p30"/>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3" name="Google Shape;1633;p30"/>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4" name="Google Shape;1634;p30"/>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5" name="Google Shape;1635;p30"/>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6" name="Google Shape;1636;p30"/>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0"/>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0"/>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0"/>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0"/>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0"/>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0"/>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0"/>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0"/>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0"/>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0"/>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0"/>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648" name="Google Shape;1648;p30"/>
            <p:cNvGrpSpPr/>
            <p:nvPr/>
          </p:nvGrpSpPr>
          <p:grpSpPr>
            <a:xfrm rot="899916">
              <a:off x="8302326" y="2285010"/>
              <a:ext cx="2481318" cy="2481318"/>
              <a:chOff x="2530475" y="1998650"/>
              <a:chExt cx="2100600" cy="2100600"/>
            </a:xfrm>
          </p:grpSpPr>
          <p:cxnSp>
            <p:nvCxnSpPr>
              <p:cNvPr id="1649" name="Google Shape;1649;p30"/>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650" name="Google Shape;1650;p30"/>
              <p:cNvGrpSpPr/>
              <p:nvPr/>
            </p:nvGrpSpPr>
            <p:grpSpPr>
              <a:xfrm>
                <a:off x="2530475" y="1998650"/>
                <a:ext cx="2100600" cy="2100600"/>
                <a:chOff x="2530475" y="1998650"/>
                <a:chExt cx="2100600" cy="2100600"/>
              </a:xfrm>
            </p:grpSpPr>
            <p:cxnSp>
              <p:nvCxnSpPr>
                <p:cNvPr id="1651" name="Google Shape;1651;p30"/>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2" name="Google Shape;1652;p30"/>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3" name="Google Shape;1653;p30"/>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4" name="Google Shape;1654;p30"/>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5" name="Google Shape;1655;p30"/>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6" name="Google Shape;1656;p30"/>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7" name="Google Shape;1657;p30"/>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8" name="Google Shape;1658;p30"/>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59" name="Google Shape;1659;p30"/>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0" name="Google Shape;1660;p30"/>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1" name="Google Shape;1661;p30"/>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2" name="Google Shape;1662;p30"/>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3" name="Google Shape;1663;p30"/>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4" name="Google Shape;1664;p30"/>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5" name="Google Shape;1665;p30"/>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6" name="Google Shape;1666;p30"/>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67" name="Google Shape;1667;p30"/>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1668" name="Google Shape;1668;p30"/>
          <p:cNvSpPr txBox="1">
            <a:spLocks noGrp="1"/>
          </p:cNvSpPr>
          <p:nvPr>
            <p:ph type="title" hasCustomPrompt="1"/>
          </p:nvPr>
        </p:nvSpPr>
        <p:spPr>
          <a:xfrm>
            <a:off x="1120575" y="844575"/>
            <a:ext cx="385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69" name="Google Shape;1669;p30"/>
          <p:cNvSpPr txBox="1">
            <a:spLocks noGrp="1"/>
          </p:cNvSpPr>
          <p:nvPr>
            <p:ph type="subTitle" idx="1"/>
          </p:nvPr>
        </p:nvSpPr>
        <p:spPr>
          <a:xfrm>
            <a:off x="1120575" y="1533499"/>
            <a:ext cx="38589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70" name="Google Shape;1670;p30"/>
          <p:cNvSpPr txBox="1">
            <a:spLocks noGrp="1"/>
          </p:cNvSpPr>
          <p:nvPr>
            <p:ph type="title" idx="2" hasCustomPrompt="1"/>
          </p:nvPr>
        </p:nvSpPr>
        <p:spPr>
          <a:xfrm>
            <a:off x="1120575" y="2044438"/>
            <a:ext cx="385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71" name="Google Shape;1671;p30"/>
          <p:cNvSpPr txBox="1">
            <a:spLocks noGrp="1"/>
          </p:cNvSpPr>
          <p:nvPr>
            <p:ph type="subTitle" idx="3"/>
          </p:nvPr>
        </p:nvSpPr>
        <p:spPr>
          <a:xfrm>
            <a:off x="1120575" y="2733362"/>
            <a:ext cx="38589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72" name="Google Shape;1672;p30"/>
          <p:cNvSpPr txBox="1">
            <a:spLocks noGrp="1"/>
          </p:cNvSpPr>
          <p:nvPr>
            <p:ph type="title" idx="4" hasCustomPrompt="1"/>
          </p:nvPr>
        </p:nvSpPr>
        <p:spPr>
          <a:xfrm>
            <a:off x="1120575" y="3244301"/>
            <a:ext cx="385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73" name="Google Shape;1673;p30"/>
          <p:cNvSpPr txBox="1">
            <a:spLocks noGrp="1"/>
          </p:cNvSpPr>
          <p:nvPr>
            <p:ph type="subTitle" idx="5"/>
          </p:nvPr>
        </p:nvSpPr>
        <p:spPr>
          <a:xfrm>
            <a:off x="1120575" y="3933225"/>
            <a:ext cx="38589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674" name="Google Shape;1674;p30"/>
          <p:cNvGrpSpPr/>
          <p:nvPr/>
        </p:nvGrpSpPr>
        <p:grpSpPr>
          <a:xfrm>
            <a:off x="186983" y="124009"/>
            <a:ext cx="8735155" cy="4895482"/>
            <a:chOff x="186983" y="124009"/>
            <a:chExt cx="8735155" cy="4895482"/>
          </a:xfrm>
        </p:grpSpPr>
        <p:sp>
          <p:nvSpPr>
            <p:cNvPr id="1675" name="Google Shape;1675;p30"/>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0"/>
          <p:cNvGrpSpPr/>
          <p:nvPr/>
        </p:nvGrpSpPr>
        <p:grpSpPr>
          <a:xfrm>
            <a:off x="193578" y="675958"/>
            <a:ext cx="8763439" cy="4336240"/>
            <a:chOff x="193578" y="675958"/>
            <a:chExt cx="8763439" cy="4336240"/>
          </a:xfrm>
        </p:grpSpPr>
        <p:sp>
          <p:nvSpPr>
            <p:cNvPr id="1684" name="Google Shape;1684;p30"/>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686"/>
        <p:cNvGrpSpPr/>
        <p:nvPr/>
      </p:nvGrpSpPr>
      <p:grpSpPr>
        <a:xfrm>
          <a:off x="0" y="0"/>
          <a:ext cx="0" cy="0"/>
          <a:chOff x="0" y="0"/>
          <a:chExt cx="0" cy="0"/>
        </a:xfrm>
      </p:grpSpPr>
      <p:sp>
        <p:nvSpPr>
          <p:cNvPr id="1687" name="Google Shape;1687;p31"/>
          <p:cNvSpPr txBox="1">
            <a:spLocks noGrp="1"/>
          </p:cNvSpPr>
          <p:nvPr>
            <p:ph type="title" hasCustomPrompt="1"/>
          </p:nvPr>
        </p:nvSpPr>
        <p:spPr>
          <a:xfrm>
            <a:off x="1478050" y="1619913"/>
            <a:ext cx="1398900" cy="621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3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88" name="Google Shape;1688;p31"/>
          <p:cNvSpPr txBox="1">
            <a:spLocks noGrp="1"/>
          </p:cNvSpPr>
          <p:nvPr>
            <p:ph type="subTitle" idx="1"/>
          </p:nvPr>
        </p:nvSpPr>
        <p:spPr>
          <a:xfrm>
            <a:off x="1090900" y="2927983"/>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89" name="Google Shape;1689;p31"/>
          <p:cNvSpPr txBox="1">
            <a:spLocks noGrp="1"/>
          </p:cNvSpPr>
          <p:nvPr>
            <p:ph type="subTitle" idx="2"/>
          </p:nvPr>
        </p:nvSpPr>
        <p:spPr>
          <a:xfrm>
            <a:off x="1090900" y="2612200"/>
            <a:ext cx="217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90" name="Google Shape;1690;p31"/>
          <p:cNvSpPr txBox="1">
            <a:spLocks noGrp="1"/>
          </p:cNvSpPr>
          <p:nvPr>
            <p:ph type="title" idx="3" hasCustomPrompt="1"/>
          </p:nvPr>
        </p:nvSpPr>
        <p:spPr>
          <a:xfrm>
            <a:off x="3873100" y="1619913"/>
            <a:ext cx="1397700" cy="621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3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91" name="Google Shape;1691;p31"/>
          <p:cNvSpPr txBox="1">
            <a:spLocks noGrp="1"/>
          </p:cNvSpPr>
          <p:nvPr>
            <p:ph type="subTitle" idx="4"/>
          </p:nvPr>
        </p:nvSpPr>
        <p:spPr>
          <a:xfrm>
            <a:off x="3485400" y="2927983"/>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92" name="Google Shape;1692;p31"/>
          <p:cNvSpPr txBox="1">
            <a:spLocks noGrp="1"/>
          </p:cNvSpPr>
          <p:nvPr>
            <p:ph type="subTitle" idx="5"/>
          </p:nvPr>
        </p:nvSpPr>
        <p:spPr>
          <a:xfrm>
            <a:off x="3485400" y="2612200"/>
            <a:ext cx="217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93" name="Google Shape;1693;p31"/>
          <p:cNvSpPr txBox="1">
            <a:spLocks noGrp="1"/>
          </p:cNvSpPr>
          <p:nvPr>
            <p:ph type="title" idx="6" hasCustomPrompt="1"/>
          </p:nvPr>
        </p:nvSpPr>
        <p:spPr>
          <a:xfrm>
            <a:off x="6267650" y="1619913"/>
            <a:ext cx="1397700" cy="621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3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94" name="Google Shape;1694;p31"/>
          <p:cNvSpPr txBox="1">
            <a:spLocks noGrp="1"/>
          </p:cNvSpPr>
          <p:nvPr>
            <p:ph type="subTitle" idx="7"/>
          </p:nvPr>
        </p:nvSpPr>
        <p:spPr>
          <a:xfrm>
            <a:off x="5879900" y="2927983"/>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95" name="Google Shape;1695;p31"/>
          <p:cNvSpPr txBox="1">
            <a:spLocks noGrp="1"/>
          </p:cNvSpPr>
          <p:nvPr>
            <p:ph type="subTitle" idx="8"/>
          </p:nvPr>
        </p:nvSpPr>
        <p:spPr>
          <a:xfrm>
            <a:off x="5879900" y="2612200"/>
            <a:ext cx="217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96" name="Google Shape;1696;p31"/>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97" name="Google Shape;1697;p31"/>
          <p:cNvGrpSpPr/>
          <p:nvPr/>
        </p:nvGrpSpPr>
        <p:grpSpPr>
          <a:xfrm>
            <a:off x="320612" y="153363"/>
            <a:ext cx="8582337" cy="4803412"/>
            <a:chOff x="320612" y="153363"/>
            <a:chExt cx="8582337" cy="4803412"/>
          </a:xfrm>
        </p:grpSpPr>
        <p:sp>
          <p:nvSpPr>
            <p:cNvPr id="1698" name="Google Shape;1698;p31"/>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1"/>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1"/>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1"/>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1"/>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1"/>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4" name="Google Shape;1704;p31"/>
          <p:cNvGrpSpPr/>
          <p:nvPr/>
        </p:nvGrpSpPr>
        <p:grpSpPr>
          <a:xfrm>
            <a:off x="104561" y="709115"/>
            <a:ext cx="8873889" cy="3695712"/>
            <a:chOff x="104561" y="709115"/>
            <a:chExt cx="8873889" cy="3695712"/>
          </a:xfrm>
        </p:grpSpPr>
        <p:sp>
          <p:nvSpPr>
            <p:cNvPr id="1705" name="Google Shape;1705;p31"/>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1"/>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31"/>
          <p:cNvGrpSpPr/>
          <p:nvPr/>
        </p:nvGrpSpPr>
        <p:grpSpPr>
          <a:xfrm>
            <a:off x="-2081234" y="-1667063"/>
            <a:ext cx="13143688" cy="7790526"/>
            <a:chOff x="-2081234" y="-1667063"/>
            <a:chExt cx="13143688" cy="7790526"/>
          </a:xfrm>
        </p:grpSpPr>
        <p:sp>
          <p:nvSpPr>
            <p:cNvPr id="1708" name="Google Shape;1708;p31"/>
            <p:cNvSpPr/>
            <p:nvPr/>
          </p:nvSpPr>
          <p:spPr>
            <a:xfrm>
              <a:off x="1860750" y="-144525"/>
              <a:ext cx="6245375" cy="416150"/>
            </a:xfrm>
            <a:custGeom>
              <a:avLst/>
              <a:gdLst/>
              <a:ahLst/>
              <a:cxnLst/>
              <a:rect l="l" t="t" r="r" b="b"/>
              <a:pathLst>
                <a:path w="249815" h="16646" extrusionOk="0">
                  <a:moveTo>
                    <a:pt x="249815" y="0"/>
                  </a:moveTo>
                  <a:cubicBezTo>
                    <a:pt x="246923" y="1335"/>
                    <a:pt x="241932" y="6611"/>
                    <a:pt x="232461" y="8009"/>
                  </a:cubicBezTo>
                  <a:cubicBezTo>
                    <a:pt x="222990" y="9407"/>
                    <a:pt x="204111" y="7151"/>
                    <a:pt x="192987" y="8390"/>
                  </a:cubicBezTo>
                  <a:cubicBezTo>
                    <a:pt x="181863" y="9630"/>
                    <a:pt x="178621" y="14206"/>
                    <a:pt x="165717" y="15446"/>
                  </a:cubicBezTo>
                  <a:cubicBezTo>
                    <a:pt x="152813" y="16686"/>
                    <a:pt x="128531" y="16940"/>
                    <a:pt x="115563" y="15828"/>
                  </a:cubicBezTo>
                  <a:cubicBezTo>
                    <a:pt x="102596" y="14716"/>
                    <a:pt x="98559" y="8645"/>
                    <a:pt x="87912" y="8772"/>
                  </a:cubicBezTo>
                  <a:cubicBezTo>
                    <a:pt x="77265" y="8899"/>
                    <a:pt x="63630" y="16145"/>
                    <a:pt x="51679" y="16590"/>
                  </a:cubicBezTo>
                  <a:cubicBezTo>
                    <a:pt x="39729" y="17035"/>
                    <a:pt x="24822" y="13921"/>
                    <a:pt x="16209" y="11442"/>
                  </a:cubicBezTo>
                  <a:cubicBezTo>
                    <a:pt x="7596" y="8963"/>
                    <a:pt x="2702" y="3337"/>
                    <a:pt x="0" y="1716"/>
                  </a:cubicBezTo>
                </a:path>
              </a:pathLst>
            </a:custGeom>
            <a:noFill/>
            <a:ln w="19050" cap="flat" cmpd="sng">
              <a:solidFill>
                <a:schemeClr val="accent5"/>
              </a:solidFill>
              <a:prstDash val="dash"/>
              <a:round/>
              <a:headEnd type="none" w="med" len="med"/>
              <a:tailEnd type="none" w="med" len="med"/>
            </a:ln>
          </p:spPr>
        </p:sp>
        <p:sp>
          <p:nvSpPr>
            <p:cNvPr id="1709" name="Google Shape;1709;p31"/>
            <p:cNvSpPr/>
            <p:nvPr/>
          </p:nvSpPr>
          <p:spPr>
            <a:xfrm>
              <a:off x="-270075" y="3665576"/>
              <a:ext cx="7842475" cy="1580500"/>
            </a:xfrm>
            <a:custGeom>
              <a:avLst/>
              <a:gdLst/>
              <a:ahLst/>
              <a:cxnLst/>
              <a:rect l="l" t="t" r="r" b="b"/>
              <a:pathLst>
                <a:path w="313699" h="63220" extrusionOk="0">
                  <a:moveTo>
                    <a:pt x="0" y="5110"/>
                  </a:moveTo>
                  <a:cubicBezTo>
                    <a:pt x="3941" y="4379"/>
                    <a:pt x="13349" y="-2042"/>
                    <a:pt x="23647" y="723"/>
                  </a:cubicBezTo>
                  <a:cubicBezTo>
                    <a:pt x="33945" y="3488"/>
                    <a:pt x="48723" y="18681"/>
                    <a:pt x="61786" y="21700"/>
                  </a:cubicBezTo>
                  <a:cubicBezTo>
                    <a:pt x="74849" y="24720"/>
                    <a:pt x="85815" y="15503"/>
                    <a:pt x="102024" y="18840"/>
                  </a:cubicBezTo>
                  <a:cubicBezTo>
                    <a:pt x="118234" y="22177"/>
                    <a:pt x="138702" y="39436"/>
                    <a:pt x="159043" y="41724"/>
                  </a:cubicBezTo>
                  <a:cubicBezTo>
                    <a:pt x="179384" y="44012"/>
                    <a:pt x="202745" y="29296"/>
                    <a:pt x="224071" y="32570"/>
                  </a:cubicBezTo>
                  <a:cubicBezTo>
                    <a:pt x="245397" y="35844"/>
                    <a:pt x="272063" y="56758"/>
                    <a:pt x="287001" y="61366"/>
                  </a:cubicBezTo>
                  <a:cubicBezTo>
                    <a:pt x="301939" y="65975"/>
                    <a:pt x="309249" y="60412"/>
                    <a:pt x="313699" y="60221"/>
                  </a:cubicBezTo>
                </a:path>
              </a:pathLst>
            </a:custGeom>
            <a:noFill/>
            <a:ln w="19050" cap="flat" cmpd="sng">
              <a:solidFill>
                <a:schemeClr val="accent5"/>
              </a:solidFill>
              <a:prstDash val="dash"/>
              <a:round/>
              <a:headEnd type="none" w="med" len="med"/>
              <a:tailEnd type="none" w="med" len="med"/>
            </a:ln>
          </p:spPr>
        </p:sp>
        <p:grpSp>
          <p:nvGrpSpPr>
            <p:cNvPr id="1710" name="Google Shape;1710;p31"/>
            <p:cNvGrpSpPr/>
            <p:nvPr/>
          </p:nvGrpSpPr>
          <p:grpSpPr>
            <a:xfrm rot="1800033">
              <a:off x="-1627064" y="-1212893"/>
              <a:ext cx="2481608" cy="2481608"/>
              <a:chOff x="2530475" y="1998650"/>
              <a:chExt cx="2100600" cy="2100600"/>
            </a:xfrm>
          </p:grpSpPr>
          <p:cxnSp>
            <p:nvCxnSpPr>
              <p:cNvPr id="1711" name="Google Shape;1711;p3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712" name="Google Shape;1712;p31"/>
              <p:cNvGrpSpPr/>
              <p:nvPr/>
            </p:nvGrpSpPr>
            <p:grpSpPr>
              <a:xfrm>
                <a:off x="2530475" y="1998650"/>
                <a:ext cx="2100600" cy="2100600"/>
                <a:chOff x="2530475" y="1998650"/>
                <a:chExt cx="2100600" cy="2100600"/>
              </a:xfrm>
            </p:grpSpPr>
            <p:cxnSp>
              <p:nvCxnSpPr>
                <p:cNvPr id="1713" name="Google Shape;1713;p3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14" name="Google Shape;1714;p3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15" name="Google Shape;1715;p3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16" name="Google Shape;1716;p3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17" name="Google Shape;1717;p3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18" name="Google Shape;1718;p3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19" name="Google Shape;1719;p3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20" name="Google Shape;1720;p3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21" name="Google Shape;1721;p3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2" name="Google Shape;1722;p3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3" name="Google Shape;1723;p3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4" name="Google Shape;1724;p3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5" name="Google Shape;1725;p3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6" name="Google Shape;1726;p3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7" name="Google Shape;1727;p3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8" name="Google Shape;1728;p3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29" name="Google Shape;1729;p3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730" name="Google Shape;1730;p31"/>
            <p:cNvGrpSpPr/>
            <p:nvPr/>
          </p:nvGrpSpPr>
          <p:grpSpPr>
            <a:xfrm rot="899916">
              <a:off x="8302326" y="3363335"/>
              <a:ext cx="2481318" cy="2481318"/>
              <a:chOff x="2530475" y="1998650"/>
              <a:chExt cx="2100600" cy="2100600"/>
            </a:xfrm>
          </p:grpSpPr>
          <p:cxnSp>
            <p:nvCxnSpPr>
              <p:cNvPr id="1731" name="Google Shape;1731;p3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732" name="Google Shape;1732;p31"/>
              <p:cNvGrpSpPr/>
              <p:nvPr/>
            </p:nvGrpSpPr>
            <p:grpSpPr>
              <a:xfrm>
                <a:off x="2530475" y="1998650"/>
                <a:ext cx="2100600" cy="2100600"/>
                <a:chOff x="2530475" y="1998650"/>
                <a:chExt cx="2100600" cy="2100600"/>
              </a:xfrm>
            </p:grpSpPr>
            <p:cxnSp>
              <p:nvCxnSpPr>
                <p:cNvPr id="1733" name="Google Shape;1733;p3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34" name="Google Shape;1734;p3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35" name="Google Shape;1735;p3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36" name="Google Shape;1736;p3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37" name="Google Shape;1737;p3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38" name="Google Shape;1738;p3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39" name="Google Shape;1739;p3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40" name="Google Shape;1740;p3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41" name="Google Shape;1741;p3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2" name="Google Shape;1742;p3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3" name="Google Shape;1743;p3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4" name="Google Shape;1744;p3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5" name="Google Shape;1745;p3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6" name="Google Shape;1746;p3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7" name="Google Shape;1747;p3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8" name="Google Shape;1748;p3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49" name="Google Shape;1749;p3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09"/>
        <p:cNvGrpSpPr/>
        <p:nvPr/>
      </p:nvGrpSpPr>
      <p:grpSpPr>
        <a:xfrm>
          <a:off x="0" y="0"/>
          <a:ext cx="0" cy="0"/>
          <a:chOff x="0" y="0"/>
          <a:chExt cx="0" cy="0"/>
        </a:xfrm>
      </p:grpSpPr>
      <p:grpSp>
        <p:nvGrpSpPr>
          <p:cNvPr id="1810" name="Google Shape;1810;p33"/>
          <p:cNvGrpSpPr/>
          <p:nvPr/>
        </p:nvGrpSpPr>
        <p:grpSpPr>
          <a:xfrm>
            <a:off x="-1418182" y="-2610468"/>
            <a:ext cx="11397599" cy="9785111"/>
            <a:chOff x="-1418182" y="-2610468"/>
            <a:chExt cx="11397599" cy="9785111"/>
          </a:xfrm>
        </p:grpSpPr>
        <p:grpSp>
          <p:nvGrpSpPr>
            <p:cNvPr id="1811" name="Google Shape;1811;p33"/>
            <p:cNvGrpSpPr/>
            <p:nvPr/>
          </p:nvGrpSpPr>
          <p:grpSpPr>
            <a:xfrm>
              <a:off x="-1418182" y="-2610468"/>
              <a:ext cx="11397599" cy="8533495"/>
              <a:chOff x="-1418182" y="-2610468"/>
              <a:chExt cx="11397599" cy="8533495"/>
            </a:xfrm>
          </p:grpSpPr>
          <p:grpSp>
            <p:nvGrpSpPr>
              <p:cNvPr id="1812" name="Google Shape;1812;p33"/>
              <p:cNvGrpSpPr/>
              <p:nvPr/>
            </p:nvGrpSpPr>
            <p:grpSpPr>
              <a:xfrm rot="487353">
                <a:off x="-1255333" y="-534814"/>
                <a:ext cx="2481334" cy="2481334"/>
                <a:chOff x="2530475" y="1998650"/>
                <a:chExt cx="2100600" cy="2100600"/>
              </a:xfrm>
            </p:grpSpPr>
            <p:cxnSp>
              <p:nvCxnSpPr>
                <p:cNvPr id="1813" name="Google Shape;1813;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14" name="Google Shape;1814;p33"/>
                <p:cNvGrpSpPr/>
                <p:nvPr/>
              </p:nvGrpSpPr>
              <p:grpSpPr>
                <a:xfrm>
                  <a:off x="2530475" y="1998650"/>
                  <a:ext cx="2100600" cy="2100600"/>
                  <a:chOff x="2530475" y="1998650"/>
                  <a:chExt cx="2100600" cy="2100600"/>
                </a:xfrm>
              </p:grpSpPr>
              <p:cxnSp>
                <p:nvCxnSpPr>
                  <p:cNvPr id="1815" name="Google Shape;1815;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6" name="Google Shape;1816;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7" name="Google Shape;1817;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8" name="Google Shape;1818;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9" name="Google Shape;1819;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0" name="Google Shape;1820;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1" name="Google Shape;1821;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2" name="Google Shape;1822;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3" name="Google Shape;1823;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4" name="Google Shape;1824;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5" name="Google Shape;1825;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6" name="Google Shape;1826;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7" name="Google Shape;1827;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8" name="Google Shape;1828;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9" name="Google Shape;1829;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30" name="Google Shape;1830;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31" name="Google Shape;1831;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832" name="Google Shape;1832;p33"/>
              <p:cNvGrpSpPr/>
              <p:nvPr/>
            </p:nvGrpSpPr>
            <p:grpSpPr>
              <a:xfrm rot="1146498">
                <a:off x="7160216" y="-1681430"/>
                <a:ext cx="2481412" cy="2481412"/>
                <a:chOff x="2530475" y="1998650"/>
                <a:chExt cx="2100600" cy="2100600"/>
              </a:xfrm>
            </p:grpSpPr>
            <p:cxnSp>
              <p:nvCxnSpPr>
                <p:cNvPr id="1833" name="Google Shape;1833;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34" name="Google Shape;1834;p33"/>
                <p:cNvGrpSpPr/>
                <p:nvPr/>
              </p:nvGrpSpPr>
              <p:grpSpPr>
                <a:xfrm>
                  <a:off x="2530475" y="1998650"/>
                  <a:ext cx="2100600" cy="2100600"/>
                  <a:chOff x="2530475" y="1998650"/>
                  <a:chExt cx="2100600" cy="2100600"/>
                </a:xfrm>
              </p:grpSpPr>
              <p:cxnSp>
                <p:nvCxnSpPr>
                  <p:cNvPr id="1835" name="Google Shape;1835;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6" name="Google Shape;1836;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7" name="Google Shape;1837;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8" name="Google Shape;1838;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9" name="Google Shape;1839;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0" name="Google Shape;1840;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1" name="Google Shape;1841;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2" name="Google Shape;1842;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3" name="Google Shape;1843;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4" name="Google Shape;1844;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5" name="Google Shape;1845;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6" name="Google Shape;1846;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7" name="Google Shape;1847;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8" name="Google Shape;1848;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9" name="Google Shape;1849;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50" name="Google Shape;1850;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51" name="Google Shape;1851;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1852" name="Google Shape;1852;p33"/>
              <p:cNvSpPr/>
              <p:nvPr/>
            </p:nvSpPr>
            <p:spPr>
              <a:xfrm rot="-9116763">
                <a:off x="7329845" y="3136919"/>
                <a:ext cx="1605366" cy="2558935"/>
              </a:xfrm>
              <a:custGeom>
                <a:avLst/>
                <a:gdLst/>
                <a:ahLst/>
                <a:cxnLst/>
                <a:rect l="l" t="t" r="r" b="b"/>
                <a:pathLst>
                  <a:path w="64215" h="102358" extrusionOk="0">
                    <a:moveTo>
                      <a:pt x="0" y="100232"/>
                    </a:moveTo>
                    <a:cubicBezTo>
                      <a:pt x="3153" y="100505"/>
                      <a:pt x="13371" y="103476"/>
                      <a:pt x="18919" y="101869"/>
                    </a:cubicBezTo>
                    <a:cubicBezTo>
                      <a:pt x="24467" y="100262"/>
                      <a:pt x="31016" y="96048"/>
                      <a:pt x="33290" y="90591"/>
                    </a:cubicBezTo>
                    <a:cubicBezTo>
                      <a:pt x="35564" y="85134"/>
                      <a:pt x="32138" y="75037"/>
                      <a:pt x="32562" y="69125"/>
                    </a:cubicBezTo>
                    <a:cubicBezTo>
                      <a:pt x="32987" y="63213"/>
                      <a:pt x="32926" y="59908"/>
                      <a:pt x="35837" y="55118"/>
                    </a:cubicBezTo>
                    <a:cubicBezTo>
                      <a:pt x="38748" y="50328"/>
                      <a:pt x="45660" y="47206"/>
                      <a:pt x="50026" y="40384"/>
                    </a:cubicBezTo>
                    <a:cubicBezTo>
                      <a:pt x="54392" y="33563"/>
                      <a:pt x="59667" y="20920"/>
                      <a:pt x="62032" y="14189"/>
                    </a:cubicBezTo>
                    <a:cubicBezTo>
                      <a:pt x="64397" y="7458"/>
                      <a:pt x="63851" y="2365"/>
                      <a:pt x="64215" y="0"/>
                    </a:cubicBezTo>
                  </a:path>
                </a:pathLst>
              </a:custGeom>
              <a:noFill/>
              <a:ln w="19050" cap="flat" cmpd="sng">
                <a:solidFill>
                  <a:schemeClr val="accent5"/>
                </a:solidFill>
                <a:prstDash val="dash"/>
                <a:round/>
                <a:headEnd type="none" w="med" len="med"/>
                <a:tailEnd type="none" w="med" len="med"/>
              </a:ln>
            </p:spPr>
          </p:sp>
          <p:sp>
            <p:nvSpPr>
              <p:cNvPr id="1853" name="Google Shape;1853;p33"/>
              <p:cNvSpPr/>
              <p:nvPr/>
            </p:nvSpPr>
            <p:spPr>
              <a:xfrm rot="2402816">
                <a:off x="3496348" y="-8890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sp>
        </p:grpSp>
        <p:grpSp>
          <p:nvGrpSpPr>
            <p:cNvPr id="1854" name="Google Shape;1854;p33"/>
            <p:cNvGrpSpPr/>
            <p:nvPr/>
          </p:nvGrpSpPr>
          <p:grpSpPr>
            <a:xfrm rot="290483">
              <a:off x="1273110" y="4592886"/>
              <a:ext cx="2481470" cy="2481470"/>
              <a:chOff x="2530475" y="1998650"/>
              <a:chExt cx="2100600" cy="2100600"/>
            </a:xfrm>
          </p:grpSpPr>
          <p:cxnSp>
            <p:nvCxnSpPr>
              <p:cNvPr id="1855" name="Google Shape;1855;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56" name="Google Shape;1856;p33"/>
              <p:cNvGrpSpPr/>
              <p:nvPr/>
            </p:nvGrpSpPr>
            <p:grpSpPr>
              <a:xfrm>
                <a:off x="2530475" y="1998650"/>
                <a:ext cx="2100600" cy="2100600"/>
                <a:chOff x="2530475" y="1998650"/>
                <a:chExt cx="2100600" cy="2100600"/>
              </a:xfrm>
            </p:grpSpPr>
            <p:cxnSp>
              <p:nvCxnSpPr>
                <p:cNvPr id="1857" name="Google Shape;1857;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8" name="Google Shape;1858;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9" name="Google Shape;1859;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0" name="Google Shape;1860;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1" name="Google Shape;1861;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2" name="Google Shape;1862;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nvGrpSpPr>
          <p:cNvPr id="1874" name="Google Shape;1874;p33"/>
          <p:cNvGrpSpPr/>
          <p:nvPr/>
        </p:nvGrpSpPr>
        <p:grpSpPr>
          <a:xfrm>
            <a:off x="1587836" y="190427"/>
            <a:ext cx="7315677" cy="4837499"/>
            <a:chOff x="1587836" y="190427"/>
            <a:chExt cx="7315677" cy="4837499"/>
          </a:xfrm>
        </p:grpSpPr>
        <p:sp>
          <p:nvSpPr>
            <p:cNvPr id="1875" name="Google Shape;1875;p33"/>
            <p:cNvSpPr/>
            <p:nvPr/>
          </p:nvSpPr>
          <p:spPr>
            <a:xfrm>
              <a:off x="8518611" y="585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1587836" y="190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flipH="1">
              <a:off x="8076036" y="4678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33"/>
          <p:cNvGrpSpPr/>
          <p:nvPr/>
        </p:nvGrpSpPr>
        <p:grpSpPr>
          <a:xfrm>
            <a:off x="226403" y="109123"/>
            <a:ext cx="8606183" cy="4878872"/>
            <a:chOff x="226403" y="109123"/>
            <a:chExt cx="8606183" cy="4878872"/>
          </a:xfrm>
        </p:grpSpPr>
        <p:sp>
          <p:nvSpPr>
            <p:cNvPr id="1879" name="Google Shape;1879;p33"/>
            <p:cNvSpPr/>
            <p:nvPr/>
          </p:nvSpPr>
          <p:spPr>
            <a:xfrm>
              <a:off x="8205074" y="20617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8518598" y="1745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226403" y="195550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355217" y="165504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514227" y="18630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flipH="1">
              <a:off x="1301787" y="109123"/>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flipH="1">
              <a:off x="1231417" y="317129"/>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flipH="1">
              <a:off x="8685369" y="4777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flipH="1">
              <a:off x="8550419" y="4518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7589887" y="4902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7084223" y="47537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90"/>
        <p:cNvGrpSpPr/>
        <p:nvPr/>
      </p:nvGrpSpPr>
      <p:grpSpPr>
        <a:xfrm>
          <a:off x="0" y="0"/>
          <a:ext cx="0" cy="0"/>
          <a:chOff x="0" y="0"/>
          <a:chExt cx="0" cy="0"/>
        </a:xfrm>
      </p:grpSpPr>
      <p:grpSp>
        <p:nvGrpSpPr>
          <p:cNvPr id="1891" name="Google Shape;1891;p34"/>
          <p:cNvGrpSpPr/>
          <p:nvPr/>
        </p:nvGrpSpPr>
        <p:grpSpPr>
          <a:xfrm>
            <a:off x="104561" y="709115"/>
            <a:ext cx="8873889" cy="3695712"/>
            <a:chOff x="104561" y="709115"/>
            <a:chExt cx="8873889" cy="3695712"/>
          </a:xfrm>
        </p:grpSpPr>
        <p:sp>
          <p:nvSpPr>
            <p:cNvPr id="1892" name="Google Shape;1892;p34"/>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4"/>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34"/>
          <p:cNvGrpSpPr/>
          <p:nvPr/>
        </p:nvGrpSpPr>
        <p:grpSpPr>
          <a:xfrm>
            <a:off x="320612" y="153363"/>
            <a:ext cx="8582337" cy="4803412"/>
            <a:chOff x="320612" y="153363"/>
            <a:chExt cx="8582337" cy="4803412"/>
          </a:xfrm>
        </p:grpSpPr>
        <p:sp>
          <p:nvSpPr>
            <p:cNvPr id="1895" name="Google Shape;1895;p34"/>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4"/>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4"/>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1" name="Google Shape;1901;p34"/>
          <p:cNvGrpSpPr/>
          <p:nvPr/>
        </p:nvGrpSpPr>
        <p:grpSpPr>
          <a:xfrm>
            <a:off x="-2081234" y="-1667063"/>
            <a:ext cx="13143688" cy="7790526"/>
            <a:chOff x="-2081234" y="-1667063"/>
            <a:chExt cx="13143688" cy="7790526"/>
          </a:xfrm>
        </p:grpSpPr>
        <p:sp>
          <p:nvSpPr>
            <p:cNvPr id="1902" name="Google Shape;1902;p34"/>
            <p:cNvSpPr/>
            <p:nvPr/>
          </p:nvSpPr>
          <p:spPr>
            <a:xfrm>
              <a:off x="1377567" y="-154266"/>
              <a:ext cx="6328400" cy="518175"/>
            </a:xfrm>
            <a:custGeom>
              <a:avLst/>
              <a:gdLst/>
              <a:ahLst/>
              <a:cxnLst/>
              <a:rect l="l" t="t" r="r" b="b"/>
              <a:pathLst>
                <a:path w="253136" h="20727" extrusionOk="0">
                  <a:moveTo>
                    <a:pt x="253136" y="199"/>
                  </a:moveTo>
                  <a:cubicBezTo>
                    <a:pt x="251007" y="1979"/>
                    <a:pt x="245349" y="8145"/>
                    <a:pt x="240359" y="10878"/>
                  </a:cubicBezTo>
                  <a:cubicBezTo>
                    <a:pt x="235369" y="13611"/>
                    <a:pt x="233081" y="16631"/>
                    <a:pt x="223196" y="16599"/>
                  </a:cubicBezTo>
                  <a:cubicBezTo>
                    <a:pt x="213312" y="16567"/>
                    <a:pt x="199613" y="10020"/>
                    <a:pt x="181052" y="10687"/>
                  </a:cubicBezTo>
                  <a:cubicBezTo>
                    <a:pt x="162491" y="11355"/>
                    <a:pt x="138876" y="21589"/>
                    <a:pt x="111828" y="20604"/>
                  </a:cubicBezTo>
                  <a:cubicBezTo>
                    <a:pt x="84781" y="19619"/>
                    <a:pt x="37042" y="8177"/>
                    <a:pt x="18767" y="4776"/>
                  </a:cubicBezTo>
                  <a:cubicBezTo>
                    <a:pt x="492" y="1375"/>
                    <a:pt x="5292" y="835"/>
                    <a:pt x="2177" y="199"/>
                  </a:cubicBezTo>
                  <a:cubicBezTo>
                    <a:pt x="-938" y="-437"/>
                    <a:pt x="429" y="835"/>
                    <a:pt x="79" y="962"/>
                  </a:cubicBezTo>
                </a:path>
              </a:pathLst>
            </a:custGeom>
            <a:noFill/>
            <a:ln w="19050" cap="flat" cmpd="sng">
              <a:solidFill>
                <a:schemeClr val="accent5"/>
              </a:solidFill>
              <a:prstDash val="dash"/>
              <a:round/>
              <a:headEnd type="none" w="med" len="med"/>
              <a:tailEnd type="none" w="med" len="med"/>
            </a:ln>
          </p:spPr>
        </p:sp>
        <p:grpSp>
          <p:nvGrpSpPr>
            <p:cNvPr id="1903" name="Google Shape;1903;p34"/>
            <p:cNvGrpSpPr/>
            <p:nvPr/>
          </p:nvGrpSpPr>
          <p:grpSpPr>
            <a:xfrm rot="1800033">
              <a:off x="-1627064" y="-1212893"/>
              <a:ext cx="2481608" cy="2481608"/>
              <a:chOff x="2530475" y="1998650"/>
              <a:chExt cx="2100600" cy="2100600"/>
            </a:xfrm>
          </p:grpSpPr>
          <p:cxnSp>
            <p:nvCxnSpPr>
              <p:cNvPr id="1904" name="Google Shape;1904;p3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905" name="Google Shape;1905;p34"/>
              <p:cNvGrpSpPr/>
              <p:nvPr/>
            </p:nvGrpSpPr>
            <p:grpSpPr>
              <a:xfrm>
                <a:off x="2530475" y="1998650"/>
                <a:ext cx="2100600" cy="2100600"/>
                <a:chOff x="2530475" y="1998650"/>
                <a:chExt cx="2100600" cy="2100600"/>
              </a:xfrm>
            </p:grpSpPr>
            <p:cxnSp>
              <p:nvCxnSpPr>
                <p:cNvPr id="1906" name="Google Shape;1906;p3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7" name="Google Shape;1907;p3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8" name="Google Shape;1908;p3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9" name="Google Shape;1909;p3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0" name="Google Shape;1910;p3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1" name="Google Shape;1911;p3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2" name="Google Shape;1912;p3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3" name="Google Shape;1913;p3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4" name="Google Shape;1914;p3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5" name="Google Shape;1915;p3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6" name="Google Shape;1916;p3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7" name="Google Shape;1917;p3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8" name="Google Shape;1918;p3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9" name="Google Shape;1919;p3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0" name="Google Shape;1920;p3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1" name="Google Shape;1921;p3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2" name="Google Shape;1922;p3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923" name="Google Shape;1923;p34"/>
            <p:cNvGrpSpPr/>
            <p:nvPr/>
          </p:nvGrpSpPr>
          <p:grpSpPr>
            <a:xfrm rot="899916">
              <a:off x="8302326" y="3363335"/>
              <a:ext cx="2481318" cy="2481318"/>
              <a:chOff x="2530475" y="1998650"/>
              <a:chExt cx="2100600" cy="2100600"/>
            </a:xfrm>
          </p:grpSpPr>
          <p:cxnSp>
            <p:nvCxnSpPr>
              <p:cNvPr id="1924" name="Google Shape;1924;p3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925" name="Google Shape;1925;p34"/>
              <p:cNvGrpSpPr/>
              <p:nvPr/>
            </p:nvGrpSpPr>
            <p:grpSpPr>
              <a:xfrm>
                <a:off x="2530475" y="1998650"/>
                <a:ext cx="2100600" cy="2100600"/>
                <a:chOff x="2530475" y="1998650"/>
                <a:chExt cx="2100600" cy="2100600"/>
              </a:xfrm>
            </p:grpSpPr>
            <p:cxnSp>
              <p:nvCxnSpPr>
                <p:cNvPr id="1926" name="Google Shape;1926;p3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7" name="Google Shape;1927;p3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8" name="Google Shape;1928;p3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9" name="Google Shape;1929;p3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0" name="Google Shape;1930;p3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1" name="Google Shape;1931;p3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2" name="Google Shape;1932;p3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3" name="Google Shape;1933;p3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4" name="Google Shape;1934;p3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5" name="Google Shape;1935;p3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6" name="Google Shape;1936;p3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7" name="Google Shape;1937;p3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8" name="Google Shape;1938;p3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9" name="Google Shape;1939;p3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0" name="Google Shape;1940;p3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1" name="Google Shape;1941;p3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2" name="Google Shape;1942;p3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75277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7545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0" name="Google Shape;280;p6"/>
          <p:cNvGrpSpPr/>
          <p:nvPr/>
        </p:nvGrpSpPr>
        <p:grpSpPr>
          <a:xfrm>
            <a:off x="104561" y="705311"/>
            <a:ext cx="8873889" cy="3695712"/>
            <a:chOff x="104561" y="705311"/>
            <a:chExt cx="8873889" cy="3695712"/>
          </a:xfrm>
        </p:grpSpPr>
        <p:sp>
          <p:nvSpPr>
            <p:cNvPr id="281" name="Google Shape;281;p6"/>
            <p:cNvSpPr/>
            <p:nvPr/>
          </p:nvSpPr>
          <p:spPr>
            <a:xfrm rot="10800000">
              <a:off x="8593548" y="40519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6"/>
          <p:cNvGrpSpPr/>
          <p:nvPr/>
        </p:nvGrpSpPr>
        <p:grpSpPr>
          <a:xfrm>
            <a:off x="320612" y="153363"/>
            <a:ext cx="8582337" cy="4803412"/>
            <a:chOff x="320612" y="153363"/>
            <a:chExt cx="8582337" cy="4803412"/>
          </a:xfrm>
        </p:grpSpPr>
        <p:sp>
          <p:nvSpPr>
            <p:cNvPr id="284" name="Google Shape;284;p6"/>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6"/>
          <p:cNvGrpSpPr/>
          <p:nvPr/>
        </p:nvGrpSpPr>
        <p:grpSpPr>
          <a:xfrm>
            <a:off x="-1960612" y="-744284"/>
            <a:ext cx="12997747" cy="6597323"/>
            <a:chOff x="-1960612" y="-744284"/>
            <a:chExt cx="12997747" cy="6597323"/>
          </a:xfrm>
        </p:grpSpPr>
        <p:sp>
          <p:nvSpPr>
            <p:cNvPr id="291" name="Google Shape;291;p6"/>
            <p:cNvSpPr/>
            <p:nvPr/>
          </p:nvSpPr>
          <p:spPr>
            <a:xfrm>
              <a:off x="1446125" y="4754860"/>
              <a:ext cx="6302600" cy="483000"/>
            </a:xfrm>
            <a:custGeom>
              <a:avLst/>
              <a:gdLst/>
              <a:ahLst/>
              <a:cxnLst/>
              <a:rect l="l" t="t" r="r" b="b"/>
              <a:pathLst>
                <a:path w="252104" h="19320" extrusionOk="0">
                  <a:moveTo>
                    <a:pt x="0" y="19320"/>
                  </a:moveTo>
                  <a:cubicBezTo>
                    <a:pt x="2543" y="17636"/>
                    <a:pt x="5848" y="11279"/>
                    <a:pt x="15256" y="9213"/>
                  </a:cubicBezTo>
                  <a:cubicBezTo>
                    <a:pt x="24664" y="7147"/>
                    <a:pt x="46245" y="8451"/>
                    <a:pt x="56447" y="6925"/>
                  </a:cubicBezTo>
                  <a:cubicBezTo>
                    <a:pt x="66649" y="5400"/>
                    <a:pt x="66840" y="-417"/>
                    <a:pt x="76470" y="60"/>
                  </a:cubicBezTo>
                  <a:cubicBezTo>
                    <a:pt x="86100" y="537"/>
                    <a:pt x="102628" y="9308"/>
                    <a:pt x="114229" y="9785"/>
                  </a:cubicBezTo>
                  <a:cubicBezTo>
                    <a:pt x="125830" y="10262"/>
                    <a:pt x="135809" y="3651"/>
                    <a:pt x="146075" y="2920"/>
                  </a:cubicBezTo>
                  <a:cubicBezTo>
                    <a:pt x="156341" y="2189"/>
                    <a:pt x="168133" y="3873"/>
                    <a:pt x="175824" y="5399"/>
                  </a:cubicBezTo>
                  <a:cubicBezTo>
                    <a:pt x="183516" y="6925"/>
                    <a:pt x="185073" y="11025"/>
                    <a:pt x="192224" y="12074"/>
                  </a:cubicBezTo>
                  <a:cubicBezTo>
                    <a:pt x="199375" y="13123"/>
                    <a:pt x="210723" y="11533"/>
                    <a:pt x="218732" y="11692"/>
                  </a:cubicBezTo>
                  <a:cubicBezTo>
                    <a:pt x="226742" y="11851"/>
                    <a:pt x="234719" y="11946"/>
                    <a:pt x="240281" y="13027"/>
                  </a:cubicBezTo>
                  <a:cubicBezTo>
                    <a:pt x="245843" y="14108"/>
                    <a:pt x="250134" y="17318"/>
                    <a:pt x="252104" y="18176"/>
                  </a:cubicBezTo>
                </a:path>
              </a:pathLst>
            </a:custGeom>
            <a:noFill/>
            <a:ln w="19050" cap="flat" cmpd="sng">
              <a:solidFill>
                <a:schemeClr val="accent5"/>
              </a:solidFill>
              <a:prstDash val="dash"/>
              <a:round/>
              <a:headEnd type="none" w="med" len="med"/>
              <a:tailEnd type="none" w="med" len="med"/>
            </a:ln>
          </p:spPr>
        </p:sp>
        <p:grpSp>
          <p:nvGrpSpPr>
            <p:cNvPr id="292" name="Google Shape;292;p6"/>
            <p:cNvGrpSpPr/>
            <p:nvPr/>
          </p:nvGrpSpPr>
          <p:grpSpPr>
            <a:xfrm rot="-641899">
              <a:off x="8346861" y="-535520"/>
              <a:ext cx="2481509" cy="2481509"/>
              <a:chOff x="2530475" y="1998650"/>
              <a:chExt cx="2100600" cy="2100600"/>
            </a:xfrm>
          </p:grpSpPr>
          <p:cxnSp>
            <p:nvCxnSpPr>
              <p:cNvPr id="293" name="Google Shape;293;p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94" name="Google Shape;294;p6"/>
              <p:cNvGrpSpPr/>
              <p:nvPr/>
            </p:nvGrpSpPr>
            <p:grpSpPr>
              <a:xfrm>
                <a:off x="2530475" y="1998650"/>
                <a:ext cx="2100600" cy="2100600"/>
                <a:chOff x="2530475" y="1998650"/>
                <a:chExt cx="2100600" cy="2100600"/>
              </a:xfrm>
            </p:grpSpPr>
            <p:cxnSp>
              <p:nvCxnSpPr>
                <p:cNvPr id="295" name="Google Shape;295;p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6" name="Google Shape;296;p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7" name="Google Shape;297;p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8" name="Google Shape;298;p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9" name="Google Shape;299;p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0" name="Google Shape;300;p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1" name="Google Shape;301;p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2" name="Google Shape;302;p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3" name="Google Shape;303;p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4" name="Google Shape;304;p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5" name="Google Shape;305;p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6" name="Google Shape;306;p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7" name="Google Shape;307;p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12" name="Google Shape;312;p6"/>
            <p:cNvGrpSpPr/>
            <p:nvPr/>
          </p:nvGrpSpPr>
          <p:grpSpPr>
            <a:xfrm rot="-484102">
              <a:off x="-1798754" y="3209756"/>
              <a:ext cx="2481425" cy="2481425"/>
              <a:chOff x="2530475" y="1998650"/>
              <a:chExt cx="2100600" cy="2100600"/>
            </a:xfrm>
          </p:grpSpPr>
          <p:cxnSp>
            <p:nvCxnSpPr>
              <p:cNvPr id="313" name="Google Shape;313;p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14" name="Google Shape;314;p6"/>
              <p:cNvGrpSpPr/>
              <p:nvPr/>
            </p:nvGrpSpPr>
            <p:grpSpPr>
              <a:xfrm>
                <a:off x="2530475" y="1998650"/>
                <a:ext cx="2100600" cy="2100600"/>
                <a:chOff x="2530475" y="1998650"/>
                <a:chExt cx="2100600" cy="2100600"/>
              </a:xfrm>
            </p:grpSpPr>
            <p:cxnSp>
              <p:nvCxnSpPr>
                <p:cNvPr id="315" name="Google Shape;315;p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2" name="Google Shape;322;p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3" name="Google Shape;323;p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4" name="Google Shape;324;p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5" name="Google Shape;325;p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6" name="Google Shape;326;p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7" name="Google Shape;327;p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8" name="Google Shape;328;p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9" name="Google Shape;329;p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30" name="Google Shape;330;p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31" name="Google Shape;331;p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43942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668091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222646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772024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4186966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747106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001777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317558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t>9/8/2023</a:t>
            </a:fld>
            <a:endParaRPr lang="en-US"/>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77570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sp>
        <p:nvSpPr>
          <p:cNvPr id="333" name="Google Shape;333;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7"/>
          <p:cNvSpPr txBox="1">
            <a:spLocks noGrp="1"/>
          </p:cNvSpPr>
          <p:nvPr>
            <p:ph type="subTitle" idx="1"/>
          </p:nvPr>
        </p:nvSpPr>
        <p:spPr>
          <a:xfrm>
            <a:off x="1097875" y="1860700"/>
            <a:ext cx="3858900" cy="221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335" name="Google Shape;335;p7"/>
          <p:cNvGrpSpPr/>
          <p:nvPr/>
        </p:nvGrpSpPr>
        <p:grpSpPr>
          <a:xfrm>
            <a:off x="320612" y="153363"/>
            <a:ext cx="8582337" cy="4803412"/>
            <a:chOff x="320612" y="153363"/>
            <a:chExt cx="8582337" cy="4803412"/>
          </a:xfrm>
        </p:grpSpPr>
        <p:sp>
          <p:nvSpPr>
            <p:cNvPr id="336" name="Google Shape;336;p7"/>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7"/>
          <p:cNvGrpSpPr/>
          <p:nvPr/>
        </p:nvGrpSpPr>
        <p:grpSpPr>
          <a:xfrm>
            <a:off x="104561" y="705311"/>
            <a:ext cx="8873889" cy="3695712"/>
            <a:chOff x="104561" y="705311"/>
            <a:chExt cx="8873889" cy="3695712"/>
          </a:xfrm>
        </p:grpSpPr>
        <p:sp>
          <p:nvSpPr>
            <p:cNvPr id="343" name="Google Shape;343;p7"/>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rot="10800000">
              <a:off x="8593548" y="40519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7"/>
          <p:cNvGrpSpPr/>
          <p:nvPr/>
        </p:nvGrpSpPr>
        <p:grpSpPr>
          <a:xfrm>
            <a:off x="-1960612" y="-744284"/>
            <a:ext cx="12997747" cy="6597323"/>
            <a:chOff x="-1960612" y="-744284"/>
            <a:chExt cx="12997747" cy="6597323"/>
          </a:xfrm>
        </p:grpSpPr>
        <p:grpSp>
          <p:nvGrpSpPr>
            <p:cNvPr id="346" name="Google Shape;346;p7"/>
            <p:cNvGrpSpPr/>
            <p:nvPr/>
          </p:nvGrpSpPr>
          <p:grpSpPr>
            <a:xfrm rot="-641899">
              <a:off x="8346861" y="-535520"/>
              <a:ext cx="2481509" cy="2481509"/>
              <a:chOff x="2530475" y="1998650"/>
              <a:chExt cx="2100600" cy="2100600"/>
            </a:xfrm>
          </p:grpSpPr>
          <p:cxnSp>
            <p:nvCxnSpPr>
              <p:cNvPr id="347" name="Google Shape;347;p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48" name="Google Shape;348;p7"/>
              <p:cNvGrpSpPr/>
              <p:nvPr/>
            </p:nvGrpSpPr>
            <p:grpSpPr>
              <a:xfrm>
                <a:off x="2530475" y="1998650"/>
                <a:ext cx="2100600" cy="2100600"/>
                <a:chOff x="2530475" y="1998650"/>
                <a:chExt cx="2100600" cy="2100600"/>
              </a:xfrm>
            </p:grpSpPr>
            <p:cxnSp>
              <p:nvCxnSpPr>
                <p:cNvPr id="349" name="Google Shape;349;p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0" name="Google Shape;350;p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1" name="Google Shape;351;p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2" name="Google Shape;352;p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3" name="Google Shape;353;p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4" name="Google Shape;354;p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5" name="Google Shape;355;p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6" name="Google Shape;356;p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7" name="Google Shape;357;p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58" name="Google Shape;358;p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59" name="Google Shape;359;p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0" name="Google Shape;360;p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1" name="Google Shape;361;p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2" name="Google Shape;362;p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3" name="Google Shape;363;p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4" name="Google Shape;364;p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66" name="Google Shape;366;p7"/>
            <p:cNvGrpSpPr/>
            <p:nvPr/>
          </p:nvGrpSpPr>
          <p:grpSpPr>
            <a:xfrm rot="-484102">
              <a:off x="-1798754" y="3209756"/>
              <a:ext cx="2481425" cy="2481425"/>
              <a:chOff x="2530475" y="1998650"/>
              <a:chExt cx="2100600" cy="2100600"/>
            </a:xfrm>
          </p:grpSpPr>
          <p:cxnSp>
            <p:nvCxnSpPr>
              <p:cNvPr id="367" name="Google Shape;367;p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68" name="Google Shape;368;p7"/>
              <p:cNvGrpSpPr/>
              <p:nvPr/>
            </p:nvGrpSpPr>
            <p:grpSpPr>
              <a:xfrm>
                <a:off x="2530475" y="1998650"/>
                <a:ext cx="2100600" cy="2100600"/>
                <a:chOff x="2530475" y="1998650"/>
                <a:chExt cx="2100600" cy="2100600"/>
              </a:xfrm>
            </p:grpSpPr>
            <p:cxnSp>
              <p:nvCxnSpPr>
                <p:cNvPr id="369" name="Google Shape;369;p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79" name="Google Shape;379;p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0" name="Google Shape;380;p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1" name="Google Shape;381;p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2" name="Google Shape;382;p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3" name="Google Shape;383;p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4" name="Google Shape;384;p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5" name="Google Shape;385;p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6"/>
        <p:cNvGrpSpPr/>
        <p:nvPr/>
      </p:nvGrpSpPr>
      <p:grpSpPr>
        <a:xfrm>
          <a:off x="0" y="0"/>
          <a:ext cx="0" cy="0"/>
          <a:chOff x="0" y="0"/>
          <a:chExt cx="0" cy="0"/>
        </a:xfrm>
      </p:grpSpPr>
      <p:sp>
        <p:nvSpPr>
          <p:cNvPr id="387" name="Google Shape;387;p8"/>
          <p:cNvSpPr txBox="1">
            <a:spLocks noGrp="1"/>
          </p:cNvSpPr>
          <p:nvPr>
            <p:ph type="title"/>
          </p:nvPr>
        </p:nvSpPr>
        <p:spPr>
          <a:xfrm>
            <a:off x="4108535" y="1732650"/>
            <a:ext cx="3858900" cy="167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88" name="Google Shape;388;p8"/>
          <p:cNvGrpSpPr/>
          <p:nvPr/>
        </p:nvGrpSpPr>
        <p:grpSpPr>
          <a:xfrm>
            <a:off x="186983" y="675958"/>
            <a:ext cx="8763439" cy="4336240"/>
            <a:chOff x="186983" y="675958"/>
            <a:chExt cx="8763439" cy="4336240"/>
          </a:xfrm>
        </p:grpSpPr>
        <p:sp>
          <p:nvSpPr>
            <p:cNvPr id="389" name="Google Shape;389;p8"/>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8"/>
          <p:cNvGrpSpPr/>
          <p:nvPr/>
        </p:nvGrpSpPr>
        <p:grpSpPr>
          <a:xfrm>
            <a:off x="-1142726" y="-117525"/>
            <a:ext cx="11528932" cy="6545247"/>
            <a:chOff x="-1142726" y="-117525"/>
            <a:chExt cx="11528932" cy="6545247"/>
          </a:xfrm>
        </p:grpSpPr>
        <p:grpSp>
          <p:nvGrpSpPr>
            <p:cNvPr id="392" name="Google Shape;392;p8"/>
            <p:cNvGrpSpPr/>
            <p:nvPr/>
          </p:nvGrpSpPr>
          <p:grpSpPr>
            <a:xfrm rot="-1198589">
              <a:off x="7555353" y="3596870"/>
              <a:ext cx="2481607" cy="2481607"/>
              <a:chOff x="2530475" y="1998650"/>
              <a:chExt cx="2100600" cy="2100600"/>
            </a:xfrm>
          </p:grpSpPr>
          <p:cxnSp>
            <p:nvCxnSpPr>
              <p:cNvPr id="393" name="Google Shape;393;p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94" name="Google Shape;394;p8"/>
              <p:cNvGrpSpPr/>
              <p:nvPr/>
            </p:nvGrpSpPr>
            <p:grpSpPr>
              <a:xfrm>
                <a:off x="2530475" y="1998650"/>
                <a:ext cx="2100600" cy="2100600"/>
                <a:chOff x="2530475" y="1998650"/>
                <a:chExt cx="2100600" cy="2100600"/>
              </a:xfrm>
            </p:grpSpPr>
            <p:cxnSp>
              <p:nvCxnSpPr>
                <p:cNvPr id="395" name="Google Shape;395;p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6" name="Google Shape;396;p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7" name="Google Shape;397;p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8" name="Google Shape;398;p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9" name="Google Shape;399;p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0" name="Google Shape;400;p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1" name="Google Shape;401;p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2" name="Google Shape;402;p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3" name="Google Shape;403;p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4" name="Google Shape;404;p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5" name="Google Shape;405;p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6" name="Google Shape;406;p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7" name="Google Shape;407;p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8" name="Google Shape;408;p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9" name="Google Shape;409;p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10" name="Google Shape;410;p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11" name="Google Shape;411;p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12" name="Google Shape;412;p8"/>
            <p:cNvGrpSpPr/>
            <p:nvPr/>
          </p:nvGrpSpPr>
          <p:grpSpPr>
            <a:xfrm rot="-578074">
              <a:off x="-952582" y="1130534"/>
              <a:ext cx="2481358" cy="2481358"/>
              <a:chOff x="2530475" y="1998650"/>
              <a:chExt cx="2100600" cy="2100600"/>
            </a:xfrm>
          </p:grpSpPr>
          <p:cxnSp>
            <p:nvCxnSpPr>
              <p:cNvPr id="413" name="Google Shape;413;p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14" name="Google Shape;414;p8"/>
              <p:cNvGrpSpPr/>
              <p:nvPr/>
            </p:nvGrpSpPr>
            <p:grpSpPr>
              <a:xfrm>
                <a:off x="2530475" y="1998650"/>
                <a:ext cx="2100600" cy="2100600"/>
                <a:chOff x="2530475" y="1998650"/>
                <a:chExt cx="2100600" cy="2100600"/>
              </a:xfrm>
            </p:grpSpPr>
            <p:cxnSp>
              <p:nvCxnSpPr>
                <p:cNvPr id="415" name="Google Shape;415;p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2" name="Google Shape;422;p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3" name="Google Shape;423;p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4" name="Google Shape;424;p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5" name="Google Shape;425;p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6" name="Google Shape;426;p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7" name="Google Shape;427;p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9" name="Google Shape;429;p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0" name="Google Shape;430;p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1" name="Google Shape;431;p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432" name="Google Shape;432;p8"/>
            <p:cNvSpPr/>
            <p:nvPr/>
          </p:nvSpPr>
          <p:spPr>
            <a:xfrm>
              <a:off x="3767875" y="-117525"/>
              <a:ext cx="5516022" cy="967800"/>
            </a:xfrm>
            <a:custGeom>
              <a:avLst/>
              <a:gdLst/>
              <a:ahLst/>
              <a:cxnLst/>
              <a:rect l="l" t="t" r="r" b="b"/>
              <a:pathLst>
                <a:path w="233606" h="38712" extrusionOk="0">
                  <a:moveTo>
                    <a:pt x="233606" y="38712"/>
                  </a:moveTo>
                  <a:cubicBezTo>
                    <a:pt x="232017" y="36742"/>
                    <a:pt x="229633" y="29527"/>
                    <a:pt x="224071" y="26889"/>
                  </a:cubicBezTo>
                  <a:cubicBezTo>
                    <a:pt x="218509" y="24251"/>
                    <a:pt x="208402" y="22789"/>
                    <a:pt x="200234" y="22884"/>
                  </a:cubicBezTo>
                  <a:cubicBezTo>
                    <a:pt x="192066" y="22979"/>
                    <a:pt x="184692" y="25204"/>
                    <a:pt x="175062" y="27461"/>
                  </a:cubicBezTo>
                  <a:cubicBezTo>
                    <a:pt x="165432" y="29718"/>
                    <a:pt x="153862" y="36361"/>
                    <a:pt x="142452" y="36424"/>
                  </a:cubicBezTo>
                  <a:cubicBezTo>
                    <a:pt x="131042" y="36488"/>
                    <a:pt x="119918" y="31624"/>
                    <a:pt x="106601" y="27842"/>
                  </a:cubicBezTo>
                  <a:cubicBezTo>
                    <a:pt x="93284" y="24060"/>
                    <a:pt x="74087" y="15257"/>
                    <a:pt x="62550" y="13731"/>
                  </a:cubicBezTo>
                  <a:cubicBezTo>
                    <a:pt x="51013" y="12206"/>
                    <a:pt x="47802" y="20978"/>
                    <a:pt x="37377" y="18689"/>
                  </a:cubicBezTo>
                  <a:cubicBezTo>
                    <a:pt x="26952" y="16401"/>
                    <a:pt x="6230" y="3115"/>
                    <a:pt x="0" y="0"/>
                  </a:cubicBezTo>
                </a:path>
              </a:pathLst>
            </a:custGeom>
            <a:noFill/>
            <a:ln w="19050" cap="flat" cmpd="sng">
              <a:solidFill>
                <a:schemeClr val="accent5"/>
              </a:solidFill>
              <a:prstDash val="dash"/>
              <a:round/>
              <a:headEnd type="none" w="med" len="med"/>
              <a:tailEnd type="none" w="med" len="med"/>
            </a:ln>
          </p:spPr>
        </p:sp>
      </p:grpSp>
      <p:grpSp>
        <p:nvGrpSpPr>
          <p:cNvPr id="433" name="Google Shape;433;p8"/>
          <p:cNvGrpSpPr/>
          <p:nvPr/>
        </p:nvGrpSpPr>
        <p:grpSpPr>
          <a:xfrm>
            <a:off x="221862" y="124009"/>
            <a:ext cx="8735155" cy="4895482"/>
            <a:chOff x="221862" y="124009"/>
            <a:chExt cx="8735155" cy="4895482"/>
          </a:xfrm>
        </p:grpSpPr>
        <p:sp>
          <p:nvSpPr>
            <p:cNvPr id="434" name="Google Shape;434;p8"/>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2"/>
        <p:cNvGrpSpPr/>
        <p:nvPr/>
      </p:nvGrpSpPr>
      <p:grpSpPr>
        <a:xfrm>
          <a:off x="0" y="0"/>
          <a:ext cx="0" cy="0"/>
          <a:chOff x="0" y="0"/>
          <a:chExt cx="0" cy="0"/>
        </a:xfrm>
      </p:grpSpPr>
      <p:grpSp>
        <p:nvGrpSpPr>
          <p:cNvPr id="443" name="Google Shape;443;p9"/>
          <p:cNvGrpSpPr/>
          <p:nvPr/>
        </p:nvGrpSpPr>
        <p:grpSpPr>
          <a:xfrm>
            <a:off x="-577305" y="-1566838"/>
            <a:ext cx="10283500" cy="8262987"/>
            <a:chOff x="-577305" y="-1566838"/>
            <a:chExt cx="10283500" cy="8262987"/>
          </a:xfrm>
        </p:grpSpPr>
        <p:grpSp>
          <p:nvGrpSpPr>
            <p:cNvPr id="444" name="Google Shape;444;p9"/>
            <p:cNvGrpSpPr/>
            <p:nvPr/>
          </p:nvGrpSpPr>
          <p:grpSpPr>
            <a:xfrm rot="-1198589">
              <a:off x="6545203" y="-1217593"/>
              <a:ext cx="2481607" cy="2481607"/>
              <a:chOff x="2530475" y="1998650"/>
              <a:chExt cx="2100600" cy="2100600"/>
            </a:xfrm>
          </p:grpSpPr>
          <p:cxnSp>
            <p:nvCxnSpPr>
              <p:cNvPr id="445" name="Google Shape;445;p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46" name="Google Shape;446;p9"/>
              <p:cNvGrpSpPr/>
              <p:nvPr/>
            </p:nvGrpSpPr>
            <p:grpSpPr>
              <a:xfrm>
                <a:off x="2530475" y="1998650"/>
                <a:ext cx="2100600" cy="2100600"/>
                <a:chOff x="2530475" y="1998650"/>
                <a:chExt cx="2100600" cy="2100600"/>
              </a:xfrm>
            </p:grpSpPr>
            <p:cxnSp>
              <p:nvCxnSpPr>
                <p:cNvPr id="447" name="Google Shape;447;p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48" name="Google Shape;448;p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49" name="Google Shape;449;p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0" name="Google Shape;450;p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1" name="Google Shape;451;p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2" name="Google Shape;452;p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3" name="Google Shape;453;p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4" name="Google Shape;454;p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5" name="Google Shape;455;p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6" name="Google Shape;456;p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7" name="Google Shape;457;p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8" name="Google Shape;458;p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9" name="Google Shape;459;p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0" name="Google Shape;460;p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1" name="Google Shape;461;p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2" name="Google Shape;462;p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3" name="Google Shape;463;p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64" name="Google Shape;464;p9"/>
            <p:cNvGrpSpPr/>
            <p:nvPr/>
          </p:nvGrpSpPr>
          <p:grpSpPr>
            <a:xfrm rot="-899916">
              <a:off x="-298495" y="3936020"/>
              <a:ext cx="2481318" cy="2481318"/>
              <a:chOff x="2530475" y="1998650"/>
              <a:chExt cx="2100600" cy="2100600"/>
            </a:xfrm>
          </p:grpSpPr>
          <p:cxnSp>
            <p:nvCxnSpPr>
              <p:cNvPr id="465" name="Google Shape;465;p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66" name="Google Shape;466;p9"/>
              <p:cNvGrpSpPr/>
              <p:nvPr/>
            </p:nvGrpSpPr>
            <p:grpSpPr>
              <a:xfrm>
                <a:off x="2530475" y="1998650"/>
                <a:ext cx="2100600" cy="2100600"/>
                <a:chOff x="2530475" y="1998650"/>
                <a:chExt cx="2100600" cy="2100600"/>
              </a:xfrm>
            </p:grpSpPr>
            <p:cxnSp>
              <p:nvCxnSpPr>
                <p:cNvPr id="467" name="Google Shape;467;p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68" name="Google Shape;468;p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69" name="Google Shape;469;p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0" name="Google Shape;470;p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1" name="Google Shape;471;p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2" name="Google Shape;472;p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3" name="Google Shape;473;p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4" name="Google Shape;474;p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5" name="Google Shape;475;p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6" name="Google Shape;476;p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7" name="Google Shape;477;p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8" name="Google Shape;478;p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9" name="Google Shape;479;p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0" name="Google Shape;480;p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1" name="Google Shape;481;p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2" name="Google Shape;482;p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3" name="Google Shape;483;p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84" name="Google Shape;484;p9"/>
            <p:cNvGrpSpPr/>
            <p:nvPr/>
          </p:nvGrpSpPr>
          <p:grpSpPr>
            <a:xfrm rot="-741944">
              <a:off x="6987590" y="3548820"/>
              <a:ext cx="2481666" cy="2481666"/>
              <a:chOff x="2530475" y="1998650"/>
              <a:chExt cx="2100600" cy="2100600"/>
            </a:xfrm>
          </p:grpSpPr>
          <p:cxnSp>
            <p:nvCxnSpPr>
              <p:cNvPr id="485" name="Google Shape;485;p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86" name="Google Shape;486;p9"/>
              <p:cNvGrpSpPr/>
              <p:nvPr/>
            </p:nvGrpSpPr>
            <p:grpSpPr>
              <a:xfrm>
                <a:off x="2530475" y="1998650"/>
                <a:ext cx="2100600" cy="2100600"/>
                <a:chOff x="2530475" y="1998650"/>
                <a:chExt cx="2100600" cy="2100600"/>
              </a:xfrm>
            </p:grpSpPr>
            <p:cxnSp>
              <p:nvCxnSpPr>
                <p:cNvPr id="487" name="Google Shape;487;p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88" name="Google Shape;488;p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89" name="Google Shape;489;p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0" name="Google Shape;490;p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1" name="Google Shape;491;p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2" name="Google Shape;492;p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3" name="Google Shape;493;p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4" name="Google Shape;494;p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5" name="Google Shape;495;p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6" name="Google Shape;496;p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7" name="Google Shape;497;p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8" name="Google Shape;498;p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9" name="Google Shape;499;p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0" name="Google Shape;500;p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1" name="Google Shape;501;p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2" name="Google Shape;502;p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3" name="Google Shape;503;p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504" name="Google Shape;504;p9"/>
          <p:cNvSpPr txBox="1">
            <a:spLocks noGrp="1"/>
          </p:cNvSpPr>
          <p:nvPr>
            <p:ph type="title"/>
          </p:nvPr>
        </p:nvSpPr>
        <p:spPr>
          <a:xfrm>
            <a:off x="703650" y="1722450"/>
            <a:ext cx="5247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05" name="Google Shape;505;p9"/>
          <p:cNvSpPr txBox="1">
            <a:spLocks noGrp="1"/>
          </p:cNvSpPr>
          <p:nvPr>
            <p:ph type="subTitle" idx="1"/>
          </p:nvPr>
        </p:nvSpPr>
        <p:spPr>
          <a:xfrm>
            <a:off x="703650" y="2749950"/>
            <a:ext cx="5247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06" name="Google Shape;506;p9"/>
          <p:cNvGrpSpPr/>
          <p:nvPr/>
        </p:nvGrpSpPr>
        <p:grpSpPr>
          <a:xfrm>
            <a:off x="885436" y="64216"/>
            <a:ext cx="494877" cy="5028783"/>
            <a:chOff x="885436" y="64216"/>
            <a:chExt cx="494877" cy="5028783"/>
          </a:xfrm>
        </p:grpSpPr>
        <p:sp>
          <p:nvSpPr>
            <p:cNvPr id="507" name="Google Shape;507;p9"/>
            <p:cNvSpPr/>
            <p:nvPr/>
          </p:nvSpPr>
          <p:spPr>
            <a:xfrm rot="1332272" flipH="1">
              <a:off x="943725" y="4684140"/>
              <a:ext cx="384902" cy="349072"/>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885436" y="64216"/>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9"/>
          <p:cNvGrpSpPr/>
          <p:nvPr/>
        </p:nvGrpSpPr>
        <p:grpSpPr>
          <a:xfrm>
            <a:off x="412962" y="225675"/>
            <a:ext cx="7524557" cy="4098000"/>
            <a:chOff x="412962" y="225675"/>
            <a:chExt cx="7524557" cy="4098000"/>
          </a:xfrm>
        </p:grpSpPr>
        <p:sp>
          <p:nvSpPr>
            <p:cNvPr id="510" name="Google Shape;510;p9"/>
            <p:cNvSpPr/>
            <p:nvPr/>
          </p:nvSpPr>
          <p:spPr>
            <a:xfrm>
              <a:off x="7469724" y="3744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7781873" y="2256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9"/>
            <p:cNvGrpSpPr/>
            <p:nvPr/>
          </p:nvGrpSpPr>
          <p:grpSpPr>
            <a:xfrm>
              <a:off x="412962" y="394811"/>
              <a:ext cx="306224" cy="3928864"/>
              <a:chOff x="412962" y="394811"/>
              <a:chExt cx="306224" cy="3928864"/>
            </a:xfrm>
          </p:grpSpPr>
          <p:sp>
            <p:nvSpPr>
              <p:cNvPr id="513" name="Google Shape;513;p9"/>
              <p:cNvSpPr/>
              <p:nvPr/>
            </p:nvSpPr>
            <p:spPr>
              <a:xfrm flipH="1">
                <a:off x="571969" y="41714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flipH="1">
                <a:off x="452544" y="38102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flipH="1">
                <a:off x="412962" y="394811"/>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01602" y="6824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0"/>
        <p:cNvGrpSpPr/>
        <p:nvPr/>
      </p:nvGrpSpPr>
      <p:grpSpPr>
        <a:xfrm>
          <a:off x="0" y="0"/>
          <a:ext cx="0" cy="0"/>
          <a:chOff x="0" y="0"/>
          <a:chExt cx="0" cy="0"/>
        </a:xfrm>
      </p:grpSpPr>
      <p:grpSp>
        <p:nvGrpSpPr>
          <p:cNvPr id="521" name="Google Shape;521;p11"/>
          <p:cNvGrpSpPr/>
          <p:nvPr/>
        </p:nvGrpSpPr>
        <p:grpSpPr>
          <a:xfrm>
            <a:off x="-1197212" y="-292175"/>
            <a:ext cx="11475697" cy="5906267"/>
            <a:chOff x="-1197212" y="-292175"/>
            <a:chExt cx="11475697" cy="5906267"/>
          </a:xfrm>
        </p:grpSpPr>
        <p:grpSp>
          <p:nvGrpSpPr>
            <p:cNvPr id="522" name="Google Shape;522;p11"/>
            <p:cNvGrpSpPr/>
            <p:nvPr/>
          </p:nvGrpSpPr>
          <p:grpSpPr>
            <a:xfrm rot="-641899">
              <a:off x="7588211" y="2799655"/>
              <a:ext cx="2481509" cy="2481509"/>
              <a:chOff x="2530475" y="1998650"/>
              <a:chExt cx="2100600" cy="2100600"/>
            </a:xfrm>
          </p:grpSpPr>
          <p:cxnSp>
            <p:nvCxnSpPr>
              <p:cNvPr id="523" name="Google Shape;523;p1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524" name="Google Shape;524;p11"/>
              <p:cNvGrpSpPr/>
              <p:nvPr/>
            </p:nvGrpSpPr>
            <p:grpSpPr>
              <a:xfrm>
                <a:off x="2530475" y="1998650"/>
                <a:ext cx="2100600" cy="2100600"/>
                <a:chOff x="2530475" y="1998650"/>
                <a:chExt cx="2100600" cy="2100600"/>
              </a:xfrm>
            </p:grpSpPr>
            <p:cxnSp>
              <p:nvCxnSpPr>
                <p:cNvPr id="525" name="Google Shape;525;p1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38" name="Google Shape;538;p1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39" name="Google Shape;539;p1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40" name="Google Shape;540;p1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41" name="Google Shape;541;p1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542" name="Google Shape;542;p11"/>
            <p:cNvGrpSpPr/>
            <p:nvPr/>
          </p:nvGrpSpPr>
          <p:grpSpPr>
            <a:xfrm rot="-484102">
              <a:off x="-1035354" y="-92019"/>
              <a:ext cx="2481425" cy="2481425"/>
              <a:chOff x="2530475" y="1998650"/>
              <a:chExt cx="2100600" cy="2100600"/>
            </a:xfrm>
          </p:grpSpPr>
          <p:cxnSp>
            <p:nvCxnSpPr>
              <p:cNvPr id="543" name="Google Shape;543;p1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544" name="Google Shape;544;p11"/>
              <p:cNvGrpSpPr/>
              <p:nvPr/>
            </p:nvGrpSpPr>
            <p:grpSpPr>
              <a:xfrm>
                <a:off x="2530475" y="1998650"/>
                <a:ext cx="2100600" cy="2100600"/>
                <a:chOff x="2530475" y="1998650"/>
                <a:chExt cx="2100600" cy="2100600"/>
              </a:xfrm>
            </p:grpSpPr>
            <p:cxnSp>
              <p:nvCxnSpPr>
                <p:cNvPr id="545" name="Google Shape;545;p1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46" name="Google Shape;546;p1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47" name="Google Shape;547;p1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48" name="Google Shape;548;p1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49" name="Google Shape;549;p1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50" name="Google Shape;550;p1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51" name="Google Shape;551;p1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52" name="Google Shape;552;p1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53" name="Google Shape;553;p1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54" name="Google Shape;554;p1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55" name="Google Shape;555;p1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56" name="Google Shape;556;p1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57" name="Google Shape;557;p1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58" name="Google Shape;558;p1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59" name="Google Shape;559;p1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60" name="Google Shape;560;p1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61" name="Google Shape;561;p1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562" name="Google Shape;562;p11"/>
            <p:cNvSpPr/>
            <p:nvPr/>
          </p:nvSpPr>
          <p:spPr>
            <a:xfrm>
              <a:off x="-375050" y="3947767"/>
              <a:ext cx="8061800" cy="1666325"/>
            </a:xfrm>
            <a:custGeom>
              <a:avLst/>
              <a:gdLst/>
              <a:ahLst/>
              <a:cxnLst/>
              <a:rect l="l" t="t" r="r" b="b"/>
              <a:pathLst>
                <a:path w="322472" h="66653" extrusionOk="0">
                  <a:moveTo>
                    <a:pt x="0" y="17452"/>
                  </a:moveTo>
                  <a:cubicBezTo>
                    <a:pt x="6802" y="14560"/>
                    <a:pt x="23456" y="894"/>
                    <a:pt x="40810" y="99"/>
                  </a:cubicBezTo>
                  <a:cubicBezTo>
                    <a:pt x="58164" y="-695"/>
                    <a:pt x="87786" y="6170"/>
                    <a:pt x="104122" y="12685"/>
                  </a:cubicBezTo>
                  <a:cubicBezTo>
                    <a:pt x="120459" y="19201"/>
                    <a:pt x="124145" y="39764"/>
                    <a:pt x="138829" y="39192"/>
                  </a:cubicBezTo>
                  <a:cubicBezTo>
                    <a:pt x="153513" y="38620"/>
                    <a:pt x="174649" y="12716"/>
                    <a:pt x="192225" y="9252"/>
                  </a:cubicBezTo>
                  <a:cubicBezTo>
                    <a:pt x="209801" y="5788"/>
                    <a:pt x="227949" y="10746"/>
                    <a:pt x="244285" y="18406"/>
                  </a:cubicBezTo>
                  <a:cubicBezTo>
                    <a:pt x="260622" y="26066"/>
                    <a:pt x="277213" y="47170"/>
                    <a:pt x="290244" y="55211"/>
                  </a:cubicBezTo>
                  <a:cubicBezTo>
                    <a:pt x="303275" y="63252"/>
                    <a:pt x="317101" y="64746"/>
                    <a:pt x="322472" y="66653"/>
                  </a:cubicBezTo>
                </a:path>
              </a:pathLst>
            </a:custGeom>
            <a:noFill/>
            <a:ln w="19050" cap="flat" cmpd="sng">
              <a:solidFill>
                <a:schemeClr val="accent5"/>
              </a:solidFill>
              <a:prstDash val="dash"/>
              <a:round/>
              <a:headEnd type="none" w="med" len="med"/>
              <a:tailEnd type="none" w="med" len="med"/>
            </a:ln>
          </p:spPr>
        </p:sp>
        <p:sp>
          <p:nvSpPr>
            <p:cNvPr id="563" name="Google Shape;563;p11"/>
            <p:cNvSpPr/>
            <p:nvPr/>
          </p:nvSpPr>
          <p:spPr>
            <a:xfrm>
              <a:off x="1708350" y="-292175"/>
              <a:ext cx="7813875" cy="1515600"/>
            </a:xfrm>
            <a:custGeom>
              <a:avLst/>
              <a:gdLst/>
              <a:ahLst/>
              <a:cxnLst/>
              <a:rect l="l" t="t" r="r" b="b"/>
              <a:pathLst>
                <a:path w="312555" h="60624" extrusionOk="0">
                  <a:moveTo>
                    <a:pt x="0" y="0"/>
                  </a:moveTo>
                  <a:cubicBezTo>
                    <a:pt x="5276" y="6198"/>
                    <a:pt x="16972" y="30608"/>
                    <a:pt x="31656" y="37187"/>
                  </a:cubicBezTo>
                  <a:cubicBezTo>
                    <a:pt x="46340" y="43766"/>
                    <a:pt x="71797" y="42431"/>
                    <a:pt x="88102" y="39475"/>
                  </a:cubicBezTo>
                  <a:cubicBezTo>
                    <a:pt x="104407" y="36519"/>
                    <a:pt x="113275" y="18276"/>
                    <a:pt x="129484" y="19452"/>
                  </a:cubicBezTo>
                  <a:cubicBezTo>
                    <a:pt x="145694" y="20628"/>
                    <a:pt x="168673" y="39793"/>
                    <a:pt x="185359" y="46531"/>
                  </a:cubicBezTo>
                  <a:cubicBezTo>
                    <a:pt x="202045" y="53269"/>
                    <a:pt x="212152" y="57973"/>
                    <a:pt x="229601" y="59880"/>
                  </a:cubicBezTo>
                  <a:cubicBezTo>
                    <a:pt x="247050" y="61787"/>
                    <a:pt x="276226" y="59467"/>
                    <a:pt x="290052" y="57973"/>
                  </a:cubicBezTo>
                  <a:cubicBezTo>
                    <a:pt x="303878" y="56479"/>
                    <a:pt x="308805" y="52093"/>
                    <a:pt x="312555" y="50917"/>
                  </a:cubicBezTo>
                </a:path>
              </a:pathLst>
            </a:custGeom>
            <a:noFill/>
            <a:ln w="19050" cap="flat" cmpd="sng">
              <a:solidFill>
                <a:schemeClr val="accent5"/>
              </a:solidFill>
              <a:prstDash val="dash"/>
              <a:round/>
              <a:headEnd type="none" w="med" len="med"/>
              <a:tailEnd type="none" w="med" len="med"/>
            </a:ln>
          </p:spPr>
        </p:sp>
      </p:grpSp>
      <p:sp>
        <p:nvSpPr>
          <p:cNvPr id="564" name="Google Shape;564;p11"/>
          <p:cNvSpPr txBox="1">
            <a:spLocks noGrp="1"/>
          </p:cNvSpPr>
          <p:nvPr>
            <p:ph type="title" hasCustomPrompt="1"/>
          </p:nvPr>
        </p:nvSpPr>
        <p:spPr>
          <a:xfrm>
            <a:off x="1931425" y="1856125"/>
            <a:ext cx="5281200" cy="1053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3"/>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65" name="Google Shape;565;p11"/>
          <p:cNvSpPr txBox="1">
            <a:spLocks noGrp="1"/>
          </p:cNvSpPr>
          <p:nvPr>
            <p:ph type="subTitle" idx="1"/>
          </p:nvPr>
        </p:nvSpPr>
        <p:spPr>
          <a:xfrm>
            <a:off x="1931425" y="2790275"/>
            <a:ext cx="52812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6" name="Google Shape;566;p11"/>
          <p:cNvGrpSpPr/>
          <p:nvPr/>
        </p:nvGrpSpPr>
        <p:grpSpPr>
          <a:xfrm>
            <a:off x="221862" y="124009"/>
            <a:ext cx="8735155" cy="4895482"/>
            <a:chOff x="221862" y="124009"/>
            <a:chExt cx="8735155" cy="4895482"/>
          </a:xfrm>
        </p:grpSpPr>
        <p:sp>
          <p:nvSpPr>
            <p:cNvPr id="567" name="Google Shape;567;p11"/>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11"/>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7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77"/>
        <p:cNvGrpSpPr/>
        <p:nvPr/>
      </p:nvGrpSpPr>
      <p:grpSpPr>
        <a:xfrm>
          <a:off x="0" y="0"/>
          <a:ext cx="0" cy="0"/>
          <a:chOff x="0" y="0"/>
          <a:chExt cx="0" cy="0"/>
        </a:xfrm>
      </p:grpSpPr>
      <p:grpSp>
        <p:nvGrpSpPr>
          <p:cNvPr id="578" name="Google Shape;578;p13"/>
          <p:cNvGrpSpPr/>
          <p:nvPr/>
        </p:nvGrpSpPr>
        <p:grpSpPr>
          <a:xfrm>
            <a:off x="-857778" y="-2021309"/>
            <a:ext cx="12107713" cy="9118710"/>
            <a:chOff x="-857778" y="-2021309"/>
            <a:chExt cx="12107713" cy="9118710"/>
          </a:xfrm>
        </p:grpSpPr>
        <p:grpSp>
          <p:nvGrpSpPr>
            <p:cNvPr id="579" name="Google Shape;579;p13"/>
            <p:cNvGrpSpPr/>
            <p:nvPr/>
          </p:nvGrpSpPr>
          <p:grpSpPr>
            <a:xfrm rot="-641899">
              <a:off x="-649014" y="-1812545"/>
              <a:ext cx="2481509" cy="2481509"/>
              <a:chOff x="2530475" y="1998650"/>
              <a:chExt cx="2100600" cy="2100600"/>
            </a:xfrm>
          </p:grpSpPr>
          <p:cxnSp>
            <p:nvCxnSpPr>
              <p:cNvPr id="580" name="Google Shape;580;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581" name="Google Shape;581;p13"/>
              <p:cNvGrpSpPr/>
              <p:nvPr/>
            </p:nvGrpSpPr>
            <p:grpSpPr>
              <a:xfrm>
                <a:off x="2530475" y="1998650"/>
                <a:ext cx="2100600" cy="2100600"/>
                <a:chOff x="2530475" y="1998650"/>
                <a:chExt cx="2100600" cy="2100600"/>
              </a:xfrm>
            </p:grpSpPr>
            <p:cxnSp>
              <p:nvCxnSpPr>
                <p:cNvPr id="582" name="Google Shape;582;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90" name="Google Shape;590;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1" name="Google Shape;591;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2" name="Google Shape;592;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3" name="Google Shape;593;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4" name="Google Shape;594;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5" name="Google Shape;595;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6" name="Google Shape;596;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7" name="Google Shape;597;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8" name="Google Shape;598;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599" name="Google Shape;599;p13"/>
            <p:cNvGrpSpPr/>
            <p:nvPr/>
          </p:nvGrpSpPr>
          <p:grpSpPr>
            <a:xfrm rot="-641899">
              <a:off x="8559661" y="-321395"/>
              <a:ext cx="2481509" cy="2481509"/>
              <a:chOff x="2530475" y="1998650"/>
              <a:chExt cx="2100600" cy="2100600"/>
            </a:xfrm>
          </p:grpSpPr>
          <p:cxnSp>
            <p:nvCxnSpPr>
              <p:cNvPr id="600" name="Google Shape;600;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01" name="Google Shape;601;p13"/>
              <p:cNvGrpSpPr/>
              <p:nvPr/>
            </p:nvGrpSpPr>
            <p:grpSpPr>
              <a:xfrm>
                <a:off x="2530475" y="1998650"/>
                <a:ext cx="2100600" cy="2100600"/>
                <a:chOff x="2530475" y="1998650"/>
                <a:chExt cx="2100600" cy="2100600"/>
              </a:xfrm>
            </p:grpSpPr>
            <p:cxnSp>
              <p:nvCxnSpPr>
                <p:cNvPr id="602" name="Google Shape;602;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3" name="Google Shape;603;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4" name="Google Shape;604;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5" name="Google Shape;605;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6" name="Google Shape;606;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7" name="Google Shape;607;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8" name="Google Shape;608;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9" name="Google Shape;609;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10" name="Google Shape;610;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1" name="Google Shape;611;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2" name="Google Shape;612;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3" name="Google Shape;613;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4" name="Google Shape;614;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5" name="Google Shape;615;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6" name="Google Shape;616;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7" name="Google Shape;617;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8" name="Google Shape;618;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619" name="Google Shape;619;p13"/>
            <p:cNvGrpSpPr/>
            <p:nvPr/>
          </p:nvGrpSpPr>
          <p:grpSpPr>
            <a:xfrm rot="-484102">
              <a:off x="-417667" y="4035481"/>
              <a:ext cx="2481425" cy="2481425"/>
              <a:chOff x="2530475" y="1998650"/>
              <a:chExt cx="2100600" cy="2100600"/>
            </a:xfrm>
          </p:grpSpPr>
          <p:cxnSp>
            <p:nvCxnSpPr>
              <p:cNvPr id="620" name="Google Shape;620;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21" name="Google Shape;621;p13"/>
              <p:cNvGrpSpPr/>
              <p:nvPr/>
            </p:nvGrpSpPr>
            <p:grpSpPr>
              <a:xfrm>
                <a:off x="2530475" y="1998650"/>
                <a:ext cx="2100600" cy="2100600"/>
                <a:chOff x="2530475" y="1998650"/>
                <a:chExt cx="2100600" cy="2100600"/>
              </a:xfrm>
            </p:grpSpPr>
            <p:cxnSp>
              <p:nvCxnSpPr>
                <p:cNvPr id="622" name="Google Shape;622;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3" name="Google Shape;623;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4" name="Google Shape;624;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5" name="Google Shape;625;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6" name="Google Shape;626;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7" name="Google Shape;627;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8" name="Google Shape;628;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9" name="Google Shape;629;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30" name="Google Shape;630;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1" name="Google Shape;631;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2" name="Google Shape;632;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3" name="Google Shape;633;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4" name="Google Shape;634;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5" name="Google Shape;635;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6" name="Google Shape;636;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7" name="Google Shape;637;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8" name="Google Shape;638;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639" name="Google Shape;639;p13"/>
            <p:cNvSpPr/>
            <p:nvPr/>
          </p:nvSpPr>
          <p:spPr>
            <a:xfrm>
              <a:off x="2642850" y="-106250"/>
              <a:ext cx="5191775" cy="614789"/>
            </a:xfrm>
            <a:custGeom>
              <a:avLst/>
              <a:gdLst/>
              <a:ahLst/>
              <a:cxnLst/>
              <a:rect l="l" t="t" r="r" b="b"/>
              <a:pathLst>
                <a:path w="207671" h="20265" extrusionOk="0">
                  <a:moveTo>
                    <a:pt x="0" y="0"/>
                  </a:moveTo>
                  <a:cubicBezTo>
                    <a:pt x="2352" y="1875"/>
                    <a:pt x="4354" y="8868"/>
                    <a:pt x="14111" y="11252"/>
                  </a:cubicBezTo>
                  <a:cubicBezTo>
                    <a:pt x="23868" y="13636"/>
                    <a:pt x="43225" y="15320"/>
                    <a:pt x="58544" y="14303"/>
                  </a:cubicBezTo>
                  <a:cubicBezTo>
                    <a:pt x="73864" y="13286"/>
                    <a:pt x="91217" y="4164"/>
                    <a:pt x="106028" y="5149"/>
                  </a:cubicBezTo>
                  <a:cubicBezTo>
                    <a:pt x="120839" y="6134"/>
                    <a:pt x="130470" y="21010"/>
                    <a:pt x="147410" y="20215"/>
                  </a:cubicBezTo>
                  <a:cubicBezTo>
                    <a:pt x="164351" y="19421"/>
                    <a:pt x="197628" y="3688"/>
                    <a:pt x="207671" y="382"/>
                  </a:cubicBezTo>
                </a:path>
              </a:pathLst>
            </a:custGeom>
            <a:noFill/>
            <a:ln w="19050" cap="flat" cmpd="sng">
              <a:solidFill>
                <a:schemeClr val="accent5"/>
              </a:solidFill>
              <a:prstDash val="dash"/>
              <a:round/>
              <a:headEnd type="none" w="med" len="med"/>
              <a:tailEnd type="none" w="med" len="med"/>
            </a:ln>
          </p:spPr>
        </p:sp>
        <p:grpSp>
          <p:nvGrpSpPr>
            <p:cNvPr id="640" name="Google Shape;640;p13"/>
            <p:cNvGrpSpPr/>
            <p:nvPr/>
          </p:nvGrpSpPr>
          <p:grpSpPr>
            <a:xfrm rot="899559">
              <a:off x="6461207" y="4337199"/>
              <a:ext cx="2481466" cy="2481466"/>
              <a:chOff x="2530475" y="1998650"/>
              <a:chExt cx="2100600" cy="2100600"/>
            </a:xfrm>
          </p:grpSpPr>
          <p:cxnSp>
            <p:nvCxnSpPr>
              <p:cNvPr id="641" name="Google Shape;641;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42" name="Google Shape;642;p13"/>
              <p:cNvGrpSpPr/>
              <p:nvPr/>
            </p:nvGrpSpPr>
            <p:grpSpPr>
              <a:xfrm>
                <a:off x="2530475" y="1998650"/>
                <a:ext cx="2100600" cy="2100600"/>
                <a:chOff x="2530475" y="1998650"/>
                <a:chExt cx="2100600" cy="2100600"/>
              </a:xfrm>
            </p:grpSpPr>
            <p:cxnSp>
              <p:nvCxnSpPr>
                <p:cNvPr id="643" name="Google Shape;643;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5" name="Google Shape;655;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6" name="Google Shape;656;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7" name="Google Shape;657;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8" name="Google Shape;658;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9" name="Google Shape;659;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660" name="Google Shape;660;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1" name="Google Shape;661;p13"/>
          <p:cNvSpPr txBox="1">
            <a:spLocks noGrp="1"/>
          </p:cNvSpPr>
          <p:nvPr>
            <p:ph type="subTitle" idx="1"/>
          </p:nvPr>
        </p:nvSpPr>
        <p:spPr>
          <a:xfrm>
            <a:off x="789425" y="2517825"/>
            <a:ext cx="237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13"/>
          <p:cNvSpPr txBox="1">
            <a:spLocks noGrp="1"/>
          </p:cNvSpPr>
          <p:nvPr>
            <p:ph type="subTitle" idx="2"/>
          </p:nvPr>
        </p:nvSpPr>
        <p:spPr>
          <a:xfrm>
            <a:off x="3383246" y="2517825"/>
            <a:ext cx="237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13"/>
          <p:cNvSpPr txBox="1">
            <a:spLocks noGrp="1"/>
          </p:cNvSpPr>
          <p:nvPr>
            <p:ph type="subTitle" idx="3"/>
          </p:nvPr>
        </p:nvSpPr>
        <p:spPr>
          <a:xfrm>
            <a:off x="5977067" y="2517825"/>
            <a:ext cx="237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13"/>
          <p:cNvSpPr txBox="1">
            <a:spLocks noGrp="1"/>
          </p:cNvSpPr>
          <p:nvPr>
            <p:ph type="title" idx="4" hasCustomPrompt="1"/>
          </p:nvPr>
        </p:nvSpPr>
        <p:spPr>
          <a:xfrm>
            <a:off x="1599470" y="1684100"/>
            <a:ext cx="757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5" name="Google Shape;665;p13"/>
          <p:cNvSpPr txBox="1">
            <a:spLocks noGrp="1"/>
          </p:cNvSpPr>
          <p:nvPr>
            <p:ph type="title" idx="5" hasCustomPrompt="1"/>
          </p:nvPr>
        </p:nvSpPr>
        <p:spPr>
          <a:xfrm>
            <a:off x="4193291" y="1684100"/>
            <a:ext cx="757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6" name="Google Shape;666;p13"/>
          <p:cNvSpPr txBox="1">
            <a:spLocks noGrp="1"/>
          </p:cNvSpPr>
          <p:nvPr>
            <p:ph type="title" idx="6" hasCustomPrompt="1"/>
          </p:nvPr>
        </p:nvSpPr>
        <p:spPr>
          <a:xfrm>
            <a:off x="6787112" y="1684100"/>
            <a:ext cx="757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7" name="Google Shape;667;p13"/>
          <p:cNvSpPr txBox="1">
            <a:spLocks noGrp="1"/>
          </p:cNvSpPr>
          <p:nvPr>
            <p:ph type="subTitle" idx="7"/>
          </p:nvPr>
        </p:nvSpPr>
        <p:spPr>
          <a:xfrm>
            <a:off x="789425" y="2200593"/>
            <a:ext cx="2377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 name="Google Shape;668;p13"/>
          <p:cNvSpPr txBox="1">
            <a:spLocks noGrp="1"/>
          </p:cNvSpPr>
          <p:nvPr>
            <p:ph type="subTitle" idx="8"/>
          </p:nvPr>
        </p:nvSpPr>
        <p:spPr>
          <a:xfrm>
            <a:off x="3383246" y="2200593"/>
            <a:ext cx="2377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9" name="Google Shape;669;p13"/>
          <p:cNvSpPr txBox="1">
            <a:spLocks noGrp="1"/>
          </p:cNvSpPr>
          <p:nvPr>
            <p:ph type="subTitle" idx="9"/>
          </p:nvPr>
        </p:nvSpPr>
        <p:spPr>
          <a:xfrm>
            <a:off x="5977067" y="2200593"/>
            <a:ext cx="2377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70" name="Google Shape;670;p13"/>
          <p:cNvGrpSpPr/>
          <p:nvPr/>
        </p:nvGrpSpPr>
        <p:grpSpPr>
          <a:xfrm>
            <a:off x="104552" y="153363"/>
            <a:ext cx="8798397" cy="4753387"/>
            <a:chOff x="104552" y="153363"/>
            <a:chExt cx="8798397" cy="4753387"/>
          </a:xfrm>
        </p:grpSpPr>
        <p:sp>
          <p:nvSpPr>
            <p:cNvPr id="671" name="Google Shape;671;p13"/>
            <p:cNvSpPr/>
            <p:nvPr/>
          </p:nvSpPr>
          <p:spPr>
            <a:xfrm>
              <a:off x="320612" y="4754478"/>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160312" y="35688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472461" y="34201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74928" y="16445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369267" y="190529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04552" y="40320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3"/>
          <p:cNvGrpSpPr/>
          <p:nvPr/>
        </p:nvGrpSpPr>
        <p:grpSpPr>
          <a:xfrm>
            <a:off x="143386" y="709115"/>
            <a:ext cx="8835064" cy="3773037"/>
            <a:chOff x="143386" y="709115"/>
            <a:chExt cx="8835064" cy="3773037"/>
          </a:xfrm>
        </p:grpSpPr>
        <p:sp>
          <p:nvSpPr>
            <p:cNvPr id="681" name="Google Shape;681;p13"/>
            <p:cNvSpPr/>
            <p:nvPr/>
          </p:nvSpPr>
          <p:spPr>
            <a:xfrm>
              <a:off x="335111" y="4133077"/>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43386" y="135080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0" r:id="rId19"/>
    <p:sldLayoutId id="2147483672" r:id="rId20"/>
    <p:sldLayoutId id="2147483673" r:id="rId21"/>
    <p:sldLayoutId id="2147483674" r:id="rId22"/>
    <p:sldLayoutId id="2147483675" r:id="rId23"/>
    <p:sldLayoutId id="2147483676" r:id="rId24"/>
    <p:sldLayoutId id="2147483677" r:id="rId25"/>
    <p:sldLayoutId id="2147483679" r:id="rId26"/>
    <p:sldLayoutId id="2147483680"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D468EB-1359-4290-94E7-46E11D00530A}" type="datetimeFigureOut">
              <a:rPr lang="en-US" smtClean="0"/>
              <a:t>9/8/2023</a:t>
            </a:fld>
            <a:endParaRPr lang="en-US"/>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BBFD33-D819-4736-AA9A-D3CBF8396B8D}" type="slidenum">
              <a:rPr lang="en-US" smtClean="0"/>
              <a:t>‹#›</a:t>
            </a:fld>
            <a:endParaRPr lang="en-US"/>
          </a:p>
        </p:txBody>
      </p:sp>
    </p:spTree>
    <p:extLst>
      <p:ext uri="{BB962C8B-B14F-4D97-AF65-F5344CB8AC3E}">
        <p14:creationId xmlns:p14="http://schemas.microsoft.com/office/powerpoint/2010/main" val="18922414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43.png"/><Relationship Id="rId7" Type="http://schemas.openxmlformats.org/officeDocument/2006/relationships/image" Target="../media/image5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13" Type="http://schemas.openxmlformats.org/officeDocument/2006/relationships/image" Target="../media/image67.svg"/><Relationship Id="rId18" Type="http://schemas.openxmlformats.org/officeDocument/2006/relationships/image" Target="../media/image72.png"/><Relationship Id="rId26" Type="http://schemas.openxmlformats.org/officeDocument/2006/relationships/image" Target="../media/image80.png"/><Relationship Id="rId39" Type="http://schemas.openxmlformats.org/officeDocument/2006/relationships/image" Target="../media/image92.gif"/><Relationship Id="rId21" Type="http://schemas.openxmlformats.org/officeDocument/2006/relationships/image" Target="../media/image75.svg"/><Relationship Id="rId34" Type="http://schemas.openxmlformats.org/officeDocument/2006/relationships/image" Target="../media/image87.pn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33" Type="http://schemas.openxmlformats.org/officeDocument/2006/relationships/image" Target="../media/image86.svg"/><Relationship Id="rId38" Type="http://schemas.openxmlformats.org/officeDocument/2006/relationships/image" Target="../media/image91.gif"/><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82.png"/><Relationship Id="rId1" Type="http://schemas.openxmlformats.org/officeDocument/2006/relationships/slideLayout" Target="../slideLayouts/slideLayout28.xml"/><Relationship Id="rId6" Type="http://schemas.openxmlformats.org/officeDocument/2006/relationships/image" Target="../media/image60.png"/><Relationship Id="rId11" Type="http://schemas.openxmlformats.org/officeDocument/2006/relationships/image" Target="../media/image65.svg"/><Relationship Id="rId24" Type="http://schemas.openxmlformats.org/officeDocument/2006/relationships/image" Target="../media/image78.png"/><Relationship Id="rId32" Type="http://schemas.openxmlformats.org/officeDocument/2006/relationships/image" Target="../media/image85.png"/><Relationship Id="rId37" Type="http://schemas.openxmlformats.org/officeDocument/2006/relationships/image" Target="../media/image90.svg"/><Relationship Id="rId5" Type="http://schemas.openxmlformats.org/officeDocument/2006/relationships/image" Target="../media/image59.sv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slide" Target="slide32.xml"/><Relationship Id="rId36" Type="http://schemas.openxmlformats.org/officeDocument/2006/relationships/image" Target="../media/image89.png"/><Relationship Id="rId10" Type="http://schemas.openxmlformats.org/officeDocument/2006/relationships/image" Target="../media/image64.png"/><Relationship Id="rId19" Type="http://schemas.openxmlformats.org/officeDocument/2006/relationships/image" Target="../media/image73.svg"/><Relationship Id="rId31" Type="http://schemas.openxmlformats.org/officeDocument/2006/relationships/image" Target="../media/image84.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svg"/><Relationship Id="rId30" Type="http://schemas.openxmlformats.org/officeDocument/2006/relationships/image" Target="../media/image83.png"/><Relationship Id="rId35" Type="http://schemas.openxmlformats.org/officeDocument/2006/relationships/image" Target="../media/image88.svg"/><Relationship Id="rId8" Type="http://schemas.openxmlformats.org/officeDocument/2006/relationships/image" Target="../media/image62.png"/><Relationship Id="rId3" Type="http://schemas.openxmlformats.org/officeDocument/2006/relationships/image" Target="../media/image57.svg"/></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94.svg"/><Relationship Id="rId21" Type="http://schemas.openxmlformats.org/officeDocument/2006/relationships/slide" Target="slide35.xml"/><Relationship Id="rId7" Type="http://schemas.openxmlformats.org/officeDocument/2006/relationships/image" Target="../media/image57.svg"/><Relationship Id="rId12" Type="http://schemas.openxmlformats.org/officeDocument/2006/relationships/slide" Target="slide38.xml"/><Relationship Id="rId17" Type="http://schemas.openxmlformats.org/officeDocument/2006/relationships/image" Target="../media/image101.png"/><Relationship Id="rId2" Type="http://schemas.openxmlformats.org/officeDocument/2006/relationships/image" Target="../media/image93.png"/><Relationship Id="rId16" Type="http://schemas.openxmlformats.org/officeDocument/2006/relationships/image" Target="../media/image100.png"/><Relationship Id="rId20" Type="http://schemas.openxmlformats.org/officeDocument/2006/relationships/slide" Target="slide34.xml"/><Relationship Id="rId1" Type="http://schemas.openxmlformats.org/officeDocument/2006/relationships/slideLayout" Target="../slideLayouts/slideLayout28.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96.png"/><Relationship Id="rId15" Type="http://schemas.openxmlformats.org/officeDocument/2006/relationships/image" Target="../media/image99.png"/><Relationship Id="rId23" Type="http://schemas.openxmlformats.org/officeDocument/2006/relationships/slide" Target="slide37.xml"/><Relationship Id="rId10" Type="http://schemas.openxmlformats.org/officeDocument/2006/relationships/image" Target="../media/image58.png"/><Relationship Id="rId19" Type="http://schemas.openxmlformats.org/officeDocument/2006/relationships/slide" Target="slide33.xml"/><Relationship Id="rId4" Type="http://schemas.openxmlformats.org/officeDocument/2006/relationships/image" Target="../media/image95.png"/><Relationship Id="rId9" Type="http://schemas.openxmlformats.org/officeDocument/2006/relationships/image" Target="../media/image61.svg"/><Relationship Id="rId14" Type="http://schemas.openxmlformats.org/officeDocument/2006/relationships/image" Target="../media/image98.png"/><Relationship Id="rId22" Type="http://schemas.openxmlformats.org/officeDocument/2006/relationships/slide" Target="slide36.xml"/></Relationships>
</file>

<file path=ppt/slides/_rels/slide33.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05.sv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05.sv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05.sv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slide" Target="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05.sv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05.sv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slide" Target="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110.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41"/>
          <p:cNvSpPr/>
          <p:nvPr/>
        </p:nvSpPr>
        <p:spPr>
          <a:xfrm rot="2402816">
            <a:off x="3496348" y="-508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960" name="Google Shape;1960;p41"/>
          <p:cNvSpPr txBox="1">
            <a:spLocks noGrp="1"/>
          </p:cNvSpPr>
          <p:nvPr>
            <p:ph type="ctrTitle"/>
          </p:nvPr>
        </p:nvSpPr>
        <p:spPr>
          <a:xfrm>
            <a:off x="619309" y="3237104"/>
            <a:ext cx="7905381" cy="1610100"/>
          </a:xfrm>
          <a:prstGeom prst="rect">
            <a:avLst/>
          </a:prstGeom>
        </p:spPr>
        <p:txBody>
          <a:bodyPr spcFirstLastPara="1" wrap="square" lIns="91425" tIns="91425" rIns="91425" bIns="91425" anchor="b" anchorCtr="0">
            <a:noAutofit/>
          </a:bodyPr>
          <a:lstStyle/>
          <a:p>
            <a:pPr>
              <a:lnSpc>
                <a:spcPct val="150000"/>
              </a:lnSpc>
            </a:pPr>
            <a:r>
              <a:rPr lang="en-US" sz="4000" b="1">
                <a:solidFill>
                  <a:srgbClr val="C00000"/>
                </a:solidFill>
                <a:effectLst/>
                <a:latin typeface="+mj-lt"/>
                <a:ea typeface="Calibri" panose="020F0502020204030204" pitchFamily="34" charset="0"/>
                <a:cs typeface="Times New Roman" panose="02020603050405020304" pitchFamily="18" charset="0"/>
              </a:rPr>
              <a:t>NHIỆT LIỆT CHÀO MỪNG CÁC EM ĐẾN VỚI BÀI HỌC MỚI</a:t>
            </a:r>
            <a:br>
              <a:rPr lang="en-US" sz="4000" b="1">
                <a:solidFill>
                  <a:srgbClr val="C00000"/>
                </a:solidFill>
                <a:effectLst/>
                <a:latin typeface="+mj-lt"/>
                <a:ea typeface="Calibri" panose="020F0502020204030204" pitchFamily="34" charset="0"/>
                <a:cs typeface="Times New Roman" panose="02020603050405020304" pitchFamily="18" charset="0"/>
              </a:rPr>
            </a:br>
            <a:endParaRPr lang="en-US" sz="4000" b="1">
              <a:solidFill>
                <a:srgbClr val="C00000"/>
              </a:solidFill>
              <a:latin typeface="+mj-lt"/>
            </a:endParaRPr>
          </a:p>
        </p:txBody>
      </p:sp>
      <p:sp>
        <p:nvSpPr>
          <p:cNvPr id="1974" name="Google Shape;1974;p41"/>
          <p:cNvSpPr/>
          <p:nvPr/>
        </p:nvSpPr>
        <p:spPr>
          <a:xfrm>
            <a:off x="7625910" y="843626"/>
            <a:ext cx="1826" cy="3512"/>
          </a:xfrm>
          <a:custGeom>
            <a:avLst/>
            <a:gdLst/>
            <a:ahLst/>
            <a:cxnLst/>
            <a:rect l="l" t="t" r="r" b="b"/>
            <a:pathLst>
              <a:path w="13" h="25" extrusionOk="0">
                <a:moveTo>
                  <a:pt x="0" y="1"/>
                </a:moveTo>
                <a:cubicBezTo>
                  <a:pt x="12" y="13"/>
                  <a:pt x="12" y="13"/>
                  <a:pt x="12" y="25"/>
                </a:cubicBezTo>
                <a:cubicBezTo>
                  <a:pt x="12" y="13"/>
                  <a:pt x="12" y="13"/>
                  <a:pt x="12" y="13"/>
                </a:cubicBezTo>
                <a:cubicBezTo>
                  <a:pt x="12" y="13"/>
                  <a:pt x="12" y="1"/>
                  <a:pt x="0" y="1"/>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1"/>
          <p:cNvSpPr/>
          <p:nvPr/>
        </p:nvSpPr>
        <p:spPr>
          <a:xfrm>
            <a:off x="7619167" y="835338"/>
            <a:ext cx="1826" cy="1826"/>
          </a:xfrm>
          <a:custGeom>
            <a:avLst/>
            <a:gdLst/>
            <a:ahLst/>
            <a:cxnLst/>
            <a:rect l="l" t="t" r="r" b="b"/>
            <a:pathLst>
              <a:path w="13" h="13" extrusionOk="0">
                <a:moveTo>
                  <a:pt x="1" y="0"/>
                </a:moveTo>
                <a:cubicBezTo>
                  <a:pt x="1" y="0"/>
                  <a:pt x="1" y="0"/>
                  <a:pt x="13" y="12"/>
                </a:cubicBezTo>
                <a:lnTo>
                  <a:pt x="13" y="0"/>
                </a:ln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1"/>
          <p:cNvSpPr/>
          <p:nvPr/>
        </p:nvSpPr>
        <p:spPr>
          <a:xfrm>
            <a:off x="7622539" y="837024"/>
            <a:ext cx="1826" cy="3512"/>
          </a:xfrm>
          <a:custGeom>
            <a:avLst/>
            <a:gdLst/>
            <a:ahLst/>
            <a:cxnLst/>
            <a:rect l="l" t="t" r="r" b="b"/>
            <a:pathLst>
              <a:path w="13" h="25" extrusionOk="0">
                <a:moveTo>
                  <a:pt x="0" y="0"/>
                </a:moveTo>
                <a:lnTo>
                  <a:pt x="0" y="12"/>
                </a:lnTo>
                <a:lnTo>
                  <a:pt x="4" y="12"/>
                </a:lnTo>
                <a:cubicBezTo>
                  <a:pt x="0" y="5"/>
                  <a:pt x="0" y="0"/>
                  <a:pt x="0" y="0"/>
                </a:cubicBezTo>
                <a:close/>
                <a:moveTo>
                  <a:pt x="4" y="12"/>
                </a:moveTo>
                <a:cubicBezTo>
                  <a:pt x="6" y="16"/>
                  <a:pt x="8" y="20"/>
                  <a:pt x="12" y="24"/>
                </a:cubicBezTo>
                <a:cubicBezTo>
                  <a:pt x="12" y="24"/>
                  <a:pt x="12" y="24"/>
                  <a:pt x="12" y="12"/>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3" name="Google Shape;1993;p41"/>
          <p:cNvGrpSpPr/>
          <p:nvPr/>
        </p:nvGrpSpPr>
        <p:grpSpPr>
          <a:xfrm>
            <a:off x="620129" y="469134"/>
            <a:ext cx="1881459" cy="1422370"/>
            <a:chOff x="620129" y="469134"/>
            <a:chExt cx="1881459" cy="1422370"/>
          </a:xfrm>
        </p:grpSpPr>
        <p:grpSp>
          <p:nvGrpSpPr>
            <p:cNvPr id="1994" name="Google Shape;1994;p41"/>
            <p:cNvGrpSpPr/>
            <p:nvPr/>
          </p:nvGrpSpPr>
          <p:grpSpPr>
            <a:xfrm>
              <a:off x="620129" y="896665"/>
              <a:ext cx="766769" cy="994838"/>
              <a:chOff x="6626956" y="856180"/>
              <a:chExt cx="679097" cy="881090"/>
            </a:xfrm>
          </p:grpSpPr>
          <p:sp>
            <p:nvSpPr>
              <p:cNvPr id="1995" name="Google Shape;1995;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41"/>
              <p:cNvGrpSpPr/>
              <p:nvPr/>
            </p:nvGrpSpPr>
            <p:grpSpPr>
              <a:xfrm>
                <a:off x="6626956" y="856180"/>
                <a:ext cx="679097" cy="880820"/>
                <a:chOff x="6217725" y="1634875"/>
                <a:chExt cx="318825" cy="413550"/>
              </a:xfrm>
            </p:grpSpPr>
            <p:sp>
              <p:nvSpPr>
                <p:cNvPr id="1997" name="Google Shape;1997;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0" name="Google Shape;2010;p41"/>
            <p:cNvGrpSpPr/>
            <p:nvPr/>
          </p:nvGrpSpPr>
          <p:grpSpPr>
            <a:xfrm rot="1081256" flipH="1">
              <a:off x="1599752" y="563339"/>
              <a:ext cx="766761" cy="994913"/>
              <a:chOff x="6626956" y="856180"/>
              <a:chExt cx="679097" cy="881090"/>
            </a:xfrm>
          </p:grpSpPr>
          <p:sp>
            <p:nvSpPr>
              <p:cNvPr id="2011" name="Google Shape;2011;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2" name="Google Shape;2012;p41"/>
              <p:cNvGrpSpPr/>
              <p:nvPr/>
            </p:nvGrpSpPr>
            <p:grpSpPr>
              <a:xfrm>
                <a:off x="6626956" y="856180"/>
                <a:ext cx="679097" cy="880820"/>
                <a:chOff x="6217725" y="1634875"/>
                <a:chExt cx="318825" cy="413550"/>
              </a:xfrm>
            </p:grpSpPr>
            <p:sp>
              <p:nvSpPr>
                <p:cNvPr id="2013" name="Google Shape;2013;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26" name="Google Shape;2026;p41"/>
          <p:cNvGrpSpPr/>
          <p:nvPr/>
        </p:nvGrpSpPr>
        <p:grpSpPr>
          <a:xfrm rot="-170362">
            <a:off x="6703405" y="498683"/>
            <a:ext cx="1624631" cy="1082049"/>
            <a:chOff x="4292469" y="2051025"/>
            <a:chExt cx="625800" cy="416800"/>
          </a:xfrm>
        </p:grpSpPr>
        <p:sp>
          <p:nvSpPr>
            <p:cNvPr id="2027" name="Google Shape;2027;p41"/>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8" name="Google Shape;2028;p41"/>
            <p:cNvGrpSpPr/>
            <p:nvPr/>
          </p:nvGrpSpPr>
          <p:grpSpPr>
            <a:xfrm>
              <a:off x="4292469" y="2051175"/>
              <a:ext cx="625800" cy="416500"/>
              <a:chOff x="3947100" y="2040200"/>
              <a:chExt cx="625800" cy="416500"/>
            </a:xfrm>
          </p:grpSpPr>
          <p:sp>
            <p:nvSpPr>
              <p:cNvPr id="2029" name="Google Shape;2029;p41"/>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1"/>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1"/>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1"/>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1"/>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1"/>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1"/>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1"/>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1"/>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1"/>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1"/>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1"/>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1"/>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1"/>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1"/>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1"/>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1"/>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1"/>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3" name="TextBox 2">
            <a:extLst>
              <a:ext uri="{FF2B5EF4-FFF2-40B4-BE49-F238E27FC236}">
                <a16:creationId xmlns:a16="http://schemas.microsoft.com/office/drawing/2014/main" id="{4307894A-3887-E307-E38A-6A9321BE3FCA}"/>
              </a:ext>
            </a:extLst>
          </p:cNvPr>
          <p:cNvSpPr txBox="1"/>
          <p:nvPr/>
        </p:nvSpPr>
        <p:spPr>
          <a:xfrm>
            <a:off x="1307366" y="0"/>
            <a:ext cx="7001582" cy="658835"/>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1. Làm vật nhiễm điện bằng cách cọ xát</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4" name="Line Callout 1 (Border and Accent Bar) 3">
            <a:extLst>
              <a:ext uri="{FF2B5EF4-FFF2-40B4-BE49-F238E27FC236}">
                <a16:creationId xmlns:a16="http://schemas.microsoft.com/office/drawing/2014/main" id="{B2B02893-4A3D-37F3-D114-DC0B5550B492}"/>
              </a:ext>
            </a:extLst>
          </p:cNvPr>
          <p:cNvSpPr/>
          <p:nvPr/>
        </p:nvSpPr>
        <p:spPr>
          <a:xfrm>
            <a:off x="382483" y="1440555"/>
            <a:ext cx="2134006" cy="562057"/>
          </a:xfrm>
          <a:prstGeom prst="accentBorderCallout1">
            <a:avLst>
              <a:gd name="adj1" fmla="val 18750"/>
              <a:gd name="adj2" fmla="val -3127"/>
              <a:gd name="adj3" fmla="val 17954"/>
              <a:gd name="adj4" fmla="val -17509"/>
            </a:avLst>
          </a:prstGeom>
          <a:solidFill>
            <a:schemeClr val="bg2">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B4D877">
                    <a:lumMod val="50000"/>
                  </a:srgbClr>
                </a:solidFill>
                <a:effectLst/>
                <a:uLnTx/>
                <a:uFillTx/>
                <a:latin typeface="Arial"/>
                <a:ea typeface="Times New Roman" panose="02020603050405020304" pitchFamily="18" charset="0"/>
                <a:cs typeface="Times New Roman" panose="02020603050405020304" pitchFamily="18" charset="0"/>
                <a:sym typeface="Arial"/>
              </a:rPr>
              <a:t>Tiến hành</a:t>
            </a:r>
          </a:p>
        </p:txBody>
      </p:sp>
      <p:sp>
        <p:nvSpPr>
          <p:cNvPr id="5" name="Rectangle: Rounded Corners 4">
            <a:extLst>
              <a:ext uri="{FF2B5EF4-FFF2-40B4-BE49-F238E27FC236}">
                <a16:creationId xmlns:a16="http://schemas.microsoft.com/office/drawing/2014/main" id="{DA407FAE-C26D-6A24-3739-5A31DC998D8B}"/>
              </a:ext>
            </a:extLst>
          </p:cNvPr>
          <p:cNvSpPr/>
          <p:nvPr/>
        </p:nvSpPr>
        <p:spPr>
          <a:xfrm>
            <a:off x="3002029" y="730289"/>
            <a:ext cx="3612256" cy="590002"/>
          </a:xfrm>
          <a:prstGeom prst="roundRect">
            <a:avLst/>
          </a:prstGeom>
          <a:solidFill>
            <a:schemeClr val="accent4">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8F0"/>
                </a:solidFill>
                <a:effectLst/>
                <a:uLnTx/>
                <a:uFillTx/>
                <a:latin typeface="Arial"/>
                <a:ea typeface="+mn-ea"/>
                <a:cs typeface="+mn-cs"/>
                <a:sym typeface="Arial"/>
              </a:rPr>
              <a:t>THỰC HÀNH</a:t>
            </a:r>
          </a:p>
        </p:txBody>
      </p:sp>
      <p:sp>
        <p:nvSpPr>
          <p:cNvPr id="9" name="TextBox 8">
            <a:extLst>
              <a:ext uri="{FF2B5EF4-FFF2-40B4-BE49-F238E27FC236}">
                <a16:creationId xmlns:a16="http://schemas.microsoft.com/office/drawing/2014/main" id="{B8B65C9C-FF57-0930-3CB0-6E974FA222B9}"/>
              </a:ext>
            </a:extLst>
          </p:cNvPr>
          <p:cNvSpPr txBox="1"/>
          <p:nvPr/>
        </p:nvSpPr>
        <p:spPr>
          <a:xfrm>
            <a:off x="692321" y="2396377"/>
            <a:ext cx="3117271" cy="1881990"/>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3: </a:t>
            </a:r>
            <a:r>
              <a:rPr lang="en-US" sz="2000">
                <a:solidFill>
                  <a:srgbClr val="000000"/>
                </a:solidFill>
                <a:effectLst/>
                <a:latin typeface="+mj-lt"/>
                <a:ea typeface="Times New Roman" panose="02020603050405020304" pitchFamily="18" charset="0"/>
                <a:cs typeface="Times New Roman" panose="02020603050405020304" pitchFamily="18" charset="0"/>
              </a:rPr>
              <a:t>Đưa miếng vải lại gần một đầu thanh nhựa. Quan sát và mô tả hiện tượng xảy ra.</a:t>
            </a:r>
            <a:endParaRPr lang="en-US" sz="2000">
              <a:effectLst/>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F05DF43-3FA3-D3DA-74CD-44FF640EBAE2}"/>
              </a:ext>
            </a:extLst>
          </p:cNvPr>
          <p:cNvPicPr>
            <a:picLocks noChangeAspect="1"/>
          </p:cNvPicPr>
          <p:nvPr/>
        </p:nvPicPr>
        <p:blipFill>
          <a:blip r:embed="rId3"/>
          <a:stretch>
            <a:fillRect/>
          </a:stretch>
        </p:blipFill>
        <p:spPr>
          <a:xfrm>
            <a:off x="5476835" y="1905000"/>
            <a:ext cx="2543175" cy="2524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6460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3" name="TextBox 2">
            <a:extLst>
              <a:ext uri="{FF2B5EF4-FFF2-40B4-BE49-F238E27FC236}">
                <a16:creationId xmlns:a16="http://schemas.microsoft.com/office/drawing/2014/main" id="{4307894A-3887-E307-E38A-6A9321BE3FCA}"/>
              </a:ext>
            </a:extLst>
          </p:cNvPr>
          <p:cNvSpPr txBox="1"/>
          <p:nvPr/>
        </p:nvSpPr>
        <p:spPr>
          <a:xfrm>
            <a:off x="1307366" y="0"/>
            <a:ext cx="7001582" cy="658835"/>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1. Làm vật nhiễm điện bằng cách cọ xát</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4" name="Line Callout 1 (Border and Accent Bar) 3">
            <a:extLst>
              <a:ext uri="{FF2B5EF4-FFF2-40B4-BE49-F238E27FC236}">
                <a16:creationId xmlns:a16="http://schemas.microsoft.com/office/drawing/2014/main" id="{B2B02893-4A3D-37F3-D114-DC0B5550B492}"/>
              </a:ext>
            </a:extLst>
          </p:cNvPr>
          <p:cNvSpPr/>
          <p:nvPr/>
        </p:nvSpPr>
        <p:spPr>
          <a:xfrm>
            <a:off x="382483" y="1440555"/>
            <a:ext cx="2134006" cy="562057"/>
          </a:xfrm>
          <a:prstGeom prst="accentBorderCallout1">
            <a:avLst>
              <a:gd name="adj1" fmla="val 18750"/>
              <a:gd name="adj2" fmla="val -3127"/>
              <a:gd name="adj3" fmla="val 17954"/>
              <a:gd name="adj4" fmla="val -17509"/>
            </a:avLst>
          </a:prstGeom>
          <a:solidFill>
            <a:schemeClr val="bg2">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B4D877">
                    <a:lumMod val="50000"/>
                  </a:srgbClr>
                </a:solidFill>
                <a:effectLst/>
                <a:uLnTx/>
                <a:uFillTx/>
                <a:latin typeface="Arial"/>
                <a:ea typeface="Times New Roman" panose="02020603050405020304" pitchFamily="18" charset="0"/>
                <a:cs typeface="Times New Roman" panose="02020603050405020304" pitchFamily="18" charset="0"/>
                <a:sym typeface="Arial"/>
              </a:rPr>
              <a:t>Tiến hành</a:t>
            </a:r>
          </a:p>
        </p:txBody>
      </p:sp>
      <p:sp>
        <p:nvSpPr>
          <p:cNvPr id="5" name="Rectangle: Rounded Corners 4">
            <a:extLst>
              <a:ext uri="{FF2B5EF4-FFF2-40B4-BE49-F238E27FC236}">
                <a16:creationId xmlns:a16="http://schemas.microsoft.com/office/drawing/2014/main" id="{DA407FAE-C26D-6A24-3739-5A31DC998D8B}"/>
              </a:ext>
            </a:extLst>
          </p:cNvPr>
          <p:cNvSpPr/>
          <p:nvPr/>
        </p:nvSpPr>
        <p:spPr>
          <a:xfrm>
            <a:off x="3002029" y="730289"/>
            <a:ext cx="3612256" cy="590002"/>
          </a:xfrm>
          <a:prstGeom prst="roundRect">
            <a:avLst/>
          </a:prstGeom>
          <a:solidFill>
            <a:schemeClr val="accent4">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8F0"/>
                </a:solidFill>
                <a:effectLst/>
                <a:uLnTx/>
                <a:uFillTx/>
                <a:latin typeface="Arial"/>
                <a:ea typeface="+mn-ea"/>
                <a:cs typeface="+mn-cs"/>
                <a:sym typeface="Arial"/>
              </a:rPr>
              <a:t>THỰC HÀNH</a:t>
            </a:r>
          </a:p>
        </p:txBody>
      </p:sp>
      <p:sp>
        <p:nvSpPr>
          <p:cNvPr id="7" name="TextBox 6">
            <a:extLst>
              <a:ext uri="{FF2B5EF4-FFF2-40B4-BE49-F238E27FC236}">
                <a16:creationId xmlns:a16="http://schemas.microsoft.com/office/drawing/2014/main" id="{A8EC0CD9-D72B-3E94-8AFB-6AD4BB3C2844}"/>
              </a:ext>
            </a:extLst>
          </p:cNvPr>
          <p:cNvSpPr txBox="1"/>
          <p:nvPr/>
        </p:nvSpPr>
        <p:spPr>
          <a:xfrm>
            <a:off x="3838967" y="2002612"/>
            <a:ext cx="4469981" cy="2830968"/>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4: </a:t>
            </a:r>
            <a:r>
              <a:rPr lang="en-US" sz="2000">
                <a:solidFill>
                  <a:srgbClr val="000000"/>
                </a:solidFill>
                <a:effectLst/>
                <a:latin typeface="+mj-lt"/>
                <a:ea typeface="Times New Roman" panose="02020603050405020304" pitchFamily="18" charset="0"/>
                <a:cs typeface="Times New Roman" panose="02020603050405020304" pitchFamily="18" charset="0"/>
              </a:rPr>
              <a:t>Cọ xát thanh nhựa thứ hai bằng vải khô như đã làm với thanh nhựa thứ nhất.</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5: </a:t>
            </a:r>
            <a:r>
              <a:rPr lang="en-US" sz="2000">
                <a:solidFill>
                  <a:srgbClr val="000000"/>
                </a:solidFill>
                <a:effectLst/>
                <a:latin typeface="+mj-lt"/>
                <a:ea typeface="Times New Roman" panose="02020603050405020304" pitchFamily="18" charset="0"/>
                <a:cs typeface="Times New Roman" panose="02020603050405020304" pitchFamily="18" charset="0"/>
              </a:rPr>
              <a:t>Đưa thanh nhựa này lại gần một đầu thanh nhựa thứ hai. Quan sát và mô tả hiện tượng xảy ra.</a:t>
            </a:r>
            <a:endParaRPr lang="en-US" sz="200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678F5DA-E062-22E3-6E34-B6F963192E4C}"/>
              </a:ext>
            </a:extLst>
          </p:cNvPr>
          <p:cNvPicPr>
            <a:picLocks noChangeAspect="1"/>
          </p:cNvPicPr>
          <p:nvPr/>
        </p:nvPicPr>
        <p:blipFill>
          <a:blip r:embed="rId3"/>
          <a:stretch>
            <a:fillRect/>
          </a:stretch>
        </p:blipFill>
        <p:spPr>
          <a:xfrm>
            <a:off x="553473" y="2272085"/>
            <a:ext cx="2762250" cy="2457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55568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grpSp>
        <p:nvGrpSpPr>
          <p:cNvPr id="8" name="Group 7">
            <a:extLst>
              <a:ext uri="{FF2B5EF4-FFF2-40B4-BE49-F238E27FC236}">
                <a16:creationId xmlns:a16="http://schemas.microsoft.com/office/drawing/2014/main" id="{07383AA1-4132-A71D-12E1-6756D9577073}"/>
              </a:ext>
            </a:extLst>
          </p:cNvPr>
          <p:cNvGrpSpPr/>
          <p:nvPr/>
        </p:nvGrpSpPr>
        <p:grpSpPr>
          <a:xfrm>
            <a:off x="3098801" y="270992"/>
            <a:ext cx="5833570" cy="3264688"/>
            <a:chOff x="2388020" y="448162"/>
            <a:chExt cx="6295001" cy="3302420"/>
          </a:xfrm>
        </p:grpSpPr>
        <p:sp>
          <p:nvSpPr>
            <p:cNvPr id="4" name="Thought Bubble: Cloud 3">
              <a:extLst>
                <a:ext uri="{FF2B5EF4-FFF2-40B4-BE49-F238E27FC236}">
                  <a16:creationId xmlns:a16="http://schemas.microsoft.com/office/drawing/2014/main" id="{AB9EA3E8-5BA2-B0AE-ED80-B810FC1D014E}"/>
                </a:ext>
              </a:extLst>
            </p:cNvPr>
            <p:cNvSpPr/>
            <p:nvPr/>
          </p:nvSpPr>
          <p:spPr>
            <a:xfrm>
              <a:off x="2388020" y="448162"/>
              <a:ext cx="6295001" cy="3302420"/>
            </a:xfrm>
            <a:prstGeom prst="cloudCallout">
              <a:avLst>
                <a:gd name="adj1" fmla="val -50485"/>
                <a:gd name="adj2" fmla="val 48541"/>
              </a:avLst>
            </a:prstGeom>
            <a:solidFill>
              <a:schemeClr val="tx2">
                <a:lumMod val="60000"/>
                <a:lumOff val="4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845480-2735-D57E-DA3E-7F87DAF152B1}"/>
                </a:ext>
              </a:extLst>
            </p:cNvPr>
            <p:cNvSpPr txBox="1"/>
            <p:nvPr/>
          </p:nvSpPr>
          <p:spPr>
            <a:xfrm>
              <a:off x="3166393" y="1024174"/>
              <a:ext cx="4337734" cy="2150397"/>
            </a:xfrm>
            <a:prstGeom prst="rect">
              <a:avLst/>
            </a:prstGeom>
            <a:noFill/>
          </p:spPr>
          <p:txBody>
            <a:bodyPr wrap="square">
              <a:spAutoFit/>
            </a:bodyPr>
            <a:lstStyle/>
            <a:p>
              <a:pPr algn="just">
                <a:lnSpc>
                  <a:spcPct val="150000"/>
                </a:lnSpc>
              </a:pPr>
              <a:r>
                <a:rPr lang="en-US" sz="2300">
                  <a:solidFill>
                    <a:srgbClr val="000000"/>
                  </a:solidFill>
                  <a:effectLst/>
                  <a:latin typeface="+mj-lt"/>
                  <a:ea typeface="Times New Roman" panose="02020603050405020304" pitchFamily="18" charset="0"/>
                </a:rPr>
                <a:t>Dựa trên kết quả quan sát được ghi lại, hãy cho biết các vật nhiễm điện tương tác với nhau như thế nào?</a:t>
              </a:r>
              <a:endParaRPr lang="en-US" sz="2300">
                <a:latin typeface="+mj-lt"/>
              </a:endParaRPr>
            </a:p>
          </p:txBody>
        </p:sp>
      </p:grpSp>
      <p:pic>
        <p:nvPicPr>
          <p:cNvPr id="9" name="Picture 30">
            <a:extLst>
              <a:ext uri="{FF2B5EF4-FFF2-40B4-BE49-F238E27FC236}">
                <a16:creationId xmlns:a16="http://schemas.microsoft.com/office/drawing/2014/main" id="{079D5FD9-E137-2E5F-2B7C-1E2E553517E9}"/>
              </a:ext>
            </a:extLst>
          </p:cNvPr>
          <p:cNvPicPr>
            <a:picLocks noChangeAspect="1"/>
          </p:cNvPicPr>
          <p:nvPr/>
        </p:nvPicPr>
        <p:blipFill>
          <a:blip r:embed="rId3"/>
          <a:srcRect/>
          <a:stretch>
            <a:fillRect/>
          </a:stretch>
        </p:blipFill>
        <p:spPr>
          <a:xfrm>
            <a:off x="211629" y="2428240"/>
            <a:ext cx="2605747" cy="25992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17">
                                          <p:stCondLst>
                                            <p:cond delay="0"/>
                                          </p:stCondLst>
                                        </p:cTn>
                                        <p:tgtEl>
                                          <p:spTgt spid="8"/>
                                        </p:tgtEl>
                                      </p:cBhvr>
                                    </p:animEffect>
                                    <p:anim calcmode="lin" valueType="num">
                                      <p:cBhvr>
                                        <p:cTn id="8"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13" dur="10">
                                          <p:stCondLst>
                                            <p:cond delay="244"/>
                                          </p:stCondLst>
                                        </p:cTn>
                                        <p:tgtEl>
                                          <p:spTgt spid="8"/>
                                        </p:tgtEl>
                                      </p:cBhvr>
                                      <p:to x="100000" y="60000"/>
                                    </p:animScale>
                                    <p:animScale>
                                      <p:cBhvr>
                                        <p:cTn id="14" dur="62" decel="50000">
                                          <p:stCondLst>
                                            <p:cond delay="254"/>
                                          </p:stCondLst>
                                        </p:cTn>
                                        <p:tgtEl>
                                          <p:spTgt spid="8"/>
                                        </p:tgtEl>
                                      </p:cBhvr>
                                      <p:to x="100000" y="100000"/>
                                    </p:animScale>
                                    <p:animScale>
                                      <p:cBhvr>
                                        <p:cTn id="15" dur="10">
                                          <p:stCondLst>
                                            <p:cond delay="492"/>
                                          </p:stCondLst>
                                        </p:cTn>
                                        <p:tgtEl>
                                          <p:spTgt spid="8"/>
                                        </p:tgtEl>
                                      </p:cBhvr>
                                      <p:to x="100000" y="80000"/>
                                    </p:animScale>
                                    <p:animScale>
                                      <p:cBhvr>
                                        <p:cTn id="16" dur="62" decel="50000">
                                          <p:stCondLst>
                                            <p:cond delay="502"/>
                                          </p:stCondLst>
                                        </p:cTn>
                                        <p:tgtEl>
                                          <p:spTgt spid="8"/>
                                        </p:tgtEl>
                                      </p:cBhvr>
                                      <p:to x="100000" y="100000"/>
                                    </p:animScale>
                                    <p:animScale>
                                      <p:cBhvr>
                                        <p:cTn id="17" dur="10">
                                          <p:stCondLst>
                                            <p:cond delay="616"/>
                                          </p:stCondLst>
                                        </p:cTn>
                                        <p:tgtEl>
                                          <p:spTgt spid="8"/>
                                        </p:tgtEl>
                                      </p:cBhvr>
                                      <p:to x="100000" y="90000"/>
                                    </p:animScale>
                                    <p:animScale>
                                      <p:cBhvr>
                                        <p:cTn id="18" dur="62" decel="50000">
                                          <p:stCondLst>
                                            <p:cond delay="625"/>
                                          </p:stCondLst>
                                        </p:cTn>
                                        <p:tgtEl>
                                          <p:spTgt spid="8"/>
                                        </p:tgtEl>
                                      </p:cBhvr>
                                      <p:to x="100000" y="100000"/>
                                    </p:animScale>
                                    <p:animScale>
                                      <p:cBhvr>
                                        <p:cTn id="19" dur="10">
                                          <p:stCondLst>
                                            <p:cond delay="678"/>
                                          </p:stCondLst>
                                        </p:cTn>
                                        <p:tgtEl>
                                          <p:spTgt spid="8"/>
                                        </p:tgtEl>
                                      </p:cBhvr>
                                      <p:to x="100000" y="95000"/>
                                    </p:animScale>
                                    <p:animScale>
                                      <p:cBhvr>
                                        <p:cTn id="20" dur="62" decel="50000">
                                          <p:stCondLst>
                                            <p:cond delay="688"/>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17">
                                          <p:stCondLst>
                                            <p:cond delay="0"/>
                                          </p:stCondLst>
                                        </p:cTn>
                                        <p:tgtEl>
                                          <p:spTgt spid="9"/>
                                        </p:tgtEl>
                                      </p:cBhvr>
                                    </p:animEffect>
                                    <p:anim calcmode="lin" valueType="num">
                                      <p:cBhvr>
                                        <p:cTn id="24"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9" dur="10">
                                          <p:stCondLst>
                                            <p:cond delay="244"/>
                                          </p:stCondLst>
                                        </p:cTn>
                                        <p:tgtEl>
                                          <p:spTgt spid="9"/>
                                        </p:tgtEl>
                                      </p:cBhvr>
                                      <p:to x="100000" y="60000"/>
                                    </p:animScale>
                                    <p:animScale>
                                      <p:cBhvr>
                                        <p:cTn id="30" dur="62" decel="50000">
                                          <p:stCondLst>
                                            <p:cond delay="254"/>
                                          </p:stCondLst>
                                        </p:cTn>
                                        <p:tgtEl>
                                          <p:spTgt spid="9"/>
                                        </p:tgtEl>
                                      </p:cBhvr>
                                      <p:to x="100000" y="100000"/>
                                    </p:animScale>
                                    <p:animScale>
                                      <p:cBhvr>
                                        <p:cTn id="31" dur="10">
                                          <p:stCondLst>
                                            <p:cond delay="492"/>
                                          </p:stCondLst>
                                        </p:cTn>
                                        <p:tgtEl>
                                          <p:spTgt spid="9"/>
                                        </p:tgtEl>
                                      </p:cBhvr>
                                      <p:to x="100000" y="80000"/>
                                    </p:animScale>
                                    <p:animScale>
                                      <p:cBhvr>
                                        <p:cTn id="32" dur="62" decel="50000">
                                          <p:stCondLst>
                                            <p:cond delay="502"/>
                                          </p:stCondLst>
                                        </p:cTn>
                                        <p:tgtEl>
                                          <p:spTgt spid="9"/>
                                        </p:tgtEl>
                                      </p:cBhvr>
                                      <p:to x="100000" y="100000"/>
                                    </p:animScale>
                                    <p:animScale>
                                      <p:cBhvr>
                                        <p:cTn id="33" dur="10">
                                          <p:stCondLst>
                                            <p:cond delay="616"/>
                                          </p:stCondLst>
                                        </p:cTn>
                                        <p:tgtEl>
                                          <p:spTgt spid="9"/>
                                        </p:tgtEl>
                                      </p:cBhvr>
                                      <p:to x="100000" y="90000"/>
                                    </p:animScale>
                                    <p:animScale>
                                      <p:cBhvr>
                                        <p:cTn id="34" dur="62" decel="50000">
                                          <p:stCondLst>
                                            <p:cond delay="625"/>
                                          </p:stCondLst>
                                        </p:cTn>
                                        <p:tgtEl>
                                          <p:spTgt spid="9"/>
                                        </p:tgtEl>
                                      </p:cBhvr>
                                      <p:to x="100000" y="100000"/>
                                    </p:animScale>
                                    <p:animScale>
                                      <p:cBhvr>
                                        <p:cTn id="35" dur="10">
                                          <p:stCondLst>
                                            <p:cond delay="678"/>
                                          </p:stCondLst>
                                        </p:cTn>
                                        <p:tgtEl>
                                          <p:spTgt spid="9"/>
                                        </p:tgtEl>
                                      </p:cBhvr>
                                      <p:to x="100000" y="95000"/>
                                    </p:animScale>
                                    <p:animScale>
                                      <p:cBhvr>
                                        <p:cTn id="36" dur="62" decel="50000">
                                          <p:stCondLst>
                                            <p:cond delay="688"/>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grpSp>
        <p:nvGrpSpPr>
          <p:cNvPr id="19" name="Group 18">
            <a:extLst>
              <a:ext uri="{FF2B5EF4-FFF2-40B4-BE49-F238E27FC236}">
                <a16:creationId xmlns:a16="http://schemas.microsoft.com/office/drawing/2014/main" id="{2C9502B5-2F3B-A73A-279D-DDABDB2606A7}"/>
              </a:ext>
            </a:extLst>
          </p:cNvPr>
          <p:cNvGrpSpPr/>
          <p:nvPr/>
        </p:nvGrpSpPr>
        <p:grpSpPr>
          <a:xfrm>
            <a:off x="666750" y="1181100"/>
            <a:ext cx="7951470" cy="1417320"/>
            <a:chOff x="270510" y="723900"/>
            <a:chExt cx="8770620" cy="1417320"/>
          </a:xfrm>
        </p:grpSpPr>
        <p:sp>
          <p:nvSpPr>
            <p:cNvPr id="17" name="Rectangle 16">
              <a:extLst>
                <a:ext uri="{FF2B5EF4-FFF2-40B4-BE49-F238E27FC236}">
                  <a16:creationId xmlns:a16="http://schemas.microsoft.com/office/drawing/2014/main" id="{923E2ED3-637E-310E-63B9-DC08FBED3F75}"/>
                </a:ext>
              </a:extLst>
            </p:cNvPr>
            <p:cNvSpPr/>
            <p:nvPr/>
          </p:nvSpPr>
          <p:spPr>
            <a:xfrm>
              <a:off x="270510" y="723900"/>
              <a:ext cx="8602980" cy="120396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4DACCF-2484-7093-7F44-CFE8B70E8E20}"/>
                </a:ext>
              </a:extLst>
            </p:cNvPr>
            <p:cNvSpPr/>
            <p:nvPr/>
          </p:nvSpPr>
          <p:spPr>
            <a:xfrm>
              <a:off x="438150" y="937260"/>
              <a:ext cx="8602980" cy="120396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Đưa miếng vải lại gần một đầu thanh nhựa (hình 20.2) ta thấy miếng vải và đầu thanh nhựa hút nhau</a:t>
              </a:r>
              <a:endParaRPr lang="en-US" sz="2000">
                <a:latin typeface="+mj-lt"/>
              </a:endParaRPr>
            </a:p>
          </p:txBody>
        </p:sp>
      </p:grpSp>
      <p:grpSp>
        <p:nvGrpSpPr>
          <p:cNvPr id="21" name="Group 20">
            <a:extLst>
              <a:ext uri="{FF2B5EF4-FFF2-40B4-BE49-F238E27FC236}">
                <a16:creationId xmlns:a16="http://schemas.microsoft.com/office/drawing/2014/main" id="{55C30BC3-91B8-FDD0-8D05-EEC878808A38}"/>
              </a:ext>
            </a:extLst>
          </p:cNvPr>
          <p:cNvGrpSpPr/>
          <p:nvPr/>
        </p:nvGrpSpPr>
        <p:grpSpPr>
          <a:xfrm>
            <a:off x="742741" y="3116580"/>
            <a:ext cx="7951470" cy="1417320"/>
            <a:chOff x="270510" y="723900"/>
            <a:chExt cx="8770620" cy="1417320"/>
          </a:xfrm>
        </p:grpSpPr>
        <p:sp>
          <p:nvSpPr>
            <p:cNvPr id="22" name="Rectangle 21">
              <a:extLst>
                <a:ext uri="{FF2B5EF4-FFF2-40B4-BE49-F238E27FC236}">
                  <a16:creationId xmlns:a16="http://schemas.microsoft.com/office/drawing/2014/main" id="{E11C96D6-0B1D-9163-F939-D50BD257E6B7}"/>
                </a:ext>
              </a:extLst>
            </p:cNvPr>
            <p:cNvSpPr/>
            <p:nvPr/>
          </p:nvSpPr>
          <p:spPr>
            <a:xfrm>
              <a:off x="270510" y="723900"/>
              <a:ext cx="8602980" cy="1203960"/>
            </a:xfrm>
            <a:prstGeom prst="rect">
              <a:avLst/>
            </a:prstGeom>
            <a:solidFill>
              <a:schemeClr val="accent6"/>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AB16F8-22B5-5A8B-66B5-0532772547EA}"/>
                </a:ext>
              </a:extLst>
            </p:cNvPr>
            <p:cNvSpPr/>
            <p:nvPr/>
          </p:nvSpPr>
          <p:spPr>
            <a:xfrm>
              <a:off x="438150" y="937260"/>
              <a:ext cx="8602980" cy="1203960"/>
            </a:xfrm>
            <a:prstGeom prst="rect">
              <a:avLst/>
            </a:prstGeom>
            <a:solidFill>
              <a:schemeClr val="tx2">
                <a:lumMod val="60000"/>
                <a:lumOff val="4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Đưa thanh nhựa thứ hai lại gần một đầu thanh nhựa thứ nhất (hình 20.3), ta thấy hai đầu thanh nhựa đẩy nhau</a:t>
              </a:r>
              <a:endParaRPr lang="en-US" sz="2000">
                <a:latin typeface="+mj-lt"/>
              </a:endParaRPr>
            </a:p>
          </p:txBody>
        </p:sp>
      </p:grpSp>
      <p:sp>
        <p:nvSpPr>
          <p:cNvPr id="25" name="TextBox 24">
            <a:extLst>
              <a:ext uri="{FF2B5EF4-FFF2-40B4-BE49-F238E27FC236}">
                <a16:creationId xmlns:a16="http://schemas.microsoft.com/office/drawing/2014/main" id="{582B6CC8-47E1-865D-679D-205479409F29}"/>
              </a:ext>
            </a:extLst>
          </p:cNvPr>
          <p:cNvSpPr txBox="1"/>
          <p:nvPr/>
        </p:nvSpPr>
        <p:spPr>
          <a:xfrm>
            <a:off x="3360420" y="381000"/>
            <a:ext cx="2118360" cy="523220"/>
          </a:xfrm>
          <a:prstGeom prst="rect">
            <a:avLst/>
          </a:prstGeom>
          <a:noFill/>
        </p:spPr>
        <p:txBody>
          <a:bodyPr wrap="square" rtlCol="0">
            <a:spAutoFit/>
          </a:bodyPr>
          <a:lstStyle/>
          <a:p>
            <a:pPr algn="ctr"/>
            <a:r>
              <a:rPr lang="en-US" sz="2800" b="1">
                <a:solidFill>
                  <a:srgbClr val="FF0000"/>
                </a:solidFill>
              </a:rPr>
              <a:t>TRẢ LỜI</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5816171-0FC8-D9C7-D0D1-03230A64AC11}"/>
              </a:ext>
            </a:extLst>
          </p:cNvPr>
          <p:cNvSpPr/>
          <p:nvPr/>
        </p:nvSpPr>
        <p:spPr>
          <a:xfrm>
            <a:off x="3444240" y="243840"/>
            <a:ext cx="2552700" cy="74676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t>KẾT LUẬN</a:t>
            </a:r>
          </a:p>
        </p:txBody>
      </p:sp>
      <p:sp>
        <p:nvSpPr>
          <p:cNvPr id="23" name="TextBox 22">
            <a:extLst>
              <a:ext uri="{FF2B5EF4-FFF2-40B4-BE49-F238E27FC236}">
                <a16:creationId xmlns:a16="http://schemas.microsoft.com/office/drawing/2014/main" id="{78DA320B-A079-1991-3A8B-FD98E8537B91}"/>
              </a:ext>
            </a:extLst>
          </p:cNvPr>
          <p:cNvSpPr txBox="1"/>
          <p:nvPr/>
        </p:nvSpPr>
        <p:spPr>
          <a:xfrm>
            <a:off x="312420" y="990600"/>
            <a:ext cx="8519159" cy="3805594"/>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Có thể làm nhiễm điện vật bằng cách cọ xát. Các vật sau khi bị cọ xát có thể hút hoặc đẩy nhau được gọi là các </a:t>
            </a:r>
            <a:r>
              <a:rPr lang="en-US" sz="2000" i="1">
                <a:solidFill>
                  <a:srgbClr val="FF0000"/>
                </a:solidFill>
                <a:effectLst/>
                <a:latin typeface="+mj-lt"/>
                <a:ea typeface="Times New Roman" panose="02020603050405020304" pitchFamily="18" charset="0"/>
                <a:cs typeface="Times New Roman" panose="02020603050405020304" pitchFamily="18" charset="0"/>
              </a:rPr>
              <a:t>vật nhiễm điện </a:t>
            </a:r>
            <a:r>
              <a:rPr lang="en-US" sz="2000">
                <a:solidFill>
                  <a:srgbClr val="000000"/>
                </a:solidFill>
                <a:effectLst/>
                <a:latin typeface="+mj-lt"/>
                <a:ea typeface="Times New Roman" panose="02020603050405020304" pitchFamily="18" charset="0"/>
                <a:cs typeface="Times New Roman" panose="02020603050405020304" pitchFamily="18" charset="0"/>
              </a:rPr>
              <a:t>hay </a:t>
            </a:r>
            <a:r>
              <a:rPr lang="en-US" sz="2000" i="1">
                <a:solidFill>
                  <a:srgbClr val="FF0000"/>
                </a:solidFill>
                <a:effectLst/>
                <a:latin typeface="+mj-lt"/>
                <a:ea typeface="Times New Roman" panose="02020603050405020304" pitchFamily="18" charset="0"/>
                <a:cs typeface="Times New Roman" panose="02020603050405020304" pitchFamily="18" charset="0"/>
              </a:rPr>
              <a:t>các vật mang điện tích.</a:t>
            </a:r>
            <a:endParaRPr lang="en-US" sz="2000" i="1">
              <a:solidFill>
                <a:srgbClr val="FF0000"/>
              </a:solidFill>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Có hai loại điện tích là </a:t>
            </a:r>
            <a:r>
              <a:rPr lang="en-US" sz="2000" i="1">
                <a:solidFill>
                  <a:srgbClr val="FF0000"/>
                </a:solidFill>
                <a:effectLst/>
                <a:latin typeface="+mj-lt"/>
                <a:ea typeface="Times New Roman" panose="02020603050405020304" pitchFamily="18" charset="0"/>
                <a:cs typeface="Times New Roman" panose="02020603050405020304" pitchFamily="18" charset="0"/>
              </a:rPr>
              <a:t>điện tích âm </a:t>
            </a:r>
            <a:r>
              <a:rPr lang="en-US" sz="2000">
                <a:solidFill>
                  <a:srgbClr val="000000"/>
                </a:solidFill>
                <a:effectLst/>
                <a:latin typeface="+mj-lt"/>
                <a:ea typeface="Times New Roman" panose="02020603050405020304" pitchFamily="18" charset="0"/>
                <a:cs typeface="Times New Roman" panose="02020603050405020304" pitchFamily="18" charset="0"/>
              </a:rPr>
              <a:t>và </a:t>
            </a:r>
            <a:r>
              <a:rPr lang="en-US" sz="2000" i="1">
                <a:solidFill>
                  <a:srgbClr val="FF0000"/>
                </a:solidFill>
                <a:effectLst/>
                <a:latin typeface="+mj-lt"/>
                <a:ea typeface="Times New Roman" panose="02020603050405020304" pitchFamily="18" charset="0"/>
                <a:cs typeface="Times New Roman" panose="02020603050405020304" pitchFamily="18" charset="0"/>
              </a:rPr>
              <a:t>điện tích dương</a:t>
            </a:r>
            <a:r>
              <a:rPr lang="en-US" sz="2000">
                <a:solidFill>
                  <a:srgbClr val="000000"/>
                </a:solidFill>
                <a:effectLst/>
                <a:latin typeface="+mj-lt"/>
                <a:ea typeface="Times New Roman" panose="02020603050405020304" pitchFamily="18" charset="0"/>
                <a:cs typeface="Times New Roman" panose="02020603050405020304" pitchFamily="18" charset="0"/>
              </a:rPr>
              <a:t>.</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Các vật nhiễm điện </a:t>
            </a:r>
            <a:r>
              <a:rPr lang="en-US" sz="2000" i="1">
                <a:solidFill>
                  <a:srgbClr val="FF0000"/>
                </a:solidFill>
                <a:effectLst/>
                <a:latin typeface="+mj-lt"/>
                <a:ea typeface="Times New Roman" panose="02020603050405020304" pitchFamily="18" charset="0"/>
                <a:cs typeface="Times New Roman" panose="02020603050405020304" pitchFamily="18" charset="0"/>
              </a:rPr>
              <a:t>trái dấu </a:t>
            </a:r>
            <a:r>
              <a:rPr lang="en-US" sz="2000">
                <a:solidFill>
                  <a:srgbClr val="000000"/>
                </a:solidFill>
                <a:effectLst/>
                <a:latin typeface="+mj-lt"/>
                <a:ea typeface="Times New Roman" panose="02020603050405020304" pitchFamily="18" charset="0"/>
                <a:cs typeface="Times New Roman" panose="02020603050405020304" pitchFamily="18" charset="0"/>
              </a:rPr>
              <a:t>sẽ hút nhau. Các vật nhiễm điện </a:t>
            </a:r>
            <a:r>
              <a:rPr lang="en-US" sz="2000" i="1">
                <a:solidFill>
                  <a:srgbClr val="FF0000"/>
                </a:solidFill>
                <a:effectLst/>
                <a:latin typeface="+mj-lt"/>
                <a:ea typeface="Times New Roman" panose="02020603050405020304" pitchFamily="18" charset="0"/>
                <a:cs typeface="Times New Roman" panose="02020603050405020304" pitchFamily="18" charset="0"/>
              </a:rPr>
              <a:t>cùng dấu </a:t>
            </a:r>
            <a:r>
              <a:rPr lang="en-US" sz="2000">
                <a:solidFill>
                  <a:srgbClr val="000000"/>
                </a:solidFill>
                <a:effectLst/>
                <a:latin typeface="+mj-lt"/>
                <a:ea typeface="Times New Roman" panose="02020603050405020304" pitchFamily="18" charset="0"/>
                <a:cs typeface="Times New Roman" panose="02020603050405020304" pitchFamily="18" charset="0"/>
              </a:rPr>
              <a:t>sẽ đẩy nhau. </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Khi đưa hai vật trái dấu lại gần nhau, nếu vào ban đêm, ta có thể thấy giữa hai vật có các tia lửa. Hiện tượng này được gọi là </a:t>
            </a:r>
            <a:r>
              <a:rPr lang="en-US" sz="2000" i="1">
                <a:solidFill>
                  <a:srgbClr val="FF0000"/>
                </a:solidFill>
                <a:effectLst/>
                <a:latin typeface="+mj-lt"/>
                <a:ea typeface="Times New Roman" panose="02020603050405020304" pitchFamily="18" charset="0"/>
                <a:cs typeface="Times New Roman" panose="02020603050405020304" pitchFamily="18" charset="0"/>
              </a:rPr>
              <a:t>sự phóng điện.</a:t>
            </a:r>
            <a:endParaRPr lang="en-US" sz="2000">
              <a:solidFill>
                <a:srgbClr val="FF0000"/>
              </a:solidFill>
              <a:effectLst/>
              <a:latin typeface="+mj-lt"/>
              <a:ea typeface="Calibri" panose="020F0502020204030204" pitchFamily="34" charset="0"/>
              <a:cs typeface="Times New Roman" panose="02020603050405020304" pitchFamily="18" charset="0"/>
            </a:endParaRPr>
          </a:p>
        </p:txBody>
      </p:sp>
      <p:sp>
        <p:nvSpPr>
          <p:cNvPr id="26" name="Freeform 10">
            <a:extLst>
              <a:ext uri="{FF2B5EF4-FFF2-40B4-BE49-F238E27FC236}">
                <a16:creationId xmlns:a16="http://schemas.microsoft.com/office/drawing/2014/main" id="{1560148D-210D-9AD7-5232-A0658D188C9E}"/>
              </a:ext>
            </a:extLst>
          </p:cNvPr>
          <p:cNvSpPr/>
          <p:nvPr/>
        </p:nvSpPr>
        <p:spPr>
          <a:xfrm>
            <a:off x="2896597" y="72123"/>
            <a:ext cx="973490" cy="1058141"/>
          </a:xfrm>
          <a:custGeom>
            <a:avLst/>
            <a:gdLst/>
            <a:ahLst/>
            <a:cxnLst/>
            <a:rect l="l" t="t" r="r" b="b"/>
            <a:pathLst>
              <a:path w="3785616" h="4114800">
                <a:moveTo>
                  <a:pt x="0" y="0"/>
                </a:moveTo>
                <a:lnTo>
                  <a:pt x="3785616" y="0"/>
                </a:lnTo>
                <a:lnTo>
                  <a:pt x="37856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med">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sp>
        <p:nvSpPr>
          <p:cNvPr id="6" name="TextBox 5">
            <a:extLst>
              <a:ext uri="{FF2B5EF4-FFF2-40B4-BE49-F238E27FC236}">
                <a16:creationId xmlns:a16="http://schemas.microsoft.com/office/drawing/2014/main" id="{627F9B19-070D-970D-9DFC-BC9D0ADC356F}"/>
              </a:ext>
            </a:extLst>
          </p:cNvPr>
          <p:cNvSpPr txBox="1"/>
          <p:nvPr/>
        </p:nvSpPr>
        <p:spPr>
          <a:xfrm>
            <a:off x="665018" y="0"/>
            <a:ext cx="8040674" cy="1305165"/>
          </a:xfrm>
          <a:prstGeom prst="rect">
            <a:avLst/>
          </a:prstGeom>
          <a:noFill/>
        </p:spPr>
        <p:txBody>
          <a:bodyPr wrap="square">
            <a:spAutoFit/>
          </a:bodyPr>
          <a:lstStyle/>
          <a:p>
            <a:pPr marL="0" marR="0" algn="ctr">
              <a:lnSpc>
                <a:spcPct val="150000"/>
              </a:lnSpc>
              <a:spcBef>
                <a:spcPts val="100"/>
              </a:spcBef>
              <a:spcAft>
                <a:spcPts val="100"/>
              </a:spcAft>
            </a:pPr>
            <a:r>
              <a:rPr lang="en-US" sz="2800" b="1">
                <a:solidFill>
                  <a:srgbClr val="000000"/>
                </a:solidFill>
                <a:effectLst/>
                <a:latin typeface="+mj-lt"/>
                <a:ea typeface="Times New Roman" panose="02020603050405020304" pitchFamily="18" charset="0"/>
                <a:cs typeface="Times New Roman" panose="02020603050405020304" pitchFamily="18" charset="0"/>
              </a:rPr>
              <a:t>2. Nguyên nhân các vật có thể bị nhiễm điện khi cọ xát</a:t>
            </a:r>
            <a:endParaRPr lang="en-US" sz="280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53E24F9-D9C8-28C7-67B5-923609909CEB}"/>
              </a:ext>
            </a:extLst>
          </p:cNvPr>
          <p:cNvPicPr>
            <a:picLocks noChangeAspect="1"/>
          </p:cNvPicPr>
          <p:nvPr/>
        </p:nvPicPr>
        <p:blipFill>
          <a:blip r:embed="rId3"/>
          <a:stretch>
            <a:fillRect/>
          </a:stretch>
        </p:blipFill>
        <p:spPr>
          <a:xfrm>
            <a:off x="853706" y="2241958"/>
            <a:ext cx="3159073" cy="24450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Arrow: Pentagon 7">
            <a:extLst>
              <a:ext uri="{FF2B5EF4-FFF2-40B4-BE49-F238E27FC236}">
                <a16:creationId xmlns:a16="http://schemas.microsoft.com/office/drawing/2014/main" id="{115468EF-57E3-55B4-4C5D-C96854E0932F}"/>
              </a:ext>
            </a:extLst>
          </p:cNvPr>
          <p:cNvSpPr/>
          <p:nvPr/>
        </p:nvSpPr>
        <p:spPr>
          <a:xfrm>
            <a:off x="0" y="1358064"/>
            <a:ext cx="9144000" cy="56897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t>Quan sát hình ảnh và tìm hiểu về sự nhiễm điện</a:t>
            </a:r>
          </a:p>
        </p:txBody>
      </p:sp>
      <p:sp>
        <p:nvSpPr>
          <p:cNvPr id="10" name="Freeform 7">
            <a:extLst>
              <a:ext uri="{FF2B5EF4-FFF2-40B4-BE49-F238E27FC236}">
                <a16:creationId xmlns:a16="http://schemas.microsoft.com/office/drawing/2014/main" id="{3C1004D0-20FA-92E3-ED48-716729648901}"/>
              </a:ext>
            </a:extLst>
          </p:cNvPr>
          <p:cNvSpPr/>
          <p:nvPr/>
        </p:nvSpPr>
        <p:spPr>
          <a:xfrm>
            <a:off x="4392119" y="2810935"/>
            <a:ext cx="4554073" cy="2015177"/>
          </a:xfrm>
          <a:custGeom>
            <a:avLst/>
            <a:gdLst/>
            <a:ahLst/>
            <a:cxnLst/>
            <a:rect l="l" t="t" r="r" b="b"/>
            <a:pathLst>
              <a:path w="7315200" h="3236976">
                <a:moveTo>
                  <a:pt x="0" y="0"/>
                </a:moveTo>
                <a:lnTo>
                  <a:pt x="7315200" y="0"/>
                </a:lnTo>
                <a:lnTo>
                  <a:pt x="7315200" y="3236976"/>
                </a:lnTo>
                <a:lnTo>
                  <a:pt x="0" y="3236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10" name="Rounded Rectangular Callout 9">
            <a:extLst>
              <a:ext uri="{FF2B5EF4-FFF2-40B4-BE49-F238E27FC236}">
                <a16:creationId xmlns:a16="http://schemas.microsoft.com/office/drawing/2014/main" id="{972024BF-862E-DB66-8E07-EDEE0B42F784}"/>
              </a:ext>
            </a:extLst>
          </p:cNvPr>
          <p:cNvSpPr/>
          <p:nvPr/>
        </p:nvSpPr>
        <p:spPr>
          <a:xfrm>
            <a:off x="2357792" y="278664"/>
            <a:ext cx="6491482" cy="2623234"/>
          </a:xfrm>
          <a:prstGeom prst="wedgeRoundRectCallout">
            <a:avLst>
              <a:gd name="adj1" fmla="val -62115"/>
              <a:gd name="adj2" fmla="val -3799"/>
              <a:gd name="adj3" fmla="val 16667"/>
            </a:avLst>
          </a:prstGeom>
          <a:solidFill>
            <a:sysClr val="window" lastClr="FFFFFF"/>
          </a:solidFill>
          <a:ln w="57150" cap="flat" cmpd="sng" algn="ctr">
            <a:solidFill>
              <a:srgbClr val="4BACC6">
                <a:lumMod val="50000"/>
              </a:srgbClr>
            </a:solidFill>
            <a:prstDash val="sysDash"/>
          </a:ln>
          <a:effectLst/>
        </p:spPr>
        <p:txBody>
          <a:bodyPr rtlCol="0" anchor="ctr"/>
          <a:lstStyle/>
          <a:p>
            <a:pPr algn="just">
              <a:lnSpc>
                <a:spcPct val="150000"/>
              </a:lnSpc>
            </a:pPr>
            <a:r>
              <a:rPr lang="en-US" sz="1800" b="1"/>
              <a:t>Câu hỏi 1 (SGK – tr100)</a:t>
            </a:r>
            <a:endParaRPr lang="en-US" sz="1800"/>
          </a:p>
          <a:p>
            <a:pPr algn="just">
              <a:lnSpc>
                <a:spcPct val="150000"/>
              </a:lnSpc>
            </a:pPr>
            <a:r>
              <a:rPr lang="en-US" sz="1800"/>
              <a:t>Sử dụng dấu cộng (+) để mô tả điện tích dương và dấu trừ (-) để mô tả điện tích âm, hãy vẽ vào vở hai vật có hình dạng bất kì để mô tả: </a:t>
            </a:r>
          </a:p>
          <a:p>
            <a:pPr algn="just">
              <a:lnSpc>
                <a:spcPct val="150000"/>
              </a:lnSpc>
            </a:pPr>
            <a:r>
              <a:rPr lang="en-US" sz="1800"/>
              <a:t>Sau khi cọ xát, một vật trở nên nhiễm điện dương, vật kia trở nên nhiễm điện âm.</a:t>
            </a:r>
          </a:p>
        </p:txBody>
      </p:sp>
      <p:pic>
        <p:nvPicPr>
          <p:cNvPr id="12" name="Picture 9">
            <a:extLst>
              <a:ext uri="{FF2B5EF4-FFF2-40B4-BE49-F238E27FC236}">
                <a16:creationId xmlns:a16="http://schemas.microsoft.com/office/drawing/2014/main" id="{CCB29674-2A51-F131-55FC-1EB7B25F7B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473" y="1559623"/>
            <a:ext cx="1863667" cy="3512212"/>
          </a:xfrm>
          <a:prstGeom prst="rect">
            <a:avLst/>
          </a:prstGeom>
        </p:spPr>
      </p:pic>
      <p:pic>
        <p:nvPicPr>
          <p:cNvPr id="13" name="Picture 12">
            <a:extLst>
              <a:ext uri="{FF2B5EF4-FFF2-40B4-BE49-F238E27FC236}">
                <a16:creationId xmlns:a16="http://schemas.microsoft.com/office/drawing/2014/main" id="{C8FA5A04-552F-A146-93C4-7D9503CE0203}"/>
              </a:ext>
            </a:extLst>
          </p:cNvPr>
          <p:cNvPicPr>
            <a:picLocks noChangeAspect="1"/>
          </p:cNvPicPr>
          <p:nvPr/>
        </p:nvPicPr>
        <p:blipFill>
          <a:blip r:embed="rId5"/>
          <a:stretch>
            <a:fillRect/>
          </a:stretch>
        </p:blipFill>
        <p:spPr>
          <a:xfrm>
            <a:off x="4345687" y="3211735"/>
            <a:ext cx="3900637" cy="1706000"/>
          </a:xfrm>
          <a:prstGeom prst="rect">
            <a:avLst/>
          </a:prstGeom>
          <a:ln>
            <a:noFill/>
          </a:ln>
          <a:effectLst>
            <a:outerShdw blurRad="292100" dist="139700" dir="2700000" algn="tl" rotWithShape="0">
              <a:srgbClr val="333333">
                <a:alpha val="65000"/>
              </a:srgbClr>
            </a:outerShdw>
          </a:effectLst>
        </p:spPr>
      </p:pic>
      <p:sp>
        <p:nvSpPr>
          <p:cNvPr id="14" name="Arrow: Right 13">
            <a:extLst>
              <a:ext uri="{FF2B5EF4-FFF2-40B4-BE49-F238E27FC236}">
                <a16:creationId xmlns:a16="http://schemas.microsoft.com/office/drawing/2014/main" id="{C3D2AD0E-BB27-402F-FC3A-34E7AE4E5FCC}"/>
              </a:ext>
            </a:extLst>
          </p:cNvPr>
          <p:cNvSpPr/>
          <p:nvPr/>
        </p:nvSpPr>
        <p:spPr>
          <a:xfrm>
            <a:off x="2104141" y="3748284"/>
            <a:ext cx="2034190" cy="937071"/>
          </a:xfrm>
          <a:prstGeom prst="rightArrow">
            <a:avLst/>
          </a:prstGeom>
          <a:solidFill>
            <a:schemeClr val="accent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VÍ DỤ</a:t>
            </a: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5816171-0FC8-D9C7-D0D1-03230A64AC11}"/>
              </a:ext>
            </a:extLst>
          </p:cNvPr>
          <p:cNvSpPr/>
          <p:nvPr/>
        </p:nvSpPr>
        <p:spPr>
          <a:xfrm>
            <a:off x="3444240" y="243840"/>
            <a:ext cx="2552700" cy="74676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8F0"/>
                </a:solidFill>
                <a:effectLst/>
                <a:uLnTx/>
                <a:uFillTx/>
                <a:latin typeface="Arial"/>
                <a:ea typeface="+mn-ea"/>
                <a:cs typeface="+mn-cs"/>
                <a:sym typeface="Arial"/>
              </a:rPr>
              <a:t>KẾT LUẬN</a:t>
            </a:r>
          </a:p>
        </p:txBody>
      </p:sp>
      <p:sp>
        <p:nvSpPr>
          <p:cNvPr id="5" name="Rectangle 4">
            <a:extLst>
              <a:ext uri="{FF2B5EF4-FFF2-40B4-BE49-F238E27FC236}">
                <a16:creationId xmlns:a16="http://schemas.microsoft.com/office/drawing/2014/main" id="{EAAE61DE-054E-09AF-7EDA-9CC8FB2C1B91}"/>
              </a:ext>
            </a:extLst>
          </p:cNvPr>
          <p:cNvSpPr/>
          <p:nvPr/>
        </p:nvSpPr>
        <p:spPr>
          <a:xfrm>
            <a:off x="612119" y="1617203"/>
            <a:ext cx="3476231" cy="245603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a:solidFill>
                  <a:srgbClr val="000000"/>
                </a:solidFill>
                <a:effectLst/>
                <a:latin typeface="+mj-lt"/>
                <a:ea typeface="Times New Roman" panose="02020603050405020304" pitchFamily="18" charset="0"/>
              </a:rPr>
              <a:t>Ở trạng thái bình thường, các nguyên tử trung hòa về điện</a:t>
            </a:r>
            <a:endParaRPr lang="en-US" sz="2200">
              <a:latin typeface="+mj-lt"/>
            </a:endParaRPr>
          </a:p>
        </p:txBody>
      </p:sp>
      <p:sp>
        <p:nvSpPr>
          <p:cNvPr id="6" name="Rectangle 5">
            <a:extLst>
              <a:ext uri="{FF2B5EF4-FFF2-40B4-BE49-F238E27FC236}">
                <a16:creationId xmlns:a16="http://schemas.microsoft.com/office/drawing/2014/main" id="{5D79C027-8A4F-DB09-D713-99D398C2E72B}"/>
              </a:ext>
            </a:extLst>
          </p:cNvPr>
          <p:cNvSpPr/>
          <p:nvPr/>
        </p:nvSpPr>
        <p:spPr>
          <a:xfrm>
            <a:off x="5055650" y="1617203"/>
            <a:ext cx="3476231" cy="245603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a:solidFill>
                  <a:srgbClr val="000000"/>
                </a:solidFill>
                <a:effectLst/>
                <a:latin typeface="+mj-lt"/>
                <a:ea typeface="Times New Roman" panose="02020603050405020304" pitchFamily="18" charset="0"/>
              </a:rPr>
              <a:t>Ở trạng thái bình thường, các nguyên tử trung hòa về điện</a:t>
            </a:r>
            <a:endParaRPr lang="en-US" sz="2200">
              <a:latin typeface="+mj-lt"/>
            </a:endParaRPr>
          </a:p>
        </p:txBody>
      </p:sp>
      <p:sp>
        <p:nvSpPr>
          <p:cNvPr id="9" name="Freeform 10">
            <a:extLst>
              <a:ext uri="{FF2B5EF4-FFF2-40B4-BE49-F238E27FC236}">
                <a16:creationId xmlns:a16="http://schemas.microsoft.com/office/drawing/2014/main" id="{AFC264F2-467D-8ACA-1D6F-378CDD221216}"/>
              </a:ext>
            </a:extLst>
          </p:cNvPr>
          <p:cNvSpPr/>
          <p:nvPr/>
        </p:nvSpPr>
        <p:spPr>
          <a:xfrm>
            <a:off x="3583396" y="3242295"/>
            <a:ext cx="1749109" cy="1901205"/>
          </a:xfrm>
          <a:custGeom>
            <a:avLst/>
            <a:gdLst/>
            <a:ahLst/>
            <a:cxnLst/>
            <a:rect l="l" t="t" r="r" b="b"/>
            <a:pathLst>
              <a:path w="3785616" h="4114800">
                <a:moveTo>
                  <a:pt x="0" y="0"/>
                </a:moveTo>
                <a:lnTo>
                  <a:pt x="3785616" y="0"/>
                </a:lnTo>
                <a:lnTo>
                  <a:pt x="37856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0796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30" name="TextBox 29">
            <a:extLst>
              <a:ext uri="{FF2B5EF4-FFF2-40B4-BE49-F238E27FC236}">
                <a16:creationId xmlns:a16="http://schemas.microsoft.com/office/drawing/2014/main" id="{71ABC0E0-61B2-4660-32E3-072C3A9D61AF}"/>
              </a:ext>
            </a:extLst>
          </p:cNvPr>
          <p:cNvSpPr txBox="1"/>
          <p:nvPr/>
        </p:nvSpPr>
        <p:spPr>
          <a:xfrm>
            <a:off x="1056093" y="0"/>
            <a:ext cx="7241519" cy="1305165"/>
          </a:xfrm>
          <a:prstGeom prst="rect">
            <a:avLst/>
          </a:prstGeom>
          <a:noFill/>
        </p:spPr>
        <p:txBody>
          <a:bodyPr wrap="square">
            <a:spAutoFit/>
          </a:bodyPr>
          <a:lstStyle/>
          <a:p>
            <a:pPr marL="0" marR="0" algn="ctr">
              <a:lnSpc>
                <a:spcPct val="150000"/>
              </a:lnSpc>
              <a:spcBef>
                <a:spcPts val="100"/>
              </a:spcBef>
              <a:spcAft>
                <a:spcPts val="100"/>
              </a:spcAft>
            </a:pPr>
            <a:r>
              <a:rPr lang="en-US" sz="2800" b="1">
                <a:solidFill>
                  <a:srgbClr val="000000"/>
                </a:solidFill>
                <a:effectLst/>
                <a:latin typeface="+mj-lt"/>
                <a:ea typeface="Times New Roman" panose="02020603050405020304" pitchFamily="18" charset="0"/>
                <a:cs typeface="Times New Roman" panose="02020603050405020304" pitchFamily="18" charset="0"/>
              </a:rPr>
              <a:t>3. Một số hiện tượng thực tế liên quan đến sự nhiễm điện do cọ xát</a:t>
            </a:r>
            <a:endParaRPr lang="en-US" sz="2800">
              <a:effectLst/>
              <a:latin typeface="+mj-lt"/>
              <a:ea typeface="Calibri" panose="020F0502020204030204" pitchFamily="34" charset="0"/>
              <a:cs typeface="Times New Roman" panose="02020603050405020304" pitchFamily="18" charset="0"/>
            </a:endParaRPr>
          </a:p>
        </p:txBody>
      </p:sp>
      <p:sp>
        <p:nvSpPr>
          <p:cNvPr id="31" name="Speech Bubble: Rectangle 30">
            <a:extLst>
              <a:ext uri="{FF2B5EF4-FFF2-40B4-BE49-F238E27FC236}">
                <a16:creationId xmlns:a16="http://schemas.microsoft.com/office/drawing/2014/main" id="{B6793D01-3EA4-36C0-3E4B-4B3165F79534}"/>
              </a:ext>
            </a:extLst>
          </p:cNvPr>
          <p:cNvSpPr/>
          <p:nvPr/>
        </p:nvSpPr>
        <p:spPr>
          <a:xfrm>
            <a:off x="392965" y="1828800"/>
            <a:ext cx="2327564" cy="2932126"/>
          </a:xfrm>
          <a:prstGeom prst="wedgeRectCallout">
            <a:avLst>
              <a:gd name="adj1" fmla="val 124729"/>
              <a:gd name="adj2" fmla="val 19706"/>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rgbClr val="000000"/>
                </a:solidFill>
                <a:effectLst/>
                <a:latin typeface="+mj-lt"/>
                <a:ea typeface="Times New Roman" panose="02020603050405020304" pitchFamily="18" charset="0"/>
              </a:rPr>
              <a:t>Hãy nêu một số hiện tượng liên quan đến sự nhiễm điện</a:t>
            </a:r>
            <a:endParaRPr lang="en-US" sz="2500">
              <a:latin typeface="+mj-lt"/>
            </a:endParaRPr>
          </a:p>
        </p:txBody>
      </p:sp>
      <p:pic>
        <p:nvPicPr>
          <p:cNvPr id="33" name="Picture 5">
            <a:extLst>
              <a:ext uri="{FF2B5EF4-FFF2-40B4-BE49-F238E27FC236}">
                <a16:creationId xmlns:a16="http://schemas.microsoft.com/office/drawing/2014/main" id="{1C7B71E7-D701-F128-63C5-79938EB5E1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93" y="914400"/>
            <a:ext cx="1410989" cy="1305165"/>
          </a:xfrm>
          <a:prstGeom prst="rect">
            <a:avLst/>
          </a:prstGeom>
        </p:spPr>
      </p:pic>
      <p:grpSp>
        <p:nvGrpSpPr>
          <p:cNvPr id="43" name="Group 42">
            <a:extLst>
              <a:ext uri="{FF2B5EF4-FFF2-40B4-BE49-F238E27FC236}">
                <a16:creationId xmlns:a16="http://schemas.microsoft.com/office/drawing/2014/main" id="{E04283C3-90A7-2ABC-AA7F-19FCC788955C}"/>
              </a:ext>
            </a:extLst>
          </p:cNvPr>
          <p:cNvGrpSpPr/>
          <p:nvPr/>
        </p:nvGrpSpPr>
        <p:grpSpPr>
          <a:xfrm>
            <a:off x="4760926" y="1348306"/>
            <a:ext cx="4056633" cy="3072553"/>
            <a:chOff x="3842346" y="1348307"/>
            <a:chExt cx="4975213" cy="2788182"/>
          </a:xfrm>
        </p:grpSpPr>
        <p:grpSp>
          <p:nvGrpSpPr>
            <p:cNvPr id="39" name="Group 38">
              <a:extLst>
                <a:ext uri="{FF2B5EF4-FFF2-40B4-BE49-F238E27FC236}">
                  <a16:creationId xmlns:a16="http://schemas.microsoft.com/office/drawing/2014/main" id="{6CC6279B-A08E-A1A1-359A-D53392289D76}"/>
                </a:ext>
              </a:extLst>
            </p:cNvPr>
            <p:cNvGrpSpPr/>
            <p:nvPr/>
          </p:nvGrpSpPr>
          <p:grpSpPr>
            <a:xfrm>
              <a:off x="3842346" y="1348307"/>
              <a:ext cx="4975213" cy="2788182"/>
              <a:chOff x="3861640" y="1630557"/>
              <a:chExt cx="4975213" cy="1845634"/>
            </a:xfrm>
          </p:grpSpPr>
          <p:sp>
            <p:nvSpPr>
              <p:cNvPr id="37" name="Rectangle 36">
                <a:extLst>
                  <a:ext uri="{FF2B5EF4-FFF2-40B4-BE49-F238E27FC236}">
                    <a16:creationId xmlns:a16="http://schemas.microsoft.com/office/drawing/2014/main" id="{6D065032-7734-7E3E-11E0-8E507CC9B198}"/>
                  </a:ext>
                </a:extLst>
              </p:cNvPr>
              <p:cNvSpPr/>
              <p:nvPr/>
            </p:nvSpPr>
            <p:spPr>
              <a:xfrm>
                <a:off x="3861640" y="1896813"/>
                <a:ext cx="4975213" cy="1579378"/>
              </a:xfrm>
              <a:prstGeom prst="rect">
                <a:avLst/>
              </a:prstGeom>
              <a:solidFill>
                <a:schemeClr val="bg2">
                  <a:lumMod val="20000"/>
                  <a:lumOff val="8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07A90D2-AE26-0E0C-7198-DEF87BCF111B}"/>
                  </a:ext>
                </a:extLst>
              </p:cNvPr>
              <p:cNvSpPr/>
              <p:nvPr/>
            </p:nvSpPr>
            <p:spPr>
              <a:xfrm>
                <a:off x="4096537" y="1630557"/>
                <a:ext cx="2369475" cy="328388"/>
              </a:xfrm>
              <a:prstGeom prst="rect">
                <a:avLst/>
              </a:prstGeom>
              <a:solidFill>
                <a:schemeClr val="accent6"/>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solidFill>
                      <a:srgbClr val="002060"/>
                    </a:solidFill>
                  </a:rPr>
                  <a:t>Hiện tượng 1</a:t>
                </a:r>
              </a:p>
            </p:txBody>
          </p:sp>
        </p:grpSp>
        <p:sp>
          <p:nvSpPr>
            <p:cNvPr id="42" name="TextBox 41">
              <a:extLst>
                <a:ext uri="{FF2B5EF4-FFF2-40B4-BE49-F238E27FC236}">
                  <a16:creationId xmlns:a16="http://schemas.microsoft.com/office/drawing/2014/main" id="{D184A8B8-D778-4854-F362-1E01D496BBA8}"/>
                </a:ext>
              </a:extLst>
            </p:cNvPr>
            <p:cNvSpPr txBox="1"/>
            <p:nvPr/>
          </p:nvSpPr>
          <p:spPr>
            <a:xfrm>
              <a:off x="3975393" y="2022350"/>
              <a:ext cx="4842166" cy="1703030"/>
            </a:xfrm>
            <a:prstGeom prst="rect">
              <a:avLst/>
            </a:prstGeom>
            <a:noFill/>
          </p:spPr>
          <p:txBody>
            <a:bodyPr wrap="square">
              <a:spAutoFit/>
            </a:bodyPr>
            <a:lstStyle/>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Vào mùa đông, khi cởi áo len, ta có thể thấy hiện tượng áo len hút các sợi tóc, đôi khi nghe thấy tiếng lách tách, nếu vào ban đêm có thể thấy các tia lửa điện nhỏ.</a:t>
              </a:r>
              <a:endParaRPr lang="en-US" sz="1800">
                <a:effectLst/>
                <a:latin typeface="+mj-lt"/>
                <a:ea typeface="Calibri" panose="020F0502020204030204" pitchFamily="34" charset="0"/>
                <a:cs typeface="Times New Roman" panose="02020603050405020304" pitchFamily="18" charset="0"/>
              </a:endParaRPr>
            </a:p>
          </p:txBody>
        </p:sp>
      </p:grpSp>
      <p:sp>
        <p:nvSpPr>
          <p:cNvPr id="44" name="Freeform 3">
            <a:extLst>
              <a:ext uri="{FF2B5EF4-FFF2-40B4-BE49-F238E27FC236}">
                <a16:creationId xmlns:a16="http://schemas.microsoft.com/office/drawing/2014/main" id="{318CA951-5EC5-7C26-FB81-DC5C91F54F26}"/>
              </a:ext>
            </a:extLst>
          </p:cNvPr>
          <p:cNvSpPr/>
          <p:nvPr/>
        </p:nvSpPr>
        <p:spPr>
          <a:xfrm rot="531527">
            <a:off x="2932752" y="1918655"/>
            <a:ext cx="1793030" cy="1839005"/>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par>
                                <p:cTn id="18" presetID="22" presetClass="entr" presetSubtype="4"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30" name="TextBox 29">
            <a:extLst>
              <a:ext uri="{FF2B5EF4-FFF2-40B4-BE49-F238E27FC236}">
                <a16:creationId xmlns:a16="http://schemas.microsoft.com/office/drawing/2014/main" id="{71ABC0E0-61B2-4660-32E3-072C3A9D61AF}"/>
              </a:ext>
            </a:extLst>
          </p:cNvPr>
          <p:cNvSpPr txBox="1"/>
          <p:nvPr/>
        </p:nvSpPr>
        <p:spPr>
          <a:xfrm>
            <a:off x="1056093" y="0"/>
            <a:ext cx="7241519" cy="1305165"/>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3. Một số hiện tượng thực tế liên quan đến sự nhiễm điện do cọ xát</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31" name="Speech Bubble: Rectangle 30">
            <a:extLst>
              <a:ext uri="{FF2B5EF4-FFF2-40B4-BE49-F238E27FC236}">
                <a16:creationId xmlns:a16="http://schemas.microsoft.com/office/drawing/2014/main" id="{B6793D01-3EA4-36C0-3E4B-4B3165F79534}"/>
              </a:ext>
            </a:extLst>
          </p:cNvPr>
          <p:cNvSpPr/>
          <p:nvPr/>
        </p:nvSpPr>
        <p:spPr>
          <a:xfrm>
            <a:off x="392965" y="1828800"/>
            <a:ext cx="2327564" cy="2932126"/>
          </a:xfrm>
          <a:prstGeom prst="wedgeRectCallout">
            <a:avLst>
              <a:gd name="adj1" fmla="val 124729"/>
              <a:gd name="adj2" fmla="val 19706"/>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Hãy nêu một số hiện tượng liên quan đến sự nhiễm điện</a:t>
            </a:r>
            <a:endParaRPr kumimoji="0" lang="en-US" sz="2500" b="0" i="0" u="none" strike="noStrike" kern="0" cap="none" spc="0" normalizeH="0" baseline="0" noProof="0">
              <a:ln>
                <a:noFill/>
              </a:ln>
              <a:solidFill>
                <a:srgbClr val="FFF8F0"/>
              </a:solidFill>
              <a:effectLst/>
              <a:uLnTx/>
              <a:uFillTx/>
              <a:latin typeface="Arial"/>
              <a:ea typeface="+mn-ea"/>
              <a:cs typeface="+mn-cs"/>
              <a:sym typeface="Arial"/>
            </a:endParaRPr>
          </a:p>
        </p:txBody>
      </p:sp>
      <p:pic>
        <p:nvPicPr>
          <p:cNvPr id="33" name="Picture 5">
            <a:extLst>
              <a:ext uri="{FF2B5EF4-FFF2-40B4-BE49-F238E27FC236}">
                <a16:creationId xmlns:a16="http://schemas.microsoft.com/office/drawing/2014/main" id="{1C7B71E7-D701-F128-63C5-79938EB5E1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93" y="914400"/>
            <a:ext cx="1410989" cy="1305165"/>
          </a:xfrm>
          <a:prstGeom prst="rect">
            <a:avLst/>
          </a:prstGeom>
        </p:spPr>
      </p:pic>
      <p:grpSp>
        <p:nvGrpSpPr>
          <p:cNvPr id="43" name="Group 42">
            <a:extLst>
              <a:ext uri="{FF2B5EF4-FFF2-40B4-BE49-F238E27FC236}">
                <a16:creationId xmlns:a16="http://schemas.microsoft.com/office/drawing/2014/main" id="{E04283C3-90A7-2ABC-AA7F-19FCC788955C}"/>
              </a:ext>
            </a:extLst>
          </p:cNvPr>
          <p:cNvGrpSpPr/>
          <p:nvPr/>
        </p:nvGrpSpPr>
        <p:grpSpPr>
          <a:xfrm>
            <a:off x="5614869" y="1348306"/>
            <a:ext cx="3202690" cy="3072553"/>
            <a:chOff x="3842346" y="1348307"/>
            <a:chExt cx="4975213" cy="2788182"/>
          </a:xfrm>
        </p:grpSpPr>
        <p:grpSp>
          <p:nvGrpSpPr>
            <p:cNvPr id="39" name="Group 38">
              <a:extLst>
                <a:ext uri="{FF2B5EF4-FFF2-40B4-BE49-F238E27FC236}">
                  <a16:creationId xmlns:a16="http://schemas.microsoft.com/office/drawing/2014/main" id="{6CC6279B-A08E-A1A1-359A-D53392289D76}"/>
                </a:ext>
              </a:extLst>
            </p:cNvPr>
            <p:cNvGrpSpPr/>
            <p:nvPr/>
          </p:nvGrpSpPr>
          <p:grpSpPr>
            <a:xfrm>
              <a:off x="3842346" y="1348307"/>
              <a:ext cx="4975213" cy="2788182"/>
              <a:chOff x="3861640" y="1630557"/>
              <a:chExt cx="4975213" cy="1845634"/>
            </a:xfrm>
          </p:grpSpPr>
          <p:sp>
            <p:nvSpPr>
              <p:cNvPr id="37" name="Rectangle 36">
                <a:extLst>
                  <a:ext uri="{FF2B5EF4-FFF2-40B4-BE49-F238E27FC236}">
                    <a16:creationId xmlns:a16="http://schemas.microsoft.com/office/drawing/2014/main" id="{6D065032-7734-7E3E-11E0-8E507CC9B198}"/>
                  </a:ext>
                </a:extLst>
              </p:cNvPr>
              <p:cNvSpPr/>
              <p:nvPr/>
            </p:nvSpPr>
            <p:spPr>
              <a:xfrm>
                <a:off x="3861640" y="1896813"/>
                <a:ext cx="4975213" cy="1579378"/>
              </a:xfrm>
              <a:prstGeom prst="rect">
                <a:avLst/>
              </a:prstGeom>
              <a:solidFill>
                <a:schemeClr val="bg2">
                  <a:lumMod val="20000"/>
                  <a:lumOff val="8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8F0"/>
                  </a:solidFill>
                  <a:effectLst/>
                  <a:uLnTx/>
                  <a:uFillTx/>
                  <a:latin typeface="Arial"/>
                  <a:ea typeface="+mn-ea"/>
                  <a:cs typeface="+mn-cs"/>
                  <a:sym typeface="Arial"/>
                </a:endParaRPr>
              </a:p>
            </p:txBody>
          </p:sp>
          <p:sp>
            <p:nvSpPr>
              <p:cNvPr id="38" name="Rectangle 37">
                <a:extLst>
                  <a:ext uri="{FF2B5EF4-FFF2-40B4-BE49-F238E27FC236}">
                    <a16:creationId xmlns:a16="http://schemas.microsoft.com/office/drawing/2014/main" id="{B07A90D2-AE26-0E0C-7198-DEF87BCF111B}"/>
                  </a:ext>
                </a:extLst>
              </p:cNvPr>
              <p:cNvSpPr/>
              <p:nvPr/>
            </p:nvSpPr>
            <p:spPr>
              <a:xfrm>
                <a:off x="4096537" y="1630557"/>
                <a:ext cx="2980717" cy="328388"/>
              </a:xfrm>
              <a:prstGeom prst="rect">
                <a:avLst/>
              </a:prstGeom>
              <a:solidFill>
                <a:schemeClr val="accent6"/>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2060"/>
                    </a:solidFill>
                    <a:effectLst/>
                    <a:uLnTx/>
                    <a:uFillTx/>
                    <a:latin typeface="Arial"/>
                    <a:ea typeface="+mn-ea"/>
                    <a:cs typeface="+mn-cs"/>
                    <a:sym typeface="Arial"/>
                  </a:rPr>
                  <a:t>Hiện tượng 2</a:t>
                </a:r>
              </a:p>
            </p:txBody>
          </p:sp>
        </p:grpSp>
        <p:sp>
          <p:nvSpPr>
            <p:cNvPr id="42" name="TextBox 41">
              <a:extLst>
                <a:ext uri="{FF2B5EF4-FFF2-40B4-BE49-F238E27FC236}">
                  <a16:creationId xmlns:a16="http://schemas.microsoft.com/office/drawing/2014/main" id="{D184A8B8-D778-4854-F362-1E01D496BBA8}"/>
                </a:ext>
              </a:extLst>
            </p:cNvPr>
            <p:cNvSpPr txBox="1"/>
            <p:nvPr/>
          </p:nvSpPr>
          <p:spPr>
            <a:xfrm>
              <a:off x="4125025" y="2036065"/>
              <a:ext cx="4409853" cy="1545411"/>
            </a:xfrm>
            <a:prstGeom prst="rect">
              <a:avLst/>
            </a:prstGeom>
            <a:noFill/>
          </p:spPr>
          <p:txBody>
            <a:bodyPr wrap="square">
              <a:spAutoFit/>
            </a:bodyPr>
            <a:lstStyle/>
            <a:p>
              <a:pPr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Cọ xát một quả bóng bay vào áo len rồi tách chúng ra, đưa quả bóng lại gần áo len thì nó bị hút về phía áo len.</a:t>
              </a:r>
              <a:endParaRPr lang="en-US" sz="1800">
                <a:effectLst/>
                <a:latin typeface="+mj-lt"/>
                <a:ea typeface="Calibri" panose="020F0502020204030204"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59743485-575B-945B-D539-EEE9F57BABE8}"/>
              </a:ext>
            </a:extLst>
          </p:cNvPr>
          <p:cNvGrpSpPr/>
          <p:nvPr/>
        </p:nvGrpSpPr>
        <p:grpSpPr>
          <a:xfrm>
            <a:off x="3017944" y="2013200"/>
            <a:ext cx="2327564" cy="3047173"/>
            <a:chOff x="3017944" y="2013200"/>
            <a:chExt cx="2327564" cy="3047173"/>
          </a:xfrm>
        </p:grpSpPr>
        <p:sp>
          <p:nvSpPr>
            <p:cNvPr id="3" name="Freeform 2">
              <a:extLst>
                <a:ext uri="{FF2B5EF4-FFF2-40B4-BE49-F238E27FC236}">
                  <a16:creationId xmlns:a16="http://schemas.microsoft.com/office/drawing/2014/main" id="{C3747FA3-5FF5-6C07-D3FE-CE7529FCDA8F}"/>
                </a:ext>
              </a:extLst>
            </p:cNvPr>
            <p:cNvSpPr/>
            <p:nvPr/>
          </p:nvSpPr>
          <p:spPr>
            <a:xfrm>
              <a:off x="3017944" y="2013200"/>
              <a:ext cx="2327564" cy="2185001"/>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0572F86C-E123-E26F-548A-A0112E5C4732}"/>
                </a:ext>
              </a:extLst>
            </p:cNvPr>
            <p:cNvSpPr/>
            <p:nvPr/>
          </p:nvSpPr>
          <p:spPr>
            <a:xfrm>
              <a:off x="4046282" y="2875372"/>
              <a:ext cx="955938" cy="2185001"/>
            </a:xfrm>
            <a:custGeom>
              <a:avLst/>
              <a:gdLst/>
              <a:ahLst/>
              <a:cxnLst/>
              <a:rect l="l" t="t" r="r" b="b"/>
              <a:pathLst>
                <a:path w="1800225" h="4114800">
                  <a:moveTo>
                    <a:pt x="0" y="0"/>
                  </a:moveTo>
                  <a:lnTo>
                    <a:pt x="1800225" y="0"/>
                  </a:lnTo>
                  <a:lnTo>
                    <a:pt x="180022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15924210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3" name="Title 2">
            <a:extLst>
              <a:ext uri="{FF2B5EF4-FFF2-40B4-BE49-F238E27FC236}">
                <a16:creationId xmlns:a16="http://schemas.microsoft.com/office/drawing/2014/main" id="{FB335417-0D4B-B49C-D41C-76886BF141FF}"/>
              </a:ext>
            </a:extLst>
          </p:cNvPr>
          <p:cNvSpPr>
            <a:spLocks noGrp="1"/>
          </p:cNvSpPr>
          <p:nvPr>
            <p:ph type="title"/>
          </p:nvPr>
        </p:nvSpPr>
        <p:spPr>
          <a:xfrm>
            <a:off x="720000" y="70964"/>
            <a:ext cx="7704000" cy="572700"/>
          </a:xfrm>
        </p:spPr>
        <p:txBody>
          <a:bodyPr/>
          <a:lstStyle/>
          <a:p>
            <a:r>
              <a:rPr lang="en-US" sz="3000" b="1">
                <a:latin typeface="+mj-lt"/>
              </a:rPr>
              <a:t>KHỞI ĐỘNG</a:t>
            </a:r>
          </a:p>
        </p:txBody>
      </p:sp>
      <p:pic>
        <p:nvPicPr>
          <p:cNvPr id="4" name="Picture 3">
            <a:extLst>
              <a:ext uri="{FF2B5EF4-FFF2-40B4-BE49-F238E27FC236}">
                <a16:creationId xmlns:a16="http://schemas.microsoft.com/office/drawing/2014/main" id="{D9F8A960-4636-4DA5-B9BF-E4D5ABFC3947}"/>
              </a:ext>
            </a:extLst>
          </p:cNvPr>
          <p:cNvPicPr>
            <a:picLocks noChangeAspect="1"/>
          </p:cNvPicPr>
          <p:nvPr/>
        </p:nvPicPr>
        <p:blipFill>
          <a:blip r:embed="rId3"/>
          <a:stretch>
            <a:fillRect/>
          </a:stretch>
        </p:blipFill>
        <p:spPr>
          <a:xfrm>
            <a:off x="720000" y="2030195"/>
            <a:ext cx="2447020" cy="27240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E1258E44-8A12-CC93-B609-DEC60EDA0978}"/>
              </a:ext>
            </a:extLst>
          </p:cNvPr>
          <p:cNvSpPr txBox="1"/>
          <p:nvPr/>
        </p:nvSpPr>
        <p:spPr>
          <a:xfrm>
            <a:off x="4466201" y="1653505"/>
            <a:ext cx="4077447" cy="3266985"/>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Trong những ngày thời tiết hanh khô, nếu dùng một mảnh giấy bóng kính cọ xát 5 – 7 lần vào tóc, sau đó nhấc nhẹ ra thì có thể thấy một số sợi tóc được hút lên theo tờ giấy bóng kính (hình 20.1). Vì sao lại có hiện tượng như vậy?</a:t>
            </a:r>
            <a:endParaRPr lang="en-US" sz="2000">
              <a:effectLst/>
              <a:latin typeface="+mj-lt"/>
              <a:ea typeface="Calibri" panose="020F0502020204030204" pitchFamily="34" charset="0"/>
              <a:cs typeface="Times New Roman" panose="02020603050405020304" pitchFamily="18" charset="0"/>
            </a:endParaRPr>
          </a:p>
        </p:txBody>
      </p:sp>
      <p:sp>
        <p:nvSpPr>
          <p:cNvPr id="9" name="Arrow: Pentagon 8">
            <a:extLst>
              <a:ext uri="{FF2B5EF4-FFF2-40B4-BE49-F238E27FC236}">
                <a16:creationId xmlns:a16="http://schemas.microsoft.com/office/drawing/2014/main" id="{1CBD411A-FD9A-5344-FF60-329D251E76E3}"/>
              </a:ext>
            </a:extLst>
          </p:cNvPr>
          <p:cNvSpPr/>
          <p:nvPr/>
        </p:nvSpPr>
        <p:spPr>
          <a:xfrm>
            <a:off x="0" y="719234"/>
            <a:ext cx="9144000" cy="70148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a:t>Quan sát hình ảnh và trả lời câu hỏi sau:</a:t>
            </a:r>
          </a:p>
        </p:txBody>
      </p:sp>
      <p:pic>
        <p:nvPicPr>
          <p:cNvPr id="10" name="Picture 19">
            <a:extLst>
              <a:ext uri="{FF2B5EF4-FFF2-40B4-BE49-F238E27FC236}">
                <a16:creationId xmlns:a16="http://schemas.microsoft.com/office/drawing/2014/main" id="{5590CE1D-B59A-B080-53AC-B17452E12E5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77903" y="1496291"/>
            <a:ext cx="994097" cy="85036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sp>
        <p:nvSpPr>
          <p:cNvPr id="6" name="Arrow: Pentagon 5">
            <a:extLst>
              <a:ext uri="{FF2B5EF4-FFF2-40B4-BE49-F238E27FC236}">
                <a16:creationId xmlns:a16="http://schemas.microsoft.com/office/drawing/2014/main" id="{E1A73841-7422-F942-E898-3E2257233327}"/>
              </a:ext>
            </a:extLst>
          </p:cNvPr>
          <p:cNvSpPr/>
          <p:nvPr/>
        </p:nvSpPr>
        <p:spPr>
          <a:xfrm>
            <a:off x="0" y="793489"/>
            <a:ext cx="6340344" cy="1413163"/>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Câu hỏi 2 (SGK – tr100)</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Giải thích hiện tượng nhiễm điện khi cởi áo len và nhiễm điện ở quả bóng bay khi cọ xát với áo len.</a:t>
            </a:r>
            <a:endParaRPr lang="en-US" sz="2000">
              <a:effectLst/>
              <a:latin typeface="+mj-lt"/>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6890E7A4-F2D2-9C3C-CAF0-4635ACDDFA01}"/>
              </a:ext>
            </a:extLst>
          </p:cNvPr>
          <p:cNvSpPr/>
          <p:nvPr/>
        </p:nvSpPr>
        <p:spPr>
          <a:xfrm>
            <a:off x="0" y="3039184"/>
            <a:ext cx="6340344" cy="1413163"/>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Câu hỏi 3 (SGK – tr100)</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Nêu và giải thích một số ví dụ về hiện tượng nhiễm điện do cọ xát trong thực tiễn.</a:t>
            </a:r>
            <a:endParaRPr lang="en-US" sz="2000">
              <a:effectLst/>
              <a:latin typeface="+mj-lt"/>
              <a:ea typeface="Calibri" panose="020F0502020204030204" pitchFamily="34" charset="0"/>
              <a:cs typeface="Times New Roman" panose="02020603050405020304" pitchFamily="18" charset="0"/>
            </a:endParaRPr>
          </a:p>
        </p:txBody>
      </p:sp>
      <p:pic>
        <p:nvPicPr>
          <p:cNvPr id="10" name="Picture 27">
            <a:extLst>
              <a:ext uri="{FF2B5EF4-FFF2-40B4-BE49-F238E27FC236}">
                <a16:creationId xmlns:a16="http://schemas.microsoft.com/office/drawing/2014/main" id="{C0BB55C6-2CC1-7E04-EB66-977F2EF478EF}"/>
              </a:ext>
            </a:extLst>
          </p:cNvPr>
          <p:cNvPicPr>
            <a:picLocks noChangeAspect="1"/>
          </p:cNvPicPr>
          <p:nvPr/>
        </p:nvPicPr>
        <p:blipFill>
          <a:blip r:embed="rId3"/>
          <a:srcRect/>
          <a:stretch>
            <a:fillRect/>
          </a:stretch>
        </p:blipFill>
        <p:spPr>
          <a:xfrm>
            <a:off x="6340344" y="627234"/>
            <a:ext cx="2817604" cy="39824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2" name="Arrow: Pentagon 21">
            <a:extLst>
              <a:ext uri="{FF2B5EF4-FFF2-40B4-BE49-F238E27FC236}">
                <a16:creationId xmlns:a16="http://schemas.microsoft.com/office/drawing/2014/main" id="{5AEF01A4-7B9F-5BFD-E0A9-9A3301F0D8AD}"/>
              </a:ext>
            </a:extLst>
          </p:cNvPr>
          <p:cNvSpPr/>
          <p:nvPr/>
        </p:nvSpPr>
        <p:spPr>
          <a:xfrm>
            <a:off x="-1" y="181369"/>
            <a:ext cx="2660073" cy="513877"/>
          </a:xfrm>
          <a:prstGeom prst="homePlat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Câu trả lời 2</a:t>
            </a:r>
          </a:p>
        </p:txBody>
      </p:sp>
      <p:sp>
        <p:nvSpPr>
          <p:cNvPr id="25" name="TextBox 24">
            <a:extLst>
              <a:ext uri="{FF2B5EF4-FFF2-40B4-BE49-F238E27FC236}">
                <a16:creationId xmlns:a16="http://schemas.microsoft.com/office/drawing/2014/main" id="{DAC6DAD8-B805-2B33-0862-A672106403AD}"/>
              </a:ext>
            </a:extLst>
          </p:cNvPr>
          <p:cNvSpPr txBox="1"/>
          <p:nvPr/>
        </p:nvSpPr>
        <p:spPr>
          <a:xfrm>
            <a:off x="73680" y="871650"/>
            <a:ext cx="6644515" cy="4215962"/>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cs typeface="Times New Roman" panose="02020603050405020304" pitchFamily="18" charset="0"/>
              </a:rPr>
              <a:t>Khi cởi áo len, chiếc áo len cọ xát với lớp áo khác làm nó bị nhiễm điện do cọ xát do bị mất hoặc thừa electron, gây ra hiện tượng phóng điện làm ta có thể thấy tia lửa điện nhỏ kèm theo tiếng nổ lách tách phát ra ở khu vực tiếp xúc.</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cs typeface="Times New Roman" panose="02020603050405020304" pitchFamily="18" charset="0"/>
              </a:rPr>
              <a:t>Khi cọ xát quả bóng bay vào áo len thì quả bóng bay và áo len bị nhiễm diện do cọ xát do bị mất hoặc thừa electron, làm nhiễm điện trái dấu. Do vậy chúng có thể hút nhau.</a:t>
            </a:r>
            <a:endParaRPr lang="en-US" sz="2000">
              <a:effectLst/>
              <a:latin typeface="+mj-lt"/>
              <a:ea typeface="Calibri" panose="020F0502020204030204" pitchFamily="34" charset="0"/>
              <a:cs typeface="Times New Roman" panose="02020603050405020304" pitchFamily="18" charset="0"/>
            </a:endParaRPr>
          </a:p>
        </p:txBody>
      </p:sp>
      <p:sp>
        <p:nvSpPr>
          <p:cNvPr id="26" name="Freeform 3">
            <a:extLst>
              <a:ext uri="{FF2B5EF4-FFF2-40B4-BE49-F238E27FC236}">
                <a16:creationId xmlns:a16="http://schemas.microsoft.com/office/drawing/2014/main" id="{25EB1717-A6C1-21B1-6237-8E088BB6826C}"/>
              </a:ext>
            </a:extLst>
          </p:cNvPr>
          <p:cNvSpPr/>
          <p:nvPr/>
        </p:nvSpPr>
        <p:spPr>
          <a:xfrm>
            <a:off x="7030472" y="871650"/>
            <a:ext cx="1559510" cy="1599497"/>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2">
            <a:extLst>
              <a:ext uri="{FF2B5EF4-FFF2-40B4-BE49-F238E27FC236}">
                <a16:creationId xmlns:a16="http://schemas.microsoft.com/office/drawing/2014/main" id="{4F9004F1-EFED-9A8F-ED91-B6C098E9257B}"/>
              </a:ext>
            </a:extLst>
          </p:cNvPr>
          <p:cNvSpPr/>
          <p:nvPr/>
        </p:nvSpPr>
        <p:spPr>
          <a:xfrm>
            <a:off x="7061535" y="2791697"/>
            <a:ext cx="1576727" cy="1480153"/>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4">
            <a:extLst>
              <a:ext uri="{FF2B5EF4-FFF2-40B4-BE49-F238E27FC236}">
                <a16:creationId xmlns:a16="http://schemas.microsoft.com/office/drawing/2014/main" id="{D53286F0-F1E3-85D1-B59D-1755884282A0}"/>
              </a:ext>
            </a:extLst>
          </p:cNvPr>
          <p:cNvSpPr/>
          <p:nvPr/>
        </p:nvSpPr>
        <p:spPr>
          <a:xfrm>
            <a:off x="7734110" y="3292657"/>
            <a:ext cx="647567" cy="1480153"/>
          </a:xfrm>
          <a:custGeom>
            <a:avLst/>
            <a:gdLst/>
            <a:ahLst/>
            <a:cxnLst/>
            <a:rect l="l" t="t" r="r" b="b"/>
            <a:pathLst>
              <a:path w="1800225" h="4114800">
                <a:moveTo>
                  <a:pt x="0" y="0"/>
                </a:moveTo>
                <a:lnTo>
                  <a:pt x="1800225" y="0"/>
                </a:lnTo>
                <a:lnTo>
                  <a:pt x="180022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2" name="Arrow: Pentagon 21">
            <a:extLst>
              <a:ext uri="{FF2B5EF4-FFF2-40B4-BE49-F238E27FC236}">
                <a16:creationId xmlns:a16="http://schemas.microsoft.com/office/drawing/2014/main" id="{5AEF01A4-7B9F-5BFD-E0A9-9A3301F0D8AD}"/>
              </a:ext>
            </a:extLst>
          </p:cNvPr>
          <p:cNvSpPr/>
          <p:nvPr/>
        </p:nvSpPr>
        <p:spPr>
          <a:xfrm>
            <a:off x="0" y="331249"/>
            <a:ext cx="2660073" cy="513877"/>
          </a:xfrm>
          <a:prstGeom prst="homePlat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Câu trả lời 3</a:t>
            </a:r>
          </a:p>
        </p:txBody>
      </p:sp>
      <p:sp>
        <p:nvSpPr>
          <p:cNvPr id="4" name="TextBox 3">
            <a:extLst>
              <a:ext uri="{FF2B5EF4-FFF2-40B4-BE49-F238E27FC236}">
                <a16:creationId xmlns:a16="http://schemas.microsoft.com/office/drawing/2014/main" id="{B4861DFB-704C-63CB-8404-A71B6A27D25A}"/>
              </a:ext>
            </a:extLst>
          </p:cNvPr>
          <p:cNvSpPr txBox="1"/>
          <p:nvPr/>
        </p:nvSpPr>
        <p:spPr>
          <a:xfrm>
            <a:off x="4192260" y="1237103"/>
            <a:ext cx="4536104" cy="2805320"/>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Sử dụng quạt điện một thời gian thì thấy cánh quạt điện, đặc biệt là mép cánh quạt bị bám bụi nhiều là do khi cánh quạt quay ma sát với không khí làm cánh quạt bị nhiễm điện và có khả năng hút bụi bẩn trong không khí.</a:t>
            </a:r>
            <a:endParaRPr lang="en-US" sz="2000">
              <a:effectLst/>
              <a:latin typeface="+mj-lt"/>
              <a:ea typeface="Calibri" panose="020F0502020204030204" pitchFamily="34" charset="0"/>
              <a:cs typeface="Times New Roman" panose="02020603050405020304" pitchFamily="18" charset="0"/>
            </a:endParaRPr>
          </a:p>
        </p:txBody>
      </p:sp>
      <p:sp>
        <p:nvSpPr>
          <p:cNvPr id="5" name="Freeform 7">
            <a:extLst>
              <a:ext uri="{FF2B5EF4-FFF2-40B4-BE49-F238E27FC236}">
                <a16:creationId xmlns:a16="http://schemas.microsoft.com/office/drawing/2014/main" id="{D5A367DD-690E-1118-5FCA-FB4B0AFA9762}"/>
              </a:ext>
            </a:extLst>
          </p:cNvPr>
          <p:cNvSpPr/>
          <p:nvPr/>
        </p:nvSpPr>
        <p:spPr>
          <a:xfrm>
            <a:off x="842845" y="1911928"/>
            <a:ext cx="2864221" cy="2348661"/>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515731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65" name="Google Shape;2165;p45"/>
          <p:cNvSpPr txBox="1">
            <a:spLocks noGrp="1"/>
          </p:cNvSpPr>
          <p:nvPr>
            <p:ph type="title" idx="2"/>
          </p:nvPr>
        </p:nvSpPr>
        <p:spPr>
          <a:xfrm>
            <a:off x="3889200" y="1655850"/>
            <a:ext cx="13656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61;p43">
            <a:extLst>
              <a:ext uri="{FF2B5EF4-FFF2-40B4-BE49-F238E27FC236}">
                <a16:creationId xmlns:a16="http://schemas.microsoft.com/office/drawing/2014/main" id="{4208285C-7858-B237-1E18-8A748F49D09D}"/>
              </a:ext>
            </a:extLst>
          </p:cNvPr>
          <p:cNvSpPr txBox="1">
            <a:spLocks noGrp="1"/>
          </p:cNvSpPr>
          <p:nvPr>
            <p:ph type="subTitle" idx="1"/>
          </p:nvPr>
        </p:nvSpPr>
        <p:spPr>
          <a:xfrm>
            <a:off x="921957" y="2468525"/>
            <a:ext cx="7043148"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500" b="1">
                <a:latin typeface="+mj-lt"/>
              </a:rPr>
              <a:t>DÒNG ĐIỆN</a:t>
            </a:r>
            <a:endParaRPr sz="3500" b="1">
              <a:latin typeface="+mj-lt"/>
            </a:endParaRPr>
          </a:p>
        </p:txBody>
      </p:sp>
    </p:spTree>
    <p:extLst>
      <p:ext uri="{BB962C8B-B14F-4D97-AF65-F5344CB8AC3E}">
        <p14:creationId xmlns:p14="http://schemas.microsoft.com/office/powerpoint/2010/main" val="217157325"/>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8" name="Line Callout 1 (Border and Accent Bar) 3">
            <a:extLst>
              <a:ext uri="{FF2B5EF4-FFF2-40B4-BE49-F238E27FC236}">
                <a16:creationId xmlns:a16="http://schemas.microsoft.com/office/drawing/2014/main" id="{2FC5019A-5069-BDCB-2F9B-B18AF42B8BFB}"/>
              </a:ext>
            </a:extLst>
          </p:cNvPr>
          <p:cNvSpPr/>
          <p:nvPr/>
        </p:nvSpPr>
        <p:spPr>
          <a:xfrm>
            <a:off x="607883" y="275433"/>
            <a:ext cx="3452097" cy="562057"/>
          </a:xfrm>
          <a:prstGeom prst="accentBorderCallout1">
            <a:avLst>
              <a:gd name="adj1" fmla="val 18750"/>
              <a:gd name="adj2" fmla="val -3127"/>
              <a:gd name="adj3" fmla="val 17954"/>
              <a:gd name="adj4" fmla="val -17509"/>
            </a:avLst>
          </a:prstGeom>
          <a:solidFill>
            <a:schemeClr val="bg2">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1200" cap="none" spc="0" normalizeH="0" baseline="0" noProof="0">
                <a:ln>
                  <a:noFill/>
                </a:ln>
                <a:solidFill>
                  <a:srgbClr val="B4D877">
                    <a:lumMod val="50000"/>
                  </a:srgbClr>
                </a:solidFill>
                <a:effectLst/>
                <a:uLnTx/>
                <a:uFillTx/>
                <a:latin typeface="Arial"/>
                <a:ea typeface="Times New Roman" panose="02020603050405020304" pitchFamily="18" charset="0"/>
                <a:cs typeface="Times New Roman" panose="02020603050405020304" pitchFamily="18" charset="0"/>
                <a:sym typeface="Arial"/>
              </a:rPr>
              <a:t>Nghiên</a:t>
            </a:r>
            <a:r>
              <a:rPr kumimoji="0" lang="en-US" sz="2500" b="1" i="0" u="none" strike="noStrike" kern="1200" cap="none" spc="0" normalizeH="0" noProof="0">
                <a:ln>
                  <a:noFill/>
                </a:ln>
                <a:solidFill>
                  <a:srgbClr val="B4D877">
                    <a:lumMod val="50000"/>
                  </a:srgbClr>
                </a:solidFill>
                <a:effectLst/>
                <a:uLnTx/>
                <a:uFillTx/>
                <a:latin typeface="Arial"/>
                <a:ea typeface="Times New Roman" panose="02020603050405020304" pitchFamily="18" charset="0"/>
                <a:cs typeface="Times New Roman" panose="02020603050405020304" pitchFamily="18" charset="0"/>
                <a:sym typeface="Arial"/>
              </a:rPr>
              <a:t> cứu SGK </a:t>
            </a:r>
            <a:endParaRPr kumimoji="0" lang="en-US" sz="2500" b="1" i="0" u="none" strike="noStrike" kern="1200" cap="none" spc="0" normalizeH="0" baseline="0" noProof="0">
              <a:ln>
                <a:noFill/>
              </a:ln>
              <a:solidFill>
                <a:srgbClr val="B4D877">
                  <a:lumMod val="50000"/>
                </a:srgbClr>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9" name="Rectangle: Rounded Corners 8">
            <a:extLst>
              <a:ext uri="{FF2B5EF4-FFF2-40B4-BE49-F238E27FC236}">
                <a16:creationId xmlns:a16="http://schemas.microsoft.com/office/drawing/2014/main" id="{0A2C602F-0C8B-229E-1D7B-25872CE1095A}"/>
              </a:ext>
            </a:extLst>
          </p:cNvPr>
          <p:cNvSpPr/>
          <p:nvPr/>
        </p:nvSpPr>
        <p:spPr>
          <a:xfrm>
            <a:off x="376084" y="1393722"/>
            <a:ext cx="3797710" cy="2249129"/>
          </a:xfrm>
          <a:prstGeom prst="roundRect">
            <a:avLst/>
          </a:prstGeom>
          <a:solidFill>
            <a:schemeClr val="accent1">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Dùng hình vẽ để mô tả sự phóng điện, thấy được sự dịch chuyển của electron theo một phương xác định</a:t>
            </a:r>
            <a:endParaRPr lang="en-US" sz="2000">
              <a:latin typeface="+mj-lt"/>
            </a:endParaRPr>
          </a:p>
        </p:txBody>
      </p:sp>
      <p:sp>
        <p:nvSpPr>
          <p:cNvPr id="10" name="Rectangle: Rounded Corners 9">
            <a:extLst>
              <a:ext uri="{FF2B5EF4-FFF2-40B4-BE49-F238E27FC236}">
                <a16:creationId xmlns:a16="http://schemas.microsoft.com/office/drawing/2014/main" id="{81269BB0-8E26-A133-11E2-6D6BC452B8D3}"/>
              </a:ext>
            </a:extLst>
          </p:cNvPr>
          <p:cNvSpPr/>
          <p:nvPr/>
        </p:nvSpPr>
        <p:spPr>
          <a:xfrm>
            <a:off x="4940712" y="1393722"/>
            <a:ext cx="3797710" cy="2249130"/>
          </a:xfrm>
          <a:prstGeom prst="roundRect">
            <a:avLst/>
          </a:prstGeom>
          <a:solidFill>
            <a:schemeClr val="accent3">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mj-lt"/>
                <a:ea typeface="Times New Roman" panose="02020603050405020304" pitchFamily="18" charset="0"/>
              </a:rPr>
              <a:t>Nêu vai trò của dòng điện</a:t>
            </a:r>
            <a:endParaRPr lang="en-US" sz="2000">
              <a:latin typeface="+mj-lt"/>
            </a:endParaRPr>
          </a:p>
        </p:txBody>
      </p:sp>
      <p:pic>
        <p:nvPicPr>
          <p:cNvPr id="13" name="Picture 12">
            <a:extLst>
              <a:ext uri="{FF2B5EF4-FFF2-40B4-BE49-F238E27FC236}">
                <a16:creationId xmlns:a16="http://schemas.microsoft.com/office/drawing/2014/main" id="{38293F51-E546-280E-4288-AB21F969E8CB}"/>
              </a:ext>
            </a:extLst>
          </p:cNvPr>
          <p:cNvPicPr>
            <a:picLocks noChangeAspect="1"/>
          </p:cNvPicPr>
          <p:nvPr/>
        </p:nvPicPr>
        <p:blipFill>
          <a:blip r:embed="rId3"/>
          <a:srcRect/>
          <a:stretch>
            <a:fillRect/>
          </a:stretch>
        </p:blipFill>
        <p:spPr>
          <a:xfrm>
            <a:off x="3758996" y="2571750"/>
            <a:ext cx="1926507" cy="280729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grpSp>
        <p:nvGrpSpPr>
          <p:cNvPr id="2851" name="Google Shape;2851;p64"/>
          <p:cNvGrpSpPr/>
          <p:nvPr/>
        </p:nvGrpSpPr>
        <p:grpSpPr>
          <a:xfrm>
            <a:off x="411858" y="400522"/>
            <a:ext cx="8320284" cy="4629623"/>
            <a:chOff x="920841" y="1006402"/>
            <a:chExt cx="5964404" cy="4427448"/>
          </a:xfrm>
        </p:grpSpPr>
        <p:sp>
          <p:nvSpPr>
            <p:cNvPr id="2852" name="Google Shape;2852;p64"/>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4"/>
            <p:cNvSpPr/>
            <p:nvPr/>
          </p:nvSpPr>
          <p:spPr>
            <a:xfrm>
              <a:off x="920841" y="1006402"/>
              <a:ext cx="5964404" cy="3718748"/>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285750" marR="0" indent="-285750" algn="just">
                <a:lnSpc>
                  <a:spcPct val="150000"/>
                </a:lnSpc>
                <a:spcBef>
                  <a:spcPts val="100"/>
                </a:spcBef>
                <a:spcAft>
                  <a:spcPts val="100"/>
                </a:spcAft>
                <a:buFont typeface="Wingdings" panose="05000000000000000000" pitchFamily="2" charset="2"/>
                <a:buChar char="Ø"/>
              </a:pPr>
              <a:r>
                <a:rPr lang="vi-VN" sz="2300">
                  <a:solidFill>
                    <a:srgbClr val="000000"/>
                  </a:solidFill>
                  <a:effectLst/>
                  <a:latin typeface="+mn-lt"/>
                  <a:ea typeface="Times New Roman" panose="02020603050405020304" pitchFamily="18" charset="0"/>
                  <a:cs typeface="Times New Roman" panose="02020603050405020304" pitchFamily="18" charset="0"/>
                </a:rPr>
                <a:t>Trong sự phóng điện giữa hai vật nhiễm điện trái dấu, các hạt mang điện chuyển động có hướng tạo nên dòng điện.</a:t>
              </a:r>
              <a:endParaRPr lang="en-US" sz="2300">
                <a:latin typeface="+mn-lt"/>
                <a:ea typeface="Times New Roman" panose="02020603050405020304" pitchFamily="18"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Ø"/>
              </a:pPr>
              <a:r>
                <a:rPr lang="vi-VN" sz="2300">
                  <a:solidFill>
                    <a:srgbClr val="000000"/>
                  </a:solidFill>
                  <a:effectLst/>
                  <a:latin typeface="+mn-lt"/>
                  <a:ea typeface="Times New Roman" panose="02020603050405020304" pitchFamily="18" charset="0"/>
                  <a:cs typeface="Times New Roman" panose="02020603050405020304" pitchFamily="18" charset="0"/>
                </a:rPr>
                <a:t>Dòng điện là dòng các hạt mang điện dịch chuyển có hướng.</a:t>
              </a:r>
              <a:endParaRPr lang="en-US" sz="2300">
                <a:latin typeface="+mn-lt"/>
                <a:ea typeface="Times New Roman" panose="02020603050405020304" pitchFamily="18"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Ø"/>
              </a:pPr>
              <a:r>
                <a:rPr lang="vi-VN" sz="2300">
                  <a:solidFill>
                    <a:srgbClr val="000000"/>
                  </a:solidFill>
                  <a:effectLst/>
                  <a:latin typeface="+mn-lt"/>
                  <a:ea typeface="Times New Roman" panose="02020603050405020304" pitchFamily="18" charset="0"/>
                  <a:cs typeface="Times New Roman" panose="02020603050405020304" pitchFamily="18" charset="0"/>
                </a:rPr>
                <a:t>Các thiết bị điện hoạt động được khi có dòng điện chạy qua.</a:t>
              </a:r>
              <a:endParaRPr lang="en-US" sz="2300">
                <a:effectLst/>
                <a:latin typeface="+mn-lt"/>
                <a:ea typeface="Calibri" panose="020F0502020204030204" pitchFamily="34" charset="0"/>
                <a:cs typeface="Times New Roman" panose="02020603050405020304" pitchFamily="18" charset="0"/>
              </a:endParaRPr>
            </a:p>
          </p:txBody>
        </p:sp>
        <p:sp>
          <p:nvSpPr>
            <p:cNvPr id="2854" name="Google Shape;2854;p64"/>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6" name="TextBox 5">
            <a:extLst>
              <a:ext uri="{FF2B5EF4-FFF2-40B4-BE49-F238E27FC236}">
                <a16:creationId xmlns:a16="http://schemas.microsoft.com/office/drawing/2014/main" id="{931E9C88-BB0E-991D-7EEF-EC6C3159E45E}"/>
              </a:ext>
            </a:extLst>
          </p:cNvPr>
          <p:cNvSpPr txBox="1"/>
          <p:nvPr/>
        </p:nvSpPr>
        <p:spPr>
          <a:xfrm>
            <a:off x="1280915" y="211597"/>
            <a:ext cx="8452533" cy="984308"/>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Câu hỏi 4 (SGK – tr100)</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Nêu ví dụ về các thiết bị hoạt động khi có dòng điện chạy qua.</a:t>
            </a:r>
            <a:endParaRPr lang="en-US" sz="2000">
              <a:effectLst/>
              <a:latin typeface="+mj-lt"/>
              <a:ea typeface="Calibri" panose="020F0502020204030204" pitchFamily="34" charset="0"/>
              <a:cs typeface="Times New Roman" panose="02020603050405020304" pitchFamily="18" charset="0"/>
            </a:endParaRPr>
          </a:p>
        </p:txBody>
      </p:sp>
      <p:pic>
        <p:nvPicPr>
          <p:cNvPr id="7" name="Picture 27">
            <a:extLst>
              <a:ext uri="{FF2B5EF4-FFF2-40B4-BE49-F238E27FC236}">
                <a16:creationId xmlns:a16="http://schemas.microsoft.com/office/drawing/2014/main" id="{59819C3E-7387-768A-EB5D-86692F704312}"/>
              </a:ext>
            </a:extLst>
          </p:cNvPr>
          <p:cNvPicPr>
            <a:picLocks noChangeAspect="1"/>
          </p:cNvPicPr>
          <p:nvPr/>
        </p:nvPicPr>
        <p:blipFill>
          <a:blip r:embed="rId3"/>
          <a:srcRect/>
          <a:stretch>
            <a:fillRect/>
          </a:stretch>
        </p:blipFill>
        <p:spPr>
          <a:xfrm>
            <a:off x="453423" y="211597"/>
            <a:ext cx="696398" cy="984308"/>
          </a:xfrm>
          <a:prstGeom prst="rect">
            <a:avLst/>
          </a:prstGeom>
        </p:spPr>
      </p:pic>
      <p:sp>
        <p:nvSpPr>
          <p:cNvPr id="8" name="Arrow: Pentagon 7">
            <a:extLst>
              <a:ext uri="{FF2B5EF4-FFF2-40B4-BE49-F238E27FC236}">
                <a16:creationId xmlns:a16="http://schemas.microsoft.com/office/drawing/2014/main" id="{0EBB141C-29E6-95C8-F3E9-FD4E3DB698A4}"/>
              </a:ext>
            </a:extLst>
          </p:cNvPr>
          <p:cNvSpPr/>
          <p:nvPr/>
        </p:nvSpPr>
        <p:spPr>
          <a:xfrm>
            <a:off x="0" y="1881699"/>
            <a:ext cx="2670415" cy="1810579"/>
          </a:xfrm>
          <a:prstGeom prst="homePlate">
            <a:avLst/>
          </a:prstGeom>
          <a:solidFill>
            <a:schemeClr val="bg2">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Các thiết bị hoạt động khi có dòng điện chạy qua: </a:t>
            </a:r>
            <a:endParaRPr lang="en-US" sz="2000">
              <a:latin typeface="+mj-lt"/>
            </a:endParaRPr>
          </a:p>
        </p:txBody>
      </p:sp>
      <p:sp>
        <p:nvSpPr>
          <p:cNvPr id="10" name="Freeform 2">
            <a:extLst>
              <a:ext uri="{FF2B5EF4-FFF2-40B4-BE49-F238E27FC236}">
                <a16:creationId xmlns:a16="http://schemas.microsoft.com/office/drawing/2014/main" id="{BD10FBC7-53BB-2F19-9862-3A3BA6772EA3}"/>
              </a:ext>
            </a:extLst>
          </p:cNvPr>
          <p:cNvSpPr/>
          <p:nvPr/>
        </p:nvSpPr>
        <p:spPr>
          <a:xfrm>
            <a:off x="2933975" y="1809485"/>
            <a:ext cx="1238757" cy="1882793"/>
          </a:xfrm>
          <a:custGeom>
            <a:avLst/>
            <a:gdLst/>
            <a:ahLst/>
            <a:cxnLst/>
            <a:rect l="l" t="t" r="r" b="b"/>
            <a:pathLst>
              <a:path w="2670879" h="4114800">
                <a:moveTo>
                  <a:pt x="0" y="0"/>
                </a:moveTo>
                <a:lnTo>
                  <a:pt x="2670880" y="0"/>
                </a:lnTo>
                <a:lnTo>
                  <a:pt x="26708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3">
            <a:extLst>
              <a:ext uri="{FF2B5EF4-FFF2-40B4-BE49-F238E27FC236}">
                <a16:creationId xmlns:a16="http://schemas.microsoft.com/office/drawing/2014/main" id="{2AB5166C-A75C-AE3E-6331-C06AD9B00570}"/>
              </a:ext>
            </a:extLst>
          </p:cNvPr>
          <p:cNvSpPr/>
          <p:nvPr/>
        </p:nvSpPr>
        <p:spPr>
          <a:xfrm>
            <a:off x="4649240" y="2355126"/>
            <a:ext cx="2409551" cy="1219284"/>
          </a:xfrm>
          <a:custGeom>
            <a:avLst/>
            <a:gdLst/>
            <a:ahLst/>
            <a:cxnLst/>
            <a:rect l="l" t="t" r="r" b="b"/>
            <a:pathLst>
              <a:path w="7315200" h="3752088">
                <a:moveTo>
                  <a:pt x="0" y="0"/>
                </a:moveTo>
                <a:lnTo>
                  <a:pt x="7315200" y="0"/>
                </a:lnTo>
                <a:lnTo>
                  <a:pt x="7315200" y="3752088"/>
                </a:lnTo>
                <a:lnTo>
                  <a:pt x="0" y="3752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4E0CF449-B53B-BEF0-E94E-E967D4FD647B}"/>
              </a:ext>
            </a:extLst>
          </p:cNvPr>
          <p:cNvSpPr/>
          <p:nvPr/>
        </p:nvSpPr>
        <p:spPr>
          <a:xfrm>
            <a:off x="7535299" y="2348114"/>
            <a:ext cx="1235083" cy="1337152"/>
          </a:xfrm>
          <a:custGeom>
            <a:avLst/>
            <a:gdLst/>
            <a:ahLst/>
            <a:cxnLst/>
            <a:rect l="l" t="t" r="r" b="b"/>
            <a:pathLst>
              <a:path w="3749611" h="4114800">
                <a:moveTo>
                  <a:pt x="0" y="0"/>
                </a:moveTo>
                <a:lnTo>
                  <a:pt x="3749611" y="0"/>
                </a:lnTo>
                <a:lnTo>
                  <a:pt x="37496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10CEC90E-054D-D501-5A08-AC33278D27EA}"/>
              </a:ext>
            </a:extLst>
          </p:cNvPr>
          <p:cNvSpPr txBox="1"/>
          <p:nvPr/>
        </p:nvSpPr>
        <p:spPr>
          <a:xfrm>
            <a:off x="2711587" y="3685266"/>
            <a:ext cx="1683532" cy="496996"/>
          </a:xfrm>
          <a:prstGeom prst="rect">
            <a:avLst/>
          </a:prstGeom>
          <a:noFill/>
        </p:spPr>
        <p:txBody>
          <a:bodyPr wrap="square" rtlCol="0">
            <a:spAutoFit/>
          </a:bodyPr>
          <a:lstStyle/>
          <a:p>
            <a:pPr algn="ctr">
              <a:lnSpc>
                <a:spcPct val="150000"/>
              </a:lnSpc>
            </a:pPr>
            <a:r>
              <a:rPr lang="en-US" sz="2000">
                <a:solidFill>
                  <a:srgbClr val="FF0000"/>
                </a:solidFill>
              </a:rPr>
              <a:t>Quạt điện</a:t>
            </a:r>
          </a:p>
        </p:txBody>
      </p:sp>
      <p:sp>
        <p:nvSpPr>
          <p:cNvPr id="14" name="TextBox 13">
            <a:extLst>
              <a:ext uri="{FF2B5EF4-FFF2-40B4-BE49-F238E27FC236}">
                <a16:creationId xmlns:a16="http://schemas.microsoft.com/office/drawing/2014/main" id="{F390842C-BDE6-2A47-810A-B72276117321}"/>
              </a:ext>
            </a:extLst>
          </p:cNvPr>
          <p:cNvSpPr txBox="1"/>
          <p:nvPr/>
        </p:nvSpPr>
        <p:spPr>
          <a:xfrm>
            <a:off x="4996092" y="3684337"/>
            <a:ext cx="1683532" cy="496996"/>
          </a:xfrm>
          <a:prstGeom prst="rect">
            <a:avLst/>
          </a:prstGeom>
          <a:noFill/>
        </p:spPr>
        <p:txBody>
          <a:bodyPr wrap="square" rtlCol="0">
            <a:spAutoFit/>
          </a:bodyPr>
          <a:lstStyle/>
          <a:p>
            <a:pPr algn="ctr">
              <a:lnSpc>
                <a:spcPct val="150000"/>
              </a:lnSpc>
            </a:pPr>
            <a:r>
              <a:rPr lang="en-US" sz="2000">
                <a:solidFill>
                  <a:srgbClr val="FF0000"/>
                </a:solidFill>
              </a:rPr>
              <a:t>Bếp điện</a:t>
            </a:r>
          </a:p>
        </p:txBody>
      </p:sp>
      <p:sp>
        <p:nvSpPr>
          <p:cNvPr id="15" name="TextBox 14">
            <a:extLst>
              <a:ext uri="{FF2B5EF4-FFF2-40B4-BE49-F238E27FC236}">
                <a16:creationId xmlns:a16="http://schemas.microsoft.com/office/drawing/2014/main" id="{87809D9C-80FF-A4CE-E67C-85FA206B3BCF}"/>
              </a:ext>
            </a:extLst>
          </p:cNvPr>
          <p:cNvSpPr txBox="1"/>
          <p:nvPr/>
        </p:nvSpPr>
        <p:spPr>
          <a:xfrm>
            <a:off x="7502984" y="3692278"/>
            <a:ext cx="1683532" cy="496996"/>
          </a:xfrm>
          <a:prstGeom prst="rect">
            <a:avLst/>
          </a:prstGeom>
          <a:noFill/>
        </p:spPr>
        <p:txBody>
          <a:bodyPr wrap="square" rtlCol="0">
            <a:spAutoFit/>
          </a:bodyPr>
          <a:lstStyle/>
          <a:p>
            <a:pPr algn="ctr">
              <a:lnSpc>
                <a:spcPct val="150000"/>
              </a:lnSpc>
            </a:pPr>
            <a:r>
              <a:rPr lang="en-US" sz="2000">
                <a:solidFill>
                  <a:srgbClr val="FF0000"/>
                </a:solidFill>
              </a:rPr>
              <a:t>Đèn điện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P spid="12" grpId="0" animBg="1"/>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65" name="Google Shape;2165;p45"/>
          <p:cNvSpPr txBox="1">
            <a:spLocks noGrp="1"/>
          </p:cNvSpPr>
          <p:nvPr>
            <p:ph type="title" idx="2"/>
          </p:nvPr>
        </p:nvSpPr>
        <p:spPr>
          <a:xfrm>
            <a:off x="3889200" y="1655850"/>
            <a:ext cx="13656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03</a:t>
            </a:r>
            <a:endParaRPr b="1">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61;p43">
            <a:extLst>
              <a:ext uri="{FF2B5EF4-FFF2-40B4-BE49-F238E27FC236}">
                <a16:creationId xmlns:a16="http://schemas.microsoft.com/office/drawing/2014/main" id="{4208285C-7858-B237-1E18-8A748F49D09D}"/>
              </a:ext>
            </a:extLst>
          </p:cNvPr>
          <p:cNvSpPr txBox="1">
            <a:spLocks noGrp="1"/>
          </p:cNvSpPr>
          <p:nvPr>
            <p:ph type="subTitle" idx="1"/>
          </p:nvPr>
        </p:nvSpPr>
        <p:spPr>
          <a:xfrm>
            <a:off x="807656" y="2468525"/>
            <a:ext cx="7902003" cy="60929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500" b="1">
                <a:latin typeface="+mj-lt"/>
              </a:rPr>
              <a:t>VẬT DẪN ĐIỆN VÀ VẬT CÁCH ĐIỆN</a:t>
            </a:r>
            <a:endParaRPr sz="3500" b="1">
              <a:latin typeface="+mj-lt"/>
            </a:endParaRPr>
          </a:p>
        </p:txBody>
      </p:sp>
    </p:spTree>
    <p:extLst>
      <p:ext uri="{BB962C8B-B14F-4D97-AF65-F5344CB8AC3E}">
        <p14:creationId xmlns:p14="http://schemas.microsoft.com/office/powerpoint/2010/main" val="28912885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grpSp>
        <p:nvGrpSpPr>
          <p:cNvPr id="12" name="Group 11">
            <a:extLst>
              <a:ext uri="{FF2B5EF4-FFF2-40B4-BE49-F238E27FC236}">
                <a16:creationId xmlns:a16="http://schemas.microsoft.com/office/drawing/2014/main" id="{30532DD6-2AAE-63AC-DF6A-71C1B8852549}"/>
              </a:ext>
            </a:extLst>
          </p:cNvPr>
          <p:cNvGrpSpPr/>
          <p:nvPr/>
        </p:nvGrpSpPr>
        <p:grpSpPr>
          <a:xfrm>
            <a:off x="121920" y="2004060"/>
            <a:ext cx="3390900" cy="2346960"/>
            <a:chOff x="86594" y="1929889"/>
            <a:chExt cx="3185160" cy="1935480"/>
          </a:xfrm>
        </p:grpSpPr>
        <p:sp>
          <p:nvSpPr>
            <p:cNvPr id="8" name="Cloud 7">
              <a:extLst>
                <a:ext uri="{FF2B5EF4-FFF2-40B4-BE49-F238E27FC236}">
                  <a16:creationId xmlns:a16="http://schemas.microsoft.com/office/drawing/2014/main" id="{A9792289-2586-187F-E9E8-BB524A5B9F0C}"/>
                </a:ext>
              </a:extLst>
            </p:cNvPr>
            <p:cNvSpPr/>
            <p:nvPr/>
          </p:nvSpPr>
          <p:spPr>
            <a:xfrm>
              <a:off x="86594" y="1929889"/>
              <a:ext cx="3185160" cy="1935480"/>
            </a:xfrm>
            <a:prstGeom prst="cloud">
              <a:avLst/>
            </a:prstGeom>
            <a:solidFill>
              <a:schemeClr val="tx1">
                <a:lumMod val="10000"/>
                <a:lumOff val="9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19B22A4-0F66-757E-391B-F7E472C1B944}"/>
                </a:ext>
              </a:extLst>
            </p:cNvPr>
            <p:cNvSpPr txBox="1"/>
            <p:nvPr/>
          </p:nvSpPr>
          <p:spPr>
            <a:xfrm>
              <a:off x="339257" y="2448771"/>
              <a:ext cx="2679834" cy="897715"/>
            </a:xfrm>
            <a:prstGeom prst="rect">
              <a:avLst/>
            </a:prstGeom>
            <a:noFill/>
          </p:spPr>
          <p:txBody>
            <a:bodyPr wrap="square">
              <a:spAutoFit/>
            </a:bodyPr>
            <a:lstStyle/>
            <a:p>
              <a:pPr algn="just">
                <a:lnSpc>
                  <a:spcPct val="150000"/>
                </a:lnSpc>
              </a:pPr>
              <a:r>
                <a:rPr lang="en-US" sz="2300">
                  <a:solidFill>
                    <a:srgbClr val="000000"/>
                  </a:solidFill>
                  <a:effectLst/>
                  <a:latin typeface="+mj-lt"/>
                  <a:ea typeface="Times New Roman" panose="02020603050405020304" pitchFamily="18" charset="0"/>
                </a:rPr>
                <a:t>Vật dẫn điện và vật cách điện là gì?</a:t>
              </a:r>
              <a:endParaRPr lang="en-US" sz="2300">
                <a:latin typeface="+mj-lt"/>
              </a:endParaRPr>
            </a:p>
          </p:txBody>
        </p:sp>
      </p:grpSp>
      <p:sp>
        <p:nvSpPr>
          <p:cNvPr id="13" name="Rounded Rectangular Callout 9">
            <a:extLst>
              <a:ext uri="{FF2B5EF4-FFF2-40B4-BE49-F238E27FC236}">
                <a16:creationId xmlns:a16="http://schemas.microsoft.com/office/drawing/2014/main" id="{E4185FFD-79C0-05D5-69A1-52897CCEB688}"/>
              </a:ext>
            </a:extLst>
          </p:cNvPr>
          <p:cNvSpPr/>
          <p:nvPr/>
        </p:nvSpPr>
        <p:spPr>
          <a:xfrm>
            <a:off x="4076700" y="443122"/>
            <a:ext cx="4549140" cy="1935480"/>
          </a:xfrm>
          <a:prstGeom prst="wedgeRoundRectCallout">
            <a:avLst>
              <a:gd name="adj1" fmla="val -63593"/>
              <a:gd name="adj2" fmla="val 43848"/>
              <a:gd name="adj3" fmla="val 16667"/>
            </a:avLst>
          </a:prstGeom>
          <a:solidFill>
            <a:schemeClr val="accent6"/>
          </a:solidFill>
          <a:ln w="57150">
            <a:solidFill>
              <a:schemeClr val="bg2">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Các vật cho dòng điện đi qua được gọi là vật dẫn điện. Các vật bằng kim loại, gỗ tươi,…là các vật dẫn điện. Cơ thể người cũng là vật dẫn điện</a:t>
            </a:r>
            <a:endParaRPr lang="vi-VN" sz="2000" dirty="0">
              <a:solidFill>
                <a:schemeClr val="tx1"/>
              </a:solidFill>
            </a:endParaRPr>
          </a:p>
        </p:txBody>
      </p:sp>
      <p:sp>
        <p:nvSpPr>
          <p:cNvPr id="15" name="Rounded Rectangular Callout 9">
            <a:extLst>
              <a:ext uri="{FF2B5EF4-FFF2-40B4-BE49-F238E27FC236}">
                <a16:creationId xmlns:a16="http://schemas.microsoft.com/office/drawing/2014/main" id="{91A92199-1AD5-873E-925A-F53A63B3E89F}"/>
              </a:ext>
            </a:extLst>
          </p:cNvPr>
          <p:cNvSpPr/>
          <p:nvPr/>
        </p:nvSpPr>
        <p:spPr>
          <a:xfrm>
            <a:off x="4076700" y="2767222"/>
            <a:ext cx="4549140" cy="1935480"/>
          </a:xfrm>
          <a:prstGeom prst="wedgeRoundRectCallout">
            <a:avLst>
              <a:gd name="adj1" fmla="val -66273"/>
              <a:gd name="adj2" fmla="val 3012"/>
              <a:gd name="adj3" fmla="val 16667"/>
            </a:avLst>
          </a:prstGeom>
          <a:solidFill>
            <a:schemeClr val="accent6"/>
          </a:solidFill>
          <a:ln w="57150">
            <a:solidFill>
              <a:schemeClr val="bg2">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Các vật không cho dòng điện đi qua được gọi là vật không dẫn điện (vật cách điện). Giấy bóng kính, thanh nhựa,…là các vật cách điện</a:t>
            </a:r>
            <a:endParaRPr lang="vi-VN" sz="2000" dirty="0">
              <a:solidFill>
                <a:schemeClr val="tx1"/>
              </a:solidFill>
            </a:endParaRPr>
          </a:p>
        </p:txBody>
      </p:sp>
      <p:pic>
        <p:nvPicPr>
          <p:cNvPr id="17" name="Picture 13">
            <a:extLst>
              <a:ext uri="{FF2B5EF4-FFF2-40B4-BE49-F238E27FC236}">
                <a16:creationId xmlns:a16="http://schemas.microsoft.com/office/drawing/2014/main" id="{ECEC632A-0C8B-2F22-F4CA-52B3113E0B55}"/>
              </a:ext>
            </a:extLst>
          </p:cNvPr>
          <p:cNvPicPr>
            <a:picLocks noChangeAspect="1"/>
          </p:cNvPicPr>
          <p:nvPr/>
        </p:nvPicPr>
        <p:blipFill>
          <a:blip r:embed="rId3"/>
          <a:srcRect/>
          <a:stretch>
            <a:fillRect/>
          </a:stretch>
        </p:blipFill>
        <p:spPr>
          <a:xfrm>
            <a:off x="518160" y="792480"/>
            <a:ext cx="2033489" cy="158612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75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4"/>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2507FE9-E50A-C394-9DF4-66023E955E82}"/>
              </a:ext>
            </a:extLst>
          </p:cNvPr>
          <p:cNvSpPr/>
          <p:nvPr/>
        </p:nvSpPr>
        <p:spPr>
          <a:xfrm>
            <a:off x="1470660" y="198120"/>
            <a:ext cx="7357110" cy="1287780"/>
          </a:xfrm>
          <a:prstGeom prst="roundRect">
            <a:avLst/>
          </a:prstGeom>
          <a:solidFill>
            <a:schemeClr val="accent3">
              <a:lumMod val="60000"/>
              <a:lumOff val="4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000" b="1">
                <a:solidFill>
                  <a:schemeClr val="accent6"/>
                </a:solidFill>
                <a:effectLst/>
                <a:latin typeface="+mj-lt"/>
                <a:ea typeface="Times New Roman" panose="02020603050405020304" pitchFamily="18" charset="0"/>
                <a:cs typeface="Times New Roman" panose="02020603050405020304" pitchFamily="18" charset="0"/>
              </a:rPr>
              <a:t>Câu hỏi 5 (SGK – tr101)</a:t>
            </a:r>
            <a:endParaRPr lang="en-US" sz="2000">
              <a:solidFill>
                <a:schemeClr val="accent6"/>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accent6"/>
                </a:solidFill>
                <a:effectLst/>
                <a:latin typeface="+mj-lt"/>
                <a:ea typeface="Times New Roman" panose="02020603050405020304" pitchFamily="18" charset="0"/>
                <a:cs typeface="Times New Roman" panose="02020603050405020304" pitchFamily="18" charset="0"/>
              </a:rPr>
              <a:t>Nêu ví dụ về vật dẫn điện và vật cách điện trong cuộc sống.</a:t>
            </a:r>
            <a:endParaRPr lang="en-US" sz="2000">
              <a:solidFill>
                <a:schemeClr val="accent6"/>
              </a:solidFill>
              <a:effectLst/>
              <a:latin typeface="+mj-lt"/>
              <a:ea typeface="Calibri" panose="020F0502020204030204" pitchFamily="34" charset="0"/>
              <a:cs typeface="Times New Roman" panose="02020603050405020304" pitchFamily="18" charset="0"/>
            </a:endParaRPr>
          </a:p>
        </p:txBody>
      </p:sp>
      <p:pic>
        <p:nvPicPr>
          <p:cNvPr id="8" name="Picture 41">
            <a:extLst>
              <a:ext uri="{FF2B5EF4-FFF2-40B4-BE49-F238E27FC236}">
                <a16:creationId xmlns:a16="http://schemas.microsoft.com/office/drawing/2014/main" id="{2F2A2957-7E30-9467-802D-79940FBF7A71}"/>
              </a:ext>
            </a:extLst>
          </p:cNvPr>
          <p:cNvPicPr>
            <a:picLocks noChangeAspect="1"/>
          </p:cNvPicPr>
          <p:nvPr/>
        </p:nvPicPr>
        <p:blipFill>
          <a:blip r:embed="rId3"/>
          <a:srcRect/>
          <a:stretch>
            <a:fillRect/>
          </a:stretch>
        </p:blipFill>
        <p:spPr>
          <a:xfrm rot="20753101">
            <a:off x="284979" y="333901"/>
            <a:ext cx="1291168" cy="1434631"/>
          </a:xfrm>
          <a:prstGeom prst="rect">
            <a:avLst/>
          </a:prstGeom>
        </p:spPr>
      </p:pic>
      <p:sp>
        <p:nvSpPr>
          <p:cNvPr id="9" name="Arrow: Pentagon 8">
            <a:extLst>
              <a:ext uri="{FF2B5EF4-FFF2-40B4-BE49-F238E27FC236}">
                <a16:creationId xmlns:a16="http://schemas.microsoft.com/office/drawing/2014/main" id="{219CA41C-95DC-3FB6-7A4A-55398F407C0F}"/>
              </a:ext>
            </a:extLst>
          </p:cNvPr>
          <p:cNvSpPr/>
          <p:nvPr/>
        </p:nvSpPr>
        <p:spPr>
          <a:xfrm>
            <a:off x="0" y="2475284"/>
            <a:ext cx="3470356" cy="1527810"/>
          </a:xfrm>
          <a:prstGeom prst="homePlate">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accent3">
                    <a:lumMod val="75000"/>
                  </a:schemeClr>
                </a:solidFill>
                <a:effectLst/>
                <a:latin typeface="+mj-lt"/>
                <a:ea typeface="Times New Roman" panose="02020603050405020304" pitchFamily="18" charset="0"/>
              </a:rPr>
              <a:t>Ví dụ về vật cách điện như: nhựa, thủy tinh, gỗ khô, nước cất,…</a:t>
            </a:r>
            <a:endParaRPr lang="en-US" sz="2000">
              <a:solidFill>
                <a:schemeClr val="accent3">
                  <a:lumMod val="75000"/>
                </a:schemeClr>
              </a:solidFill>
              <a:latin typeface="+mj-lt"/>
            </a:endParaRPr>
          </a:p>
        </p:txBody>
      </p:sp>
      <p:sp>
        <p:nvSpPr>
          <p:cNvPr id="11" name="Freeform 2">
            <a:extLst>
              <a:ext uri="{FF2B5EF4-FFF2-40B4-BE49-F238E27FC236}">
                <a16:creationId xmlns:a16="http://schemas.microsoft.com/office/drawing/2014/main" id="{90D3EB39-B6F6-2F9C-2EC2-4D5C3BC9A2DA}"/>
              </a:ext>
            </a:extLst>
          </p:cNvPr>
          <p:cNvSpPr/>
          <p:nvPr/>
        </p:nvSpPr>
        <p:spPr>
          <a:xfrm>
            <a:off x="3911608" y="2702359"/>
            <a:ext cx="834567" cy="1527811"/>
          </a:xfrm>
          <a:custGeom>
            <a:avLst/>
            <a:gdLst/>
            <a:ahLst/>
            <a:cxnLst/>
            <a:rect l="l" t="t" r="r" b="b"/>
            <a:pathLst>
              <a:path w="4495419" h="8229600">
                <a:moveTo>
                  <a:pt x="0" y="0"/>
                </a:moveTo>
                <a:lnTo>
                  <a:pt x="4495419" y="0"/>
                </a:lnTo>
                <a:lnTo>
                  <a:pt x="4495419" y="8229600"/>
                </a:lnTo>
                <a:lnTo>
                  <a:pt x="0" y="8229600"/>
                </a:lnTo>
                <a:lnTo>
                  <a:pt x="0" y="0"/>
                </a:lnTo>
                <a:close/>
              </a:path>
            </a:pathLst>
          </a:custGeom>
          <a:blipFill>
            <a:blip r:embed="rId4"/>
            <a:stretch>
              <a:fillRect/>
            </a:stretch>
          </a:blipFill>
        </p:spPr>
        <p:txBody>
          <a:bodyPr/>
          <a:lstStyle/>
          <a:p>
            <a:endParaRPr lang="en-US"/>
          </a:p>
        </p:txBody>
      </p:sp>
      <p:sp>
        <p:nvSpPr>
          <p:cNvPr id="12" name="Freeform 3">
            <a:extLst>
              <a:ext uri="{FF2B5EF4-FFF2-40B4-BE49-F238E27FC236}">
                <a16:creationId xmlns:a16="http://schemas.microsoft.com/office/drawing/2014/main" id="{A960DDA0-C856-4E78-A66C-5B46AEA2A9C4}"/>
              </a:ext>
            </a:extLst>
          </p:cNvPr>
          <p:cNvSpPr/>
          <p:nvPr/>
        </p:nvSpPr>
        <p:spPr>
          <a:xfrm>
            <a:off x="5012941" y="2881351"/>
            <a:ext cx="1020198" cy="1348819"/>
          </a:xfrm>
          <a:custGeom>
            <a:avLst/>
            <a:gdLst/>
            <a:ahLst/>
            <a:cxnLst/>
            <a:rect l="l" t="t" r="r" b="b"/>
            <a:pathLst>
              <a:path w="3112285" h="4114800">
                <a:moveTo>
                  <a:pt x="0" y="0"/>
                </a:moveTo>
                <a:lnTo>
                  <a:pt x="3112286" y="0"/>
                </a:lnTo>
                <a:lnTo>
                  <a:pt x="311228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6D6EA83D-E370-F1C9-90EE-F348F3A1DABC}"/>
              </a:ext>
            </a:extLst>
          </p:cNvPr>
          <p:cNvSpPr/>
          <p:nvPr/>
        </p:nvSpPr>
        <p:spPr>
          <a:xfrm>
            <a:off x="6299905" y="3077718"/>
            <a:ext cx="1577433" cy="1050965"/>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5">
            <a:extLst>
              <a:ext uri="{FF2B5EF4-FFF2-40B4-BE49-F238E27FC236}">
                <a16:creationId xmlns:a16="http://schemas.microsoft.com/office/drawing/2014/main" id="{EDE54538-A16A-C43E-175F-1BF2EBA0ABA3}"/>
              </a:ext>
            </a:extLst>
          </p:cNvPr>
          <p:cNvSpPr/>
          <p:nvPr/>
        </p:nvSpPr>
        <p:spPr>
          <a:xfrm>
            <a:off x="8318590" y="2881350"/>
            <a:ext cx="509180" cy="1348820"/>
          </a:xfrm>
          <a:custGeom>
            <a:avLst/>
            <a:gdLst/>
            <a:ahLst/>
            <a:cxnLst/>
            <a:rect l="l" t="t" r="r" b="b"/>
            <a:pathLst>
              <a:path w="1553337" h="4114800">
                <a:moveTo>
                  <a:pt x="0" y="0"/>
                </a:moveTo>
                <a:lnTo>
                  <a:pt x="1553337" y="0"/>
                </a:lnTo>
                <a:lnTo>
                  <a:pt x="155333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792454D-3F89-E0F1-0728-07D9020F7BBD}"/>
              </a:ext>
            </a:extLst>
          </p:cNvPr>
          <p:cNvGraphicFramePr>
            <a:graphicFrameLocks noGrp="1"/>
          </p:cNvGraphicFramePr>
          <p:nvPr>
            <p:extLst>
              <p:ext uri="{D42A27DB-BD31-4B8C-83A1-F6EECF244321}">
                <p14:modId xmlns:p14="http://schemas.microsoft.com/office/powerpoint/2010/main" val="3116987304"/>
              </p:ext>
            </p:extLst>
          </p:nvPr>
        </p:nvGraphicFramePr>
        <p:xfrm>
          <a:off x="215375" y="1340976"/>
          <a:ext cx="8713250" cy="3416300"/>
        </p:xfrm>
        <a:graphic>
          <a:graphicData uri="http://schemas.openxmlformats.org/drawingml/2006/table">
            <a:tbl>
              <a:tblPr firstRow="1" firstCol="1" bandRow="1">
                <a:tableStyleId>{7DF18680-E054-41AD-8BC1-D1AEF772440D}</a:tableStyleId>
              </a:tblPr>
              <a:tblGrid>
                <a:gridCol w="1027756">
                  <a:extLst>
                    <a:ext uri="{9D8B030D-6E8A-4147-A177-3AD203B41FA5}">
                      <a16:colId xmlns:a16="http://schemas.microsoft.com/office/drawing/2014/main" val="2507123819"/>
                    </a:ext>
                  </a:extLst>
                </a:gridCol>
                <a:gridCol w="1685217">
                  <a:extLst>
                    <a:ext uri="{9D8B030D-6E8A-4147-A177-3AD203B41FA5}">
                      <a16:colId xmlns:a16="http://schemas.microsoft.com/office/drawing/2014/main" val="2301937305"/>
                    </a:ext>
                  </a:extLst>
                </a:gridCol>
                <a:gridCol w="1586975">
                  <a:extLst>
                    <a:ext uri="{9D8B030D-6E8A-4147-A177-3AD203B41FA5}">
                      <a16:colId xmlns:a16="http://schemas.microsoft.com/office/drawing/2014/main" val="3769964859"/>
                    </a:ext>
                  </a:extLst>
                </a:gridCol>
                <a:gridCol w="1262023">
                  <a:extLst>
                    <a:ext uri="{9D8B030D-6E8A-4147-A177-3AD203B41FA5}">
                      <a16:colId xmlns:a16="http://schemas.microsoft.com/office/drawing/2014/main" val="1730260594"/>
                    </a:ext>
                  </a:extLst>
                </a:gridCol>
                <a:gridCol w="1298060">
                  <a:extLst>
                    <a:ext uri="{9D8B030D-6E8A-4147-A177-3AD203B41FA5}">
                      <a16:colId xmlns:a16="http://schemas.microsoft.com/office/drawing/2014/main" val="1454875250"/>
                    </a:ext>
                  </a:extLst>
                </a:gridCol>
                <a:gridCol w="1437583">
                  <a:extLst>
                    <a:ext uri="{9D8B030D-6E8A-4147-A177-3AD203B41FA5}">
                      <a16:colId xmlns:a16="http://schemas.microsoft.com/office/drawing/2014/main" val="1136345940"/>
                    </a:ext>
                  </a:extLst>
                </a:gridCol>
                <a:gridCol w="415636">
                  <a:extLst>
                    <a:ext uri="{9D8B030D-6E8A-4147-A177-3AD203B41FA5}">
                      <a16:colId xmlns:a16="http://schemas.microsoft.com/office/drawing/2014/main" val="2785374140"/>
                    </a:ext>
                  </a:extLst>
                </a:gridCol>
              </a:tblGrid>
              <a:tr h="546192">
                <a:tc>
                  <a:txBody>
                    <a:bodyPr/>
                    <a:lstStyle/>
                    <a:p>
                      <a:pPr marL="0" marR="0" algn="ctr">
                        <a:lnSpc>
                          <a:spcPct val="150000"/>
                        </a:lnSpc>
                        <a:spcBef>
                          <a:spcPts val="100"/>
                        </a:spcBef>
                        <a:spcAft>
                          <a:spcPts val="100"/>
                        </a:spcAft>
                      </a:pPr>
                      <a:r>
                        <a:rPr lang="en-US" sz="1300" b="1">
                          <a:solidFill>
                            <a:srgbClr val="000000"/>
                          </a:solidFill>
                          <a:effectLst/>
                        </a:rPr>
                        <a:t>Thời gian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ctr">
                        <a:lnSpc>
                          <a:spcPct val="150000"/>
                        </a:lnSpc>
                        <a:spcBef>
                          <a:spcPts val="100"/>
                        </a:spcBef>
                        <a:spcAft>
                          <a:spcPts val="100"/>
                        </a:spcAft>
                      </a:pPr>
                      <a:r>
                        <a:rPr lang="en-US" sz="1300" b="1">
                          <a:solidFill>
                            <a:srgbClr val="000000"/>
                          </a:solidFill>
                          <a:effectLst/>
                        </a:rPr>
                        <a:t>600 năm TCN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ctr">
                        <a:lnSpc>
                          <a:spcPct val="150000"/>
                        </a:lnSpc>
                        <a:spcBef>
                          <a:spcPts val="100"/>
                        </a:spcBef>
                        <a:spcAft>
                          <a:spcPts val="100"/>
                        </a:spcAft>
                      </a:pPr>
                      <a:r>
                        <a:rPr lang="en-US" sz="1300" b="1">
                          <a:solidFill>
                            <a:srgbClr val="000000"/>
                          </a:solidFill>
                          <a:effectLst/>
                        </a:rPr>
                        <a:t>1706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ctr">
                        <a:lnSpc>
                          <a:spcPct val="150000"/>
                        </a:lnSpc>
                        <a:spcBef>
                          <a:spcPts val="100"/>
                        </a:spcBef>
                        <a:spcAft>
                          <a:spcPts val="100"/>
                        </a:spcAft>
                      </a:pPr>
                      <a:r>
                        <a:rPr lang="en-US" sz="1300" b="1">
                          <a:solidFill>
                            <a:srgbClr val="000000"/>
                          </a:solidFill>
                          <a:effectLst/>
                        </a:rPr>
                        <a:t>1745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ctr">
                        <a:lnSpc>
                          <a:spcPct val="150000"/>
                        </a:lnSpc>
                        <a:spcBef>
                          <a:spcPts val="100"/>
                        </a:spcBef>
                        <a:spcAft>
                          <a:spcPts val="100"/>
                        </a:spcAft>
                      </a:pPr>
                      <a:r>
                        <a:rPr lang="en-US" sz="1300" b="1">
                          <a:solidFill>
                            <a:srgbClr val="000000"/>
                          </a:solidFill>
                          <a:effectLst/>
                        </a:rPr>
                        <a:t>1775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ctr">
                        <a:lnSpc>
                          <a:spcPct val="150000"/>
                        </a:lnSpc>
                        <a:spcBef>
                          <a:spcPts val="100"/>
                        </a:spcBef>
                        <a:spcAft>
                          <a:spcPts val="100"/>
                        </a:spcAft>
                      </a:pPr>
                      <a:r>
                        <a:rPr lang="en-US" sz="1300" b="1">
                          <a:solidFill>
                            <a:srgbClr val="000000"/>
                          </a:solidFill>
                          <a:effectLst/>
                        </a:rPr>
                        <a:t>1785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ctr">
                        <a:lnSpc>
                          <a:spcPct val="150000"/>
                        </a:lnSpc>
                        <a:spcBef>
                          <a:spcPts val="100"/>
                        </a:spcBef>
                        <a:spcAft>
                          <a:spcPts val="100"/>
                        </a:spcAft>
                      </a:pPr>
                      <a:r>
                        <a:rPr lang="en-US" sz="1300" b="1">
                          <a:solidFill>
                            <a:srgbClr val="000000"/>
                          </a:solidFill>
                          <a:effectLst/>
                        </a:rPr>
                        <a:t> </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extLst>
                  <a:ext uri="{0D108BD9-81ED-4DB2-BD59-A6C34878D82A}">
                    <a16:rowId xmlns:a16="http://schemas.microsoft.com/office/drawing/2014/main" val="2896008432"/>
                  </a:ext>
                </a:extLst>
              </a:tr>
              <a:tr h="2870108">
                <a:tc>
                  <a:txBody>
                    <a:bodyPr/>
                    <a:lstStyle/>
                    <a:p>
                      <a:pPr marL="0" marR="0" algn="ctr">
                        <a:lnSpc>
                          <a:spcPct val="150000"/>
                        </a:lnSpc>
                        <a:spcBef>
                          <a:spcPts val="100"/>
                        </a:spcBef>
                        <a:spcAft>
                          <a:spcPts val="100"/>
                        </a:spcAft>
                      </a:pPr>
                      <a:r>
                        <a:rPr lang="en-US" sz="1300">
                          <a:solidFill>
                            <a:srgbClr val="000000"/>
                          </a:solidFill>
                          <a:effectLst/>
                        </a:rPr>
                        <a:t>Sự kiện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just">
                        <a:lnSpc>
                          <a:spcPct val="150000"/>
                        </a:lnSpc>
                        <a:spcBef>
                          <a:spcPts val="100"/>
                        </a:spcBef>
                        <a:spcAft>
                          <a:spcPts val="100"/>
                        </a:spcAft>
                      </a:pPr>
                      <a:r>
                        <a:rPr lang="en-US" sz="1300">
                          <a:solidFill>
                            <a:srgbClr val="000000"/>
                          </a:solidFill>
                          <a:effectLst/>
                        </a:rPr>
                        <a:t>Nhà triết học Hy Lạp Thales thấy hổ phách hút được lông chim và những vật nhẹ khác khi bị cọ xát, mốc tham khải lịch sự đầu tiên về tĩnh điện.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just">
                        <a:lnSpc>
                          <a:spcPct val="150000"/>
                        </a:lnSpc>
                        <a:spcBef>
                          <a:spcPts val="100"/>
                        </a:spcBef>
                        <a:spcAft>
                          <a:spcPts val="100"/>
                        </a:spcAft>
                      </a:pPr>
                      <a:r>
                        <a:rPr lang="en-US" sz="1300">
                          <a:solidFill>
                            <a:srgbClr val="000000"/>
                          </a:solidFill>
                          <a:effectLst/>
                        </a:rPr>
                        <a:t>Francis Hauksbee ở London phát minh ra máy phát tĩnh điện gồm một quả cầu thủy tinh điều chỉnh bằng một tay quay tạo ra điện tích lớn nhờ cọ xát.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just">
                        <a:lnSpc>
                          <a:spcPct val="150000"/>
                        </a:lnSpc>
                        <a:spcBef>
                          <a:spcPts val="100"/>
                        </a:spcBef>
                        <a:spcAft>
                          <a:spcPts val="100"/>
                        </a:spcAft>
                      </a:pPr>
                      <a:r>
                        <a:rPr lang="en-US" sz="1300">
                          <a:solidFill>
                            <a:srgbClr val="000000"/>
                          </a:solidFill>
                          <a:effectLst/>
                        </a:rPr>
                        <a:t>Leyden ở Đức tạo được dụng cụ thực hành đầu tiên dùng dự trữ điện tích.</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just">
                        <a:lnSpc>
                          <a:spcPct val="150000"/>
                        </a:lnSpc>
                        <a:spcBef>
                          <a:spcPts val="100"/>
                        </a:spcBef>
                        <a:spcAft>
                          <a:spcPts val="100"/>
                        </a:spcAft>
                      </a:pPr>
                      <a:r>
                        <a:rPr lang="en-US" sz="1300">
                          <a:solidFill>
                            <a:srgbClr val="000000"/>
                          </a:solidFill>
                          <a:effectLst/>
                        </a:rPr>
                        <a:t>Nhà vật lí người Italy lessandro Volta phát minh ra máy phát tĩnh điện mà ông gọi là máy tĩnh điện.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just">
                        <a:lnSpc>
                          <a:spcPct val="150000"/>
                        </a:lnSpc>
                        <a:spcBef>
                          <a:spcPts val="100"/>
                        </a:spcBef>
                        <a:spcAft>
                          <a:spcPts val="100"/>
                        </a:spcAft>
                      </a:pPr>
                      <a:r>
                        <a:rPr lang="en-US" sz="1300">
                          <a:solidFill>
                            <a:srgbClr val="000000"/>
                          </a:solidFill>
                          <a:effectLst/>
                        </a:rPr>
                        <a:t>Nhà vật lí người Pháp Charles-Augustinde Coulomb chế tạo ra cân xoắn để tìm định luật về tương tác điện.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tc>
                  <a:txBody>
                    <a:bodyPr/>
                    <a:lstStyle/>
                    <a:p>
                      <a:pPr marL="0" marR="0" algn="ctr">
                        <a:lnSpc>
                          <a:spcPct val="150000"/>
                        </a:lnSpc>
                        <a:spcBef>
                          <a:spcPts val="100"/>
                        </a:spcBef>
                        <a:spcAft>
                          <a:spcPts val="100"/>
                        </a:spcAft>
                      </a:pPr>
                      <a:r>
                        <a:rPr lang="en-US" sz="1300">
                          <a:solidFill>
                            <a:srgbClr val="000000"/>
                          </a:solidFill>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4553" marR="64553" marT="0" marB="0" anchor="ctr"/>
                </a:tc>
                <a:extLst>
                  <a:ext uri="{0D108BD9-81ED-4DB2-BD59-A6C34878D82A}">
                    <a16:rowId xmlns:a16="http://schemas.microsoft.com/office/drawing/2014/main" val="3619695043"/>
                  </a:ext>
                </a:extLst>
              </a:tr>
            </a:tbl>
          </a:graphicData>
        </a:graphic>
      </p:graphicFrame>
      <p:sp>
        <p:nvSpPr>
          <p:cNvPr id="7" name="Speech Bubble: Rectangle 6">
            <a:extLst>
              <a:ext uri="{FF2B5EF4-FFF2-40B4-BE49-F238E27FC236}">
                <a16:creationId xmlns:a16="http://schemas.microsoft.com/office/drawing/2014/main" id="{A1EDD09D-41D1-0327-0567-57DF7A6A8A2F}"/>
              </a:ext>
            </a:extLst>
          </p:cNvPr>
          <p:cNvSpPr/>
          <p:nvPr/>
        </p:nvSpPr>
        <p:spPr>
          <a:xfrm>
            <a:off x="2304892" y="256939"/>
            <a:ext cx="5388159" cy="680132"/>
          </a:xfrm>
          <a:prstGeom prst="wedgeRectCallout">
            <a:avLst>
              <a:gd name="adj1" fmla="val -10595"/>
              <a:gd name="adj2" fmla="val 8027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mj-lt"/>
                <a:ea typeface="Times New Roman" panose="02020603050405020304" pitchFamily="18" charset="0"/>
              </a:rPr>
              <a:t>S</a:t>
            </a:r>
            <a:r>
              <a:rPr lang="en-US" sz="2000">
                <a:solidFill>
                  <a:srgbClr val="000000"/>
                </a:solidFill>
                <a:effectLst/>
                <a:latin typeface="+mj-lt"/>
                <a:ea typeface="Times New Roman" panose="02020603050405020304" pitchFamily="18" charset="0"/>
              </a:rPr>
              <a:t>ự kiện phát hiện ra hiện tượng nhiễm điện</a:t>
            </a:r>
            <a:endParaRPr lang="en-US" sz="2000">
              <a:latin typeface="+mj-lt"/>
            </a:endParaRPr>
          </a:p>
        </p:txBody>
      </p:sp>
    </p:spTree>
  </p:cSld>
  <p:clrMapOvr>
    <a:masterClrMapping/>
  </p:clrMapOvr>
  <p:transition spd="med">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34"/>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2507FE9-E50A-C394-9DF4-66023E955E82}"/>
              </a:ext>
            </a:extLst>
          </p:cNvPr>
          <p:cNvSpPr/>
          <p:nvPr/>
        </p:nvSpPr>
        <p:spPr>
          <a:xfrm>
            <a:off x="1470660" y="198120"/>
            <a:ext cx="7357110" cy="1287780"/>
          </a:xfrm>
          <a:prstGeom prst="roundRect">
            <a:avLst/>
          </a:prstGeom>
          <a:solidFill>
            <a:schemeClr val="accent3">
              <a:lumMod val="60000"/>
              <a:lumOff val="4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Times New Roman" panose="02020603050405020304" pitchFamily="18" charset="0"/>
                <a:cs typeface="Times New Roman" panose="02020603050405020304" pitchFamily="18" charset="0"/>
                <a:sym typeface="Arial"/>
              </a:rPr>
              <a:t>Câu hỏi 5 (SGK – tr101)</a:t>
            </a:r>
            <a:endParaRPr kumimoji="0" lang="en-US" sz="20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Times New Roman" panose="02020603050405020304" pitchFamily="18" charset="0"/>
                <a:cs typeface="Times New Roman" panose="02020603050405020304" pitchFamily="18" charset="0"/>
                <a:sym typeface="Arial"/>
              </a:rPr>
              <a:t>Nêu ví dụ về vật dẫn điện và vật cách điện trong cuộc sống.</a:t>
            </a:r>
            <a:endParaRPr kumimoji="0" lang="en-US" sz="20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pic>
        <p:nvPicPr>
          <p:cNvPr id="8" name="Picture 41">
            <a:extLst>
              <a:ext uri="{FF2B5EF4-FFF2-40B4-BE49-F238E27FC236}">
                <a16:creationId xmlns:a16="http://schemas.microsoft.com/office/drawing/2014/main" id="{2F2A2957-7E30-9467-802D-79940FBF7A71}"/>
              </a:ext>
            </a:extLst>
          </p:cNvPr>
          <p:cNvPicPr>
            <a:picLocks noChangeAspect="1"/>
          </p:cNvPicPr>
          <p:nvPr/>
        </p:nvPicPr>
        <p:blipFill>
          <a:blip r:embed="rId3"/>
          <a:srcRect/>
          <a:stretch>
            <a:fillRect/>
          </a:stretch>
        </p:blipFill>
        <p:spPr>
          <a:xfrm rot="20753101">
            <a:off x="284979" y="333901"/>
            <a:ext cx="1291168" cy="1434631"/>
          </a:xfrm>
          <a:prstGeom prst="rect">
            <a:avLst/>
          </a:prstGeom>
        </p:spPr>
      </p:pic>
      <p:sp>
        <p:nvSpPr>
          <p:cNvPr id="9" name="Arrow: Pentagon 8">
            <a:extLst>
              <a:ext uri="{FF2B5EF4-FFF2-40B4-BE49-F238E27FC236}">
                <a16:creationId xmlns:a16="http://schemas.microsoft.com/office/drawing/2014/main" id="{219CA41C-95DC-3FB6-7A4A-55398F407C0F}"/>
              </a:ext>
            </a:extLst>
          </p:cNvPr>
          <p:cNvSpPr/>
          <p:nvPr/>
        </p:nvSpPr>
        <p:spPr>
          <a:xfrm>
            <a:off x="0" y="2475284"/>
            <a:ext cx="3470356" cy="1527810"/>
          </a:xfrm>
          <a:prstGeom prst="homePlate">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a:solidFill>
                  <a:schemeClr val="accent3">
                    <a:lumMod val="75000"/>
                  </a:schemeClr>
                </a:solidFill>
                <a:effectLst/>
                <a:latin typeface="+mj-lt"/>
                <a:ea typeface="Times New Roman" panose="02020603050405020304" pitchFamily="18" charset="0"/>
              </a:rPr>
              <a:t>Ví dụ về vật dẫn điện như: đồng, bạc, không khí ẩm, nước thường,…</a:t>
            </a:r>
            <a:endParaRPr kumimoji="0" lang="en-US" sz="2000" b="0" i="0" u="none" strike="noStrike" kern="0" cap="none" spc="0" normalizeH="0" baseline="0" noProof="0">
              <a:ln>
                <a:noFill/>
              </a:ln>
              <a:solidFill>
                <a:schemeClr val="accent3">
                  <a:lumMod val="75000"/>
                </a:schemeClr>
              </a:solidFill>
              <a:effectLst/>
              <a:uLnTx/>
              <a:uFillTx/>
              <a:latin typeface="+mj-lt"/>
              <a:ea typeface="+mn-ea"/>
              <a:cs typeface="+mn-cs"/>
              <a:sym typeface="Arial"/>
            </a:endParaRPr>
          </a:p>
        </p:txBody>
      </p:sp>
      <p:sp>
        <p:nvSpPr>
          <p:cNvPr id="3" name="Freeform 6">
            <a:extLst>
              <a:ext uri="{FF2B5EF4-FFF2-40B4-BE49-F238E27FC236}">
                <a16:creationId xmlns:a16="http://schemas.microsoft.com/office/drawing/2014/main" id="{CBBC36F9-1D0F-3497-CE3C-6E62BD0B1797}"/>
              </a:ext>
            </a:extLst>
          </p:cNvPr>
          <p:cNvSpPr/>
          <p:nvPr/>
        </p:nvSpPr>
        <p:spPr>
          <a:xfrm>
            <a:off x="3470356" y="3022810"/>
            <a:ext cx="1553005" cy="634791"/>
          </a:xfrm>
          <a:custGeom>
            <a:avLst/>
            <a:gdLst/>
            <a:ahLst/>
            <a:cxnLst/>
            <a:rect l="l" t="t" r="r" b="b"/>
            <a:pathLst>
              <a:path w="16230600" h="6634258">
                <a:moveTo>
                  <a:pt x="0" y="0"/>
                </a:moveTo>
                <a:lnTo>
                  <a:pt x="16230600" y="0"/>
                </a:lnTo>
                <a:lnTo>
                  <a:pt x="16230600" y="6634258"/>
                </a:lnTo>
                <a:lnTo>
                  <a:pt x="0" y="6634258"/>
                </a:lnTo>
                <a:lnTo>
                  <a:pt x="0" y="0"/>
                </a:lnTo>
                <a:close/>
              </a:path>
            </a:pathLst>
          </a:custGeom>
          <a:blipFill>
            <a:blip r:embed="rId4"/>
            <a:stretch>
              <a:fillRect/>
            </a:stretch>
          </a:blipFill>
        </p:spPr>
        <p:txBody>
          <a:bodyPr/>
          <a:lstStyle/>
          <a:p>
            <a:endParaRPr lang="en-US"/>
          </a:p>
        </p:txBody>
      </p:sp>
      <p:sp>
        <p:nvSpPr>
          <p:cNvPr id="4" name="Freeform 7">
            <a:extLst>
              <a:ext uri="{FF2B5EF4-FFF2-40B4-BE49-F238E27FC236}">
                <a16:creationId xmlns:a16="http://schemas.microsoft.com/office/drawing/2014/main" id="{4A987E65-D2CF-E99C-25BC-EB7BAC239DA4}"/>
              </a:ext>
            </a:extLst>
          </p:cNvPr>
          <p:cNvSpPr/>
          <p:nvPr/>
        </p:nvSpPr>
        <p:spPr>
          <a:xfrm>
            <a:off x="5329663" y="2761998"/>
            <a:ext cx="890438" cy="1156413"/>
          </a:xfrm>
          <a:custGeom>
            <a:avLst/>
            <a:gdLst/>
            <a:ahLst/>
            <a:cxnLst/>
            <a:rect l="l" t="t" r="r" b="b"/>
            <a:pathLst>
              <a:path w="6336792" h="8229600">
                <a:moveTo>
                  <a:pt x="0" y="0"/>
                </a:moveTo>
                <a:lnTo>
                  <a:pt x="6336792" y="0"/>
                </a:lnTo>
                <a:lnTo>
                  <a:pt x="6336792" y="8229600"/>
                </a:lnTo>
                <a:lnTo>
                  <a:pt x="0" y="8229600"/>
                </a:lnTo>
                <a:lnTo>
                  <a:pt x="0" y="0"/>
                </a:lnTo>
                <a:close/>
              </a:path>
            </a:pathLst>
          </a:custGeom>
          <a:blipFill>
            <a:blip r:embed="rId5"/>
            <a:stretch>
              <a:fillRect/>
            </a:stretch>
          </a:blipFill>
        </p:spPr>
        <p:txBody>
          <a:bodyPr/>
          <a:lstStyle/>
          <a:p>
            <a:endParaRPr lang="en-US"/>
          </a:p>
        </p:txBody>
      </p:sp>
      <p:sp>
        <p:nvSpPr>
          <p:cNvPr id="5" name="Freeform 10">
            <a:extLst>
              <a:ext uri="{FF2B5EF4-FFF2-40B4-BE49-F238E27FC236}">
                <a16:creationId xmlns:a16="http://schemas.microsoft.com/office/drawing/2014/main" id="{B4D495FA-AD21-B191-895E-FD2B4CD5BF19}"/>
              </a:ext>
            </a:extLst>
          </p:cNvPr>
          <p:cNvSpPr/>
          <p:nvPr/>
        </p:nvSpPr>
        <p:spPr>
          <a:xfrm>
            <a:off x="6421729" y="2781710"/>
            <a:ext cx="1096916" cy="1136701"/>
          </a:xfrm>
          <a:custGeom>
            <a:avLst/>
            <a:gdLst/>
            <a:ahLst/>
            <a:cxnLst/>
            <a:rect l="l" t="t" r="r" b="b"/>
            <a:pathLst>
              <a:path w="3970782" h="4114800">
                <a:moveTo>
                  <a:pt x="0" y="0"/>
                </a:moveTo>
                <a:lnTo>
                  <a:pt x="3970782" y="0"/>
                </a:lnTo>
                <a:lnTo>
                  <a:pt x="397078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 name="Picture 12">
            <a:extLst>
              <a:ext uri="{FF2B5EF4-FFF2-40B4-BE49-F238E27FC236}">
                <a16:creationId xmlns:a16="http://schemas.microsoft.com/office/drawing/2014/main" id="{576C8BA0-DC80-5E33-464A-E0EBA96B7470}"/>
              </a:ext>
            </a:extLst>
          </p:cNvPr>
          <p:cNvPicPr>
            <a:picLocks noChangeAspect="1"/>
          </p:cNvPicPr>
          <p:nvPr/>
        </p:nvPicPr>
        <p:blipFill>
          <a:blip r:embed="rId8"/>
          <a:srcRect/>
          <a:stretch>
            <a:fillRect/>
          </a:stretch>
        </p:blipFill>
        <p:spPr>
          <a:xfrm>
            <a:off x="7720273" y="2571750"/>
            <a:ext cx="1352368" cy="2113075"/>
          </a:xfrm>
          <a:prstGeom prst="rect">
            <a:avLst/>
          </a:prstGeom>
        </p:spPr>
      </p:pic>
    </p:spTree>
    <p:extLst>
      <p:ext uri="{BB962C8B-B14F-4D97-AF65-F5344CB8AC3E}">
        <p14:creationId xmlns:p14="http://schemas.microsoft.com/office/powerpoint/2010/main" val="31540401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25758" y="207046"/>
            <a:ext cx="4652609" cy="4936454"/>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67849" y="1583540"/>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28733" y="3328989"/>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25758" y="207046"/>
            <a:ext cx="4652609" cy="4936454"/>
          </a:xfrm>
          <a:prstGeom prst="rect">
            <a:avLst/>
          </a:prstGeom>
        </p:spPr>
      </p:pic>
      <p:pic>
        <p:nvPicPr>
          <p:cNvPr id="33" name="Picture 3">
            <a:extLst>
              <a:ext uri="{FF2B5EF4-FFF2-40B4-BE49-F238E27FC236}">
                <a16:creationId xmlns:a16="http://schemas.microsoft.com/office/drawing/2014/main" id="{81A96C74-752B-7A34-4A63-D1C14368EA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7258" y="158524"/>
            <a:ext cx="621095" cy="597380"/>
          </a:xfrm>
          <a:prstGeom prst="rect">
            <a:avLst/>
          </a:prstGeom>
        </p:spPr>
      </p:pic>
      <p:pic>
        <p:nvPicPr>
          <p:cNvPr id="34" name="Picture 10">
            <a:extLst>
              <a:ext uri="{FF2B5EF4-FFF2-40B4-BE49-F238E27FC236}">
                <a16:creationId xmlns:a16="http://schemas.microsoft.com/office/drawing/2014/main"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39906" y="2233746"/>
            <a:ext cx="784808" cy="726304"/>
          </a:xfrm>
          <a:prstGeom prst="rect">
            <a:avLst/>
          </a:prstGeom>
        </p:spPr>
      </p:pic>
      <p:pic>
        <p:nvPicPr>
          <p:cNvPr id="35" name="Picture 12">
            <a:extLst>
              <a:ext uri="{FF2B5EF4-FFF2-40B4-BE49-F238E27FC236}">
                <a16:creationId xmlns:a16="http://schemas.microsoft.com/office/drawing/2014/main"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83459" y="2233745"/>
            <a:ext cx="625250" cy="650072"/>
          </a:xfrm>
          <a:prstGeom prst="rect">
            <a:avLst/>
          </a:prstGeom>
        </p:spPr>
      </p:pic>
      <p:pic>
        <p:nvPicPr>
          <p:cNvPr id="36" name="Picture 13">
            <a:extLst>
              <a:ext uri="{FF2B5EF4-FFF2-40B4-BE49-F238E27FC236}">
                <a16:creationId xmlns:a16="http://schemas.microsoft.com/office/drawing/2014/main"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54642" y="1187413"/>
            <a:ext cx="597592" cy="588899"/>
          </a:xfrm>
          <a:prstGeom prst="rect">
            <a:avLst/>
          </a:prstGeom>
        </p:spPr>
      </p:pic>
      <p:pic>
        <p:nvPicPr>
          <p:cNvPr id="37" name="Picture 17">
            <a:extLst>
              <a:ext uri="{FF2B5EF4-FFF2-40B4-BE49-F238E27FC236}">
                <a16:creationId xmlns:a16="http://schemas.microsoft.com/office/drawing/2014/main"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982280" y="978277"/>
            <a:ext cx="642936" cy="637091"/>
          </a:xfrm>
          <a:prstGeom prst="rect">
            <a:avLst/>
          </a:prstGeom>
        </p:spPr>
      </p:pic>
      <p:pic>
        <p:nvPicPr>
          <p:cNvPr id="38" name="Picture 18">
            <a:extLst>
              <a:ext uri="{FF2B5EF4-FFF2-40B4-BE49-F238E27FC236}">
                <a16:creationId xmlns:a16="http://schemas.microsoft.com/office/drawing/2014/main" id="{320B7D2E-655F-20CB-18E4-D8FF152179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125640" y="1915524"/>
            <a:ext cx="503236" cy="503236"/>
          </a:xfrm>
          <a:prstGeom prst="rect">
            <a:avLst/>
          </a:prstGeom>
        </p:spPr>
      </p:pic>
      <p:pic>
        <p:nvPicPr>
          <p:cNvPr id="39" name="Picture 22">
            <a:extLst>
              <a:ext uri="{FF2B5EF4-FFF2-40B4-BE49-F238E27FC236}">
                <a16:creationId xmlns:a16="http://schemas.microsoft.com/office/drawing/2014/main"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482783" y="1282261"/>
            <a:ext cx="633263" cy="633263"/>
          </a:xfrm>
          <a:prstGeom prst="rect">
            <a:avLst/>
          </a:prstGeom>
        </p:spPr>
      </p:pic>
      <p:pic>
        <p:nvPicPr>
          <p:cNvPr id="40" name="Picture 23">
            <a:extLst>
              <a:ext uri="{FF2B5EF4-FFF2-40B4-BE49-F238E27FC236}">
                <a16:creationId xmlns:a16="http://schemas.microsoft.com/office/drawing/2014/main" id="{3891DFB6-553D-5BA7-9064-1927C1D8944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625215" y="504235"/>
            <a:ext cx="767786" cy="759410"/>
          </a:xfrm>
          <a:prstGeom prst="rect">
            <a:avLst/>
          </a:prstGeom>
        </p:spPr>
      </p:pic>
      <p:pic>
        <p:nvPicPr>
          <p:cNvPr id="41" name="Picture 7">
            <a:extLst>
              <a:ext uri="{FF2B5EF4-FFF2-40B4-BE49-F238E27FC236}">
                <a16:creationId xmlns:a16="http://schemas.microsoft.com/office/drawing/2014/main"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91700" y="185846"/>
            <a:ext cx="689561" cy="685800"/>
          </a:xfrm>
          <a:prstGeom prst="rect">
            <a:avLst/>
          </a:prstGeom>
        </p:spPr>
      </p:pic>
      <p:pic>
        <p:nvPicPr>
          <p:cNvPr id="42" name="Picture 9">
            <a:extLst>
              <a:ext uri="{FF2B5EF4-FFF2-40B4-BE49-F238E27FC236}">
                <a16:creationId xmlns:a16="http://schemas.microsoft.com/office/drawing/2014/main"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717336" y="308804"/>
            <a:ext cx="868848" cy="891540"/>
          </a:xfrm>
          <a:prstGeom prst="rect">
            <a:avLst/>
          </a:prstGeom>
        </p:spPr>
      </p:pic>
      <p:pic>
        <p:nvPicPr>
          <p:cNvPr id="43" name="Picture 42">
            <a:hlinkClick r:id="rId28" action="ppaction://hlinksldjump"/>
            <a:extLst>
              <a:ext uri="{FF2B5EF4-FFF2-40B4-BE49-F238E27FC236}">
                <a16:creationId xmlns:a16="http://schemas.microsoft.com/office/drawing/2014/main" id="{3F9DFB7D-4CC9-FE7F-8610-BA0D25850214}"/>
              </a:ext>
            </a:extLst>
          </p:cNvPr>
          <p:cNvPicPr>
            <a:picLocks noChangeAspect="1"/>
          </p:cNvPicPr>
          <p:nvPr/>
        </p:nvPicPr>
        <p:blipFill>
          <a:blip r:embed="rId29"/>
          <a:stretch>
            <a:fillRect/>
          </a:stretch>
        </p:blipFill>
        <p:spPr>
          <a:xfrm>
            <a:off x="6016876" y="2356108"/>
            <a:ext cx="1513463" cy="1037934"/>
          </a:xfrm>
          <a:prstGeom prst="rect">
            <a:avLst/>
          </a:prstGeom>
        </p:spPr>
      </p:pic>
      <p:pic>
        <p:nvPicPr>
          <p:cNvPr id="44" name="Picture 11">
            <a:extLst>
              <a:ext uri="{FF2B5EF4-FFF2-40B4-BE49-F238E27FC236}">
                <a16:creationId xmlns:a16="http://schemas.microsoft.com/office/drawing/2014/main" id="{AD31EBF9-1195-1655-E0A1-FF9C7F7AA0F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861346" y="1059293"/>
            <a:ext cx="646367" cy="654699"/>
          </a:xfrm>
          <a:prstGeom prst="rect">
            <a:avLst/>
          </a:prstGeom>
        </p:spPr>
      </p:pic>
      <p:pic>
        <p:nvPicPr>
          <p:cNvPr id="45" name="Picture 5">
            <a:extLst>
              <a:ext uri="{FF2B5EF4-FFF2-40B4-BE49-F238E27FC236}">
                <a16:creationId xmlns:a16="http://schemas.microsoft.com/office/drawing/2014/main" id="{3059A749-93E1-B955-FD75-F8A10006D1B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861827" y="1891845"/>
            <a:ext cx="420169" cy="420169"/>
          </a:xfrm>
          <a:prstGeom prst="rect">
            <a:avLst/>
          </a:prstGeom>
        </p:spPr>
      </p:pic>
      <p:pic>
        <p:nvPicPr>
          <p:cNvPr id="46" name="Picture 2">
            <a:extLst>
              <a:ext uri="{FF2B5EF4-FFF2-40B4-BE49-F238E27FC236}">
                <a16:creationId xmlns:a16="http://schemas.microsoft.com/office/drawing/2014/main" id="{989A80AF-E20D-CA64-B229-696C24A3AD7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079587" y="308804"/>
            <a:ext cx="563883" cy="533574"/>
          </a:xfrm>
          <a:prstGeom prst="rect">
            <a:avLst/>
          </a:prstGeom>
        </p:spPr>
      </p:pic>
      <p:pic>
        <p:nvPicPr>
          <p:cNvPr id="47" name="Picture 14">
            <a:extLst>
              <a:ext uri="{FF2B5EF4-FFF2-40B4-BE49-F238E27FC236}">
                <a16:creationId xmlns:a16="http://schemas.microsoft.com/office/drawing/2014/main" id="{706219D1-1074-E1E1-9B80-54E0A4F92BA3}"/>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7720361" y="2673679"/>
            <a:ext cx="473098" cy="468797"/>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89"/>
            <a:ext cx="511799" cy="497468"/>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8"/>
            <a:ext cx="511799" cy="479043"/>
          </a:xfrm>
          <a:prstGeom prst="rect">
            <a:avLst/>
          </a:prstGeom>
        </p:spPr>
      </p:pic>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683" y="173381"/>
            <a:ext cx="1290690" cy="1378574"/>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9306706" y="468447"/>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28733"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27759" y="255568"/>
            <a:ext cx="4652609" cy="4936454"/>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3817555" y="3267882"/>
            <a:ext cx="1508891" cy="1156817"/>
          </a:xfrm>
          <a:prstGeom prst="rect">
            <a:avLst/>
          </a:prstGeom>
        </p:spPr>
      </p:pic>
      <p:pic>
        <p:nvPicPr>
          <p:cNvPr id="69" name="Picture 68">
            <a:extLst>
              <a:ext uri="{FF2B5EF4-FFF2-40B4-BE49-F238E27FC236}">
                <a16:creationId xmlns:a16="http://schemas.microsoft.com/office/drawing/2014/main" id="{442CA6F6-564C-AB07-6304-31587E9E7321}"/>
              </a:ext>
            </a:extLst>
          </p:cNvPr>
          <p:cNvPicPr>
            <a:picLocks noChangeAspect="1"/>
          </p:cNvPicPr>
          <p:nvPr/>
        </p:nvPicPr>
        <p:blipFill>
          <a:blip r:embed="rId14"/>
          <a:stretch>
            <a:fillRect/>
          </a:stretch>
        </p:blipFill>
        <p:spPr>
          <a:xfrm>
            <a:off x="2127760" y="1987451"/>
            <a:ext cx="1033598" cy="1028700"/>
          </a:xfrm>
          <a:prstGeom prst="rect">
            <a:avLst/>
          </a:prstGeom>
        </p:spPr>
      </p:pic>
      <p:pic>
        <p:nvPicPr>
          <p:cNvPr id="80" name="Picture 79">
            <a:extLst>
              <a:ext uri="{FF2B5EF4-FFF2-40B4-BE49-F238E27FC236}">
                <a16:creationId xmlns:a16="http://schemas.microsoft.com/office/drawing/2014/main" id="{CD67DA84-66F9-FAB2-E4F6-92E51B8BEED0}"/>
              </a:ext>
            </a:extLst>
          </p:cNvPr>
          <p:cNvPicPr>
            <a:picLocks noChangeAspect="1"/>
          </p:cNvPicPr>
          <p:nvPr/>
        </p:nvPicPr>
        <p:blipFill>
          <a:blip r:embed="rId15"/>
          <a:stretch>
            <a:fillRect/>
          </a:stretch>
        </p:blipFill>
        <p:spPr>
          <a:xfrm>
            <a:off x="2530587" y="592779"/>
            <a:ext cx="1018309" cy="1028700"/>
          </a:xfrm>
          <a:prstGeom prst="rect">
            <a:avLst/>
          </a:prstGeom>
        </p:spPr>
      </p:pic>
      <p:pic>
        <p:nvPicPr>
          <p:cNvPr id="81" name="Picture 80">
            <a:extLst>
              <a:ext uri="{FF2B5EF4-FFF2-40B4-BE49-F238E27FC236}">
                <a16:creationId xmlns:a16="http://schemas.microsoft.com/office/drawing/2014/main" id="{6CCACDCD-70D7-50B0-4FFE-3C884D9DC320}"/>
              </a:ext>
            </a:extLst>
          </p:cNvPr>
          <p:cNvPicPr>
            <a:picLocks noChangeAspect="1"/>
          </p:cNvPicPr>
          <p:nvPr/>
        </p:nvPicPr>
        <p:blipFill>
          <a:blip r:embed="rId16"/>
          <a:stretch>
            <a:fillRect/>
          </a:stretch>
        </p:blipFill>
        <p:spPr>
          <a:xfrm>
            <a:off x="3959320" y="207114"/>
            <a:ext cx="997526" cy="1028700"/>
          </a:xfrm>
          <a:prstGeom prst="rect">
            <a:avLst/>
          </a:prstGeom>
        </p:spPr>
      </p:pic>
      <p:pic>
        <p:nvPicPr>
          <p:cNvPr id="82" name="Picture 81">
            <a:extLst>
              <a:ext uri="{FF2B5EF4-FFF2-40B4-BE49-F238E27FC236}">
                <a16:creationId xmlns:a16="http://schemas.microsoft.com/office/drawing/2014/main" id="{9F170195-1CDB-1009-5808-FC2F94D8563F}"/>
              </a:ext>
            </a:extLst>
          </p:cNvPr>
          <p:cNvPicPr>
            <a:picLocks noChangeAspect="1"/>
          </p:cNvPicPr>
          <p:nvPr/>
        </p:nvPicPr>
        <p:blipFill>
          <a:blip r:embed="rId17"/>
          <a:stretch>
            <a:fillRect/>
          </a:stretch>
        </p:blipFill>
        <p:spPr>
          <a:xfrm>
            <a:off x="5945088" y="531735"/>
            <a:ext cx="1071154" cy="1097280"/>
          </a:xfrm>
          <a:prstGeom prst="rect">
            <a:avLst/>
          </a:prstGeom>
        </p:spPr>
      </p:pic>
      <p:pic>
        <p:nvPicPr>
          <p:cNvPr id="83" name="Picture 82">
            <a:extLst>
              <a:ext uri="{FF2B5EF4-FFF2-40B4-BE49-F238E27FC236}">
                <a16:creationId xmlns:a16="http://schemas.microsoft.com/office/drawing/2014/main" id="{C24C76B6-42AB-EED0-CA00-BD017640F9CB}"/>
              </a:ext>
            </a:extLst>
          </p:cNvPr>
          <p:cNvPicPr>
            <a:picLocks noChangeAspect="1"/>
          </p:cNvPicPr>
          <p:nvPr/>
        </p:nvPicPr>
        <p:blipFill>
          <a:blip r:embed="rId18"/>
          <a:stretch>
            <a:fillRect/>
          </a:stretch>
        </p:blipFill>
        <p:spPr>
          <a:xfrm>
            <a:off x="5807993" y="1809364"/>
            <a:ext cx="1097280" cy="1097280"/>
          </a:xfrm>
          <a:prstGeom prst="rect">
            <a:avLst/>
          </a:prstGeom>
        </p:spPr>
      </p:pic>
      <p:pic>
        <p:nvPicPr>
          <p:cNvPr id="10" name="Picture 9">
            <a:hlinkClick r:id="rId19" action="ppaction://hlinksldjump"/>
            <a:extLst>
              <a:ext uri="{FF2B5EF4-FFF2-40B4-BE49-F238E27FC236}">
                <a16:creationId xmlns:a16="http://schemas.microsoft.com/office/drawing/2014/main" id="{03323B50-D446-3647-D894-29CE2FEFF95A}"/>
              </a:ext>
            </a:extLst>
          </p:cNvPr>
          <p:cNvPicPr>
            <a:picLocks noChangeAspect="1"/>
          </p:cNvPicPr>
          <p:nvPr/>
        </p:nvPicPr>
        <p:blipFill>
          <a:blip r:embed="rId14"/>
          <a:stretch>
            <a:fillRect/>
          </a:stretch>
        </p:blipFill>
        <p:spPr>
          <a:xfrm>
            <a:off x="2131054" y="1977864"/>
            <a:ext cx="1033598" cy="1028700"/>
          </a:xfrm>
          <a:prstGeom prst="rect">
            <a:avLst/>
          </a:prstGeom>
        </p:spPr>
      </p:pic>
      <p:pic>
        <p:nvPicPr>
          <p:cNvPr id="11" name="Picture 10">
            <a:hlinkClick r:id="rId20" action="ppaction://hlinksldjump"/>
            <a:extLst>
              <a:ext uri="{FF2B5EF4-FFF2-40B4-BE49-F238E27FC236}">
                <a16:creationId xmlns:a16="http://schemas.microsoft.com/office/drawing/2014/main" id="{416AB07F-E0F0-8DFD-F81E-D156E50F3E24}"/>
              </a:ext>
            </a:extLst>
          </p:cNvPr>
          <p:cNvPicPr>
            <a:picLocks noChangeAspect="1"/>
          </p:cNvPicPr>
          <p:nvPr/>
        </p:nvPicPr>
        <p:blipFill>
          <a:blip r:embed="rId15"/>
          <a:stretch>
            <a:fillRect/>
          </a:stretch>
        </p:blipFill>
        <p:spPr>
          <a:xfrm>
            <a:off x="2539119" y="602366"/>
            <a:ext cx="1018309" cy="1028700"/>
          </a:xfrm>
          <a:prstGeom prst="rect">
            <a:avLst/>
          </a:prstGeom>
        </p:spPr>
      </p:pic>
      <p:pic>
        <p:nvPicPr>
          <p:cNvPr id="12" name="Picture 11">
            <a:hlinkClick r:id="rId21" action="ppaction://hlinksldjump"/>
            <a:extLst>
              <a:ext uri="{FF2B5EF4-FFF2-40B4-BE49-F238E27FC236}">
                <a16:creationId xmlns:a16="http://schemas.microsoft.com/office/drawing/2014/main" id="{5036AD05-7AA4-6F79-94CB-2BE30D5C3D7D}"/>
              </a:ext>
            </a:extLst>
          </p:cNvPr>
          <p:cNvPicPr>
            <a:picLocks noChangeAspect="1"/>
          </p:cNvPicPr>
          <p:nvPr/>
        </p:nvPicPr>
        <p:blipFill>
          <a:blip r:embed="rId16"/>
          <a:stretch>
            <a:fillRect/>
          </a:stretch>
        </p:blipFill>
        <p:spPr>
          <a:xfrm>
            <a:off x="3959320" y="203173"/>
            <a:ext cx="997526" cy="1028700"/>
          </a:xfrm>
          <a:prstGeom prst="rect">
            <a:avLst/>
          </a:prstGeom>
        </p:spPr>
      </p:pic>
      <p:pic>
        <p:nvPicPr>
          <p:cNvPr id="13" name="Picture 12">
            <a:hlinkClick r:id="rId22" action="ppaction://hlinksldjump"/>
            <a:extLst>
              <a:ext uri="{FF2B5EF4-FFF2-40B4-BE49-F238E27FC236}">
                <a16:creationId xmlns:a16="http://schemas.microsoft.com/office/drawing/2014/main" id="{523E136A-FDB5-9271-4360-CC3EEEBA31A9}"/>
              </a:ext>
            </a:extLst>
          </p:cNvPr>
          <p:cNvPicPr>
            <a:picLocks noChangeAspect="1"/>
          </p:cNvPicPr>
          <p:nvPr/>
        </p:nvPicPr>
        <p:blipFill>
          <a:blip r:embed="rId17"/>
          <a:stretch>
            <a:fillRect/>
          </a:stretch>
        </p:blipFill>
        <p:spPr>
          <a:xfrm>
            <a:off x="5939130" y="538127"/>
            <a:ext cx="1071154" cy="1097280"/>
          </a:xfrm>
          <a:prstGeom prst="rect">
            <a:avLst/>
          </a:prstGeom>
        </p:spPr>
      </p:pic>
      <p:pic>
        <p:nvPicPr>
          <p:cNvPr id="14" name="Picture 13">
            <a:hlinkClick r:id="rId23" action="ppaction://hlinksldjump"/>
            <a:extLst>
              <a:ext uri="{FF2B5EF4-FFF2-40B4-BE49-F238E27FC236}">
                <a16:creationId xmlns:a16="http://schemas.microsoft.com/office/drawing/2014/main" id="{52827EA9-F442-DAC5-53E5-E16B06EB61E9}"/>
              </a:ext>
            </a:extLst>
          </p:cNvPr>
          <p:cNvPicPr>
            <a:picLocks noChangeAspect="1"/>
          </p:cNvPicPr>
          <p:nvPr/>
        </p:nvPicPr>
        <p:blipFill>
          <a:blip r:embed="rId18"/>
          <a:stretch>
            <a:fillRect/>
          </a:stretch>
        </p:blipFill>
        <p:spPr>
          <a:xfrm>
            <a:off x="5807993" y="1818483"/>
            <a:ext cx="1097280" cy="1097280"/>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b="1" kern="1200" noProof="1">
                <a:solidFill>
                  <a:prstClr val="black"/>
                </a:solidFill>
                <a:latin typeface="Arial" panose="020B0604020202020204" pitchFamily="34" charset="0"/>
                <a:cs typeface="Arial" panose="020B0604020202020204" pitchFamily="34" charset="0"/>
              </a:rPr>
              <a:t>Câu hỏi </a:t>
            </a:r>
            <a:r>
              <a:rPr lang="en-US" sz="1875" b="1" kern="1200" noProof="1">
                <a:solidFill>
                  <a:prstClr val="black"/>
                </a:solidFill>
                <a:latin typeface="Arial" panose="020B0604020202020204" pitchFamily="34" charset="0"/>
                <a:cs typeface="Arial" panose="020B0604020202020204" pitchFamily="34" charset="0"/>
              </a:rPr>
              <a:t>1: </a:t>
            </a:r>
            <a:r>
              <a:rPr lang="en-US" sz="1875" kern="1200">
                <a:solidFill>
                  <a:prstClr val="black"/>
                </a:solidFill>
                <a:latin typeface="Arial" panose="020B0604020202020204" pitchFamily="34" charset="0"/>
                <a:cs typeface="Arial" panose="020B0604020202020204" pitchFamily="34" charset="0"/>
              </a:rPr>
              <a:t>Những ngày hanh khô, khi chải tóc khô bằng lược nhựa thì nhiều sợi tóc bị lược nhựa hút kéo thẳng ra vì:</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A. </a:t>
            </a:r>
            <a:r>
              <a:rPr lang="en-US" sz="1500" kern="1200">
                <a:solidFill>
                  <a:prstClr val="black"/>
                </a:solidFill>
                <a:latin typeface="Arial" panose="020B0604020202020204" pitchFamily="34" charset="0"/>
                <a:cs typeface="Arial" panose="020B0604020202020204" pitchFamily="34" charset="0"/>
              </a:rPr>
              <a:t>lược nhựa chuyển động thẳng kéo sợi tóc thẳng ra</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en-US" sz="1500" kern="1200">
                <a:solidFill>
                  <a:prstClr val="black"/>
                </a:solidFill>
                <a:latin typeface="Arial" panose="020B0604020202020204" pitchFamily="34" charset="0"/>
                <a:cs typeface="Arial" panose="020B0604020202020204" pitchFamily="34" charset="0"/>
              </a:rPr>
              <a:t>các sợi tóc trơn hơn và bị cuốn thẳng ra</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tóc đang rối, bị chải thì thẳng ra</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khi cọ xát với tóc lược nhựa bị nhiễm điện nên nó hút và kéo làm cho sợi tóc thẳng ra</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0"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white"/>
                </a:solidFill>
                <a:latin typeface="Arial" panose="020B0604020202020204" pitchFamily="34" charset="0"/>
                <a:cs typeface="Arial" panose="020B0604020202020204" pitchFamily="34" charset="0"/>
              </a:rPr>
              <a:t>D. </a:t>
            </a:r>
            <a:r>
              <a:rPr lang="en-US" sz="1500" kern="1200">
                <a:solidFill>
                  <a:prstClr val="white"/>
                </a:solidFill>
                <a:latin typeface="Arial" panose="020B0604020202020204" pitchFamily="34" charset="0"/>
                <a:cs typeface="Arial" panose="020B0604020202020204" pitchFamily="34" charset="0"/>
              </a:rPr>
              <a:t>khi cọ xát với tóc lược nhựa bị nhiễm điện nên nó hút và kéo làm cho sợi tóc thẳng ra</a:t>
            </a:r>
            <a:endParaRPr lang="vi-VN" sz="1500"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9F877E2D-63B7-C42B-561F-812A5F80C7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2: </a:t>
            </a:r>
            <a:r>
              <a:rPr lang="en-US" sz="2625" kern="1200">
                <a:solidFill>
                  <a:prstClr val="black"/>
                </a:solidFill>
                <a:latin typeface="Arial" panose="020B0604020202020204" pitchFamily="34" charset="0"/>
                <a:cs typeface="Arial" panose="020B0604020202020204" pitchFamily="34" charset="0"/>
              </a:rPr>
              <a:t>Các vật nhiễm điện hút nhau khi:</a:t>
            </a:r>
            <a:endParaRPr lang="vi-VN" sz="262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nhiễm điện cùng dấu</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nhiễm điện trái dấu</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nhiễm điện âm</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nhiễm điện dương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09794"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white"/>
                </a:solidFill>
                <a:latin typeface="Arial" panose="020B0604020202020204" pitchFamily="34" charset="0"/>
                <a:cs typeface="Arial" panose="020B0604020202020204" pitchFamily="34" charset="0"/>
              </a:rPr>
              <a:t>B. </a:t>
            </a:r>
            <a:r>
              <a:rPr lang="en-US" sz="1875" kern="1200">
                <a:solidFill>
                  <a:prstClr val="white"/>
                </a:solidFill>
                <a:latin typeface="Arial" panose="020B0604020202020204" pitchFamily="34" charset="0"/>
                <a:cs typeface="Arial" panose="020B0604020202020204" pitchFamily="34" charset="0"/>
              </a:rPr>
              <a:t>nhiễm điện trái dấu</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3A814687-118A-96EF-C802-DF3F4CCF04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3: </a:t>
            </a:r>
            <a:r>
              <a:rPr lang="en-US" sz="2250" kern="1200">
                <a:solidFill>
                  <a:prstClr val="black"/>
                </a:solidFill>
                <a:latin typeface="Arial" panose="020B0604020202020204" pitchFamily="34" charset="0"/>
                <a:cs typeface="Arial" panose="020B0604020202020204" pitchFamily="34" charset="0"/>
              </a:rPr>
              <a:t>Điền vào chỗ trống: “Dòng điện là dòng các hạt…dịch chuyển…”</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electron, có hướng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electron, tự do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mang điện, có hướng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mang điện, tự do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1" y="2039166"/>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white"/>
                </a:solidFill>
                <a:latin typeface="Arial" panose="020B0604020202020204" pitchFamily="34" charset="0"/>
                <a:cs typeface="Arial" panose="020B0604020202020204" pitchFamily="34" charset="0"/>
              </a:rPr>
              <a:t>C. </a:t>
            </a:r>
            <a:r>
              <a:rPr lang="en-US" sz="1875" kern="1200">
                <a:solidFill>
                  <a:prstClr val="white"/>
                </a:solidFill>
                <a:latin typeface="Arial" panose="020B0604020202020204" pitchFamily="34" charset="0"/>
                <a:cs typeface="Arial" panose="020B0604020202020204" pitchFamily="34" charset="0"/>
              </a:rPr>
              <a:t>mang điện, có hướng</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Tree>
    <p:extLst>
      <p:ext uri="{BB962C8B-B14F-4D97-AF65-F5344CB8AC3E}">
        <p14:creationId xmlns:p14="http://schemas.microsoft.com/office/powerpoint/2010/main" val="42937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4: </a:t>
            </a:r>
            <a:r>
              <a:rPr lang="en-US" sz="2250" kern="1200">
                <a:solidFill>
                  <a:prstClr val="black"/>
                </a:solidFill>
                <a:latin typeface="Arial" panose="020B0604020202020204" pitchFamily="34" charset="0"/>
                <a:cs typeface="Arial" panose="020B0604020202020204" pitchFamily="34" charset="0"/>
              </a:rPr>
              <a:t>Hiện tượng tia lửa điện được hình thành bởi sự tương tác của hai vật nhiễm điện:</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cùng dấu</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trái dấu</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dương</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D. âm</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2508"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white"/>
                </a:solidFill>
                <a:latin typeface="Arial" panose="020B0604020202020204" pitchFamily="34" charset="0"/>
                <a:cs typeface="Arial" panose="020B0604020202020204" pitchFamily="34" charset="0"/>
              </a:rPr>
              <a:t>B. </a:t>
            </a:r>
            <a:r>
              <a:rPr lang="en-US" sz="2250" kern="1200">
                <a:solidFill>
                  <a:prstClr val="white"/>
                </a:solidFill>
                <a:latin typeface="Arial" panose="020B0604020202020204" pitchFamily="34" charset="0"/>
                <a:cs typeface="Arial" panose="020B0604020202020204" pitchFamily="34" charset="0"/>
              </a:rPr>
              <a:t>trái dấu</a:t>
            </a:r>
            <a:endParaRPr lang="vi-VN" sz="2250"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3A814687-118A-96EF-C802-DF3F4CCF04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Tree>
    <p:extLst>
      <p:ext uri="{BB962C8B-B14F-4D97-AF65-F5344CB8AC3E}">
        <p14:creationId xmlns:p14="http://schemas.microsoft.com/office/powerpoint/2010/main" val="320215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5: </a:t>
            </a:r>
            <a:r>
              <a:rPr lang="en-US" sz="2250" kern="1200">
                <a:solidFill>
                  <a:prstClr val="black"/>
                </a:solidFill>
                <a:latin typeface="Arial" panose="020B0604020202020204" pitchFamily="34" charset="0"/>
                <a:cs typeface="Arial" panose="020B0604020202020204" pitchFamily="34" charset="0"/>
              </a:rPr>
              <a:t>Khi lau kính bằng giẻ khô ta thấy các sợi bông bám vào kính bởi</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650" kern="1200" noProof="1">
                <a:solidFill>
                  <a:prstClr val="black"/>
                </a:solidFill>
                <a:latin typeface="Arial" panose="020B0604020202020204" pitchFamily="34" charset="0"/>
                <a:cs typeface="Arial" panose="020B0604020202020204" pitchFamily="34" charset="0"/>
              </a:rPr>
              <a:t>A. </a:t>
            </a:r>
            <a:r>
              <a:rPr lang="en-US" sz="1650" kern="1200">
                <a:solidFill>
                  <a:prstClr val="black"/>
                </a:solidFill>
                <a:latin typeface="Arial" panose="020B0604020202020204" pitchFamily="34" charset="0"/>
                <a:cs typeface="Arial" panose="020B0604020202020204" pitchFamily="34" charset="0"/>
              </a:rPr>
              <a:t>Tấm kính bị nóng lên nên có thể hút các sợi bông</a:t>
            </a:r>
            <a:endParaRPr lang="vi-VN" sz="1650"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650" kern="1200" noProof="1">
                <a:solidFill>
                  <a:prstClr val="black"/>
                </a:solidFill>
                <a:latin typeface="Arial" panose="020B0604020202020204" pitchFamily="34" charset="0"/>
                <a:cs typeface="Arial" panose="020B0604020202020204" pitchFamily="34" charset="0"/>
              </a:rPr>
              <a:t>B. </a:t>
            </a:r>
            <a:r>
              <a:rPr lang="en-US" sz="1650" kern="1200">
                <a:solidFill>
                  <a:prstClr val="black"/>
                </a:solidFill>
                <a:latin typeface="Arial" panose="020B0604020202020204" pitchFamily="34" charset="0"/>
                <a:cs typeface="Arial" panose="020B0604020202020204" pitchFamily="34" charset="0"/>
              </a:rPr>
              <a:t>Nhiệt độ của tấm kính thay đổi do vậy nó hút các sợi bông</a:t>
            </a:r>
            <a:endParaRPr lang="vi-VN" sz="1650"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650" kern="1200" noProof="1">
                <a:solidFill>
                  <a:prstClr val="black"/>
                </a:solidFill>
                <a:latin typeface="Arial" panose="020B0604020202020204" pitchFamily="34" charset="0"/>
                <a:cs typeface="Arial" panose="020B0604020202020204" pitchFamily="34" charset="0"/>
              </a:rPr>
              <a:t>C. </a:t>
            </a:r>
            <a:r>
              <a:rPr lang="en-US" sz="1650" kern="1200">
                <a:solidFill>
                  <a:prstClr val="black"/>
                </a:solidFill>
                <a:latin typeface="Arial" panose="020B0604020202020204" pitchFamily="34" charset="0"/>
                <a:cs typeface="Arial" panose="020B0604020202020204" pitchFamily="34" charset="0"/>
              </a:rPr>
              <a:t>Tấm kính bị nhiễm điện do vậy nó hút các sợi bông</a:t>
            </a:r>
            <a:endParaRPr lang="vi-VN" sz="1650"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650" kern="1200" noProof="1">
                <a:solidFill>
                  <a:prstClr val="black"/>
                </a:solidFill>
                <a:latin typeface="Arial" panose="020B0604020202020204" pitchFamily="34" charset="0"/>
                <a:cs typeface="Arial" panose="020B0604020202020204" pitchFamily="34" charset="0"/>
              </a:rPr>
              <a:t>D. </a:t>
            </a:r>
            <a:r>
              <a:rPr lang="en-US" sz="1650" kern="1200">
                <a:solidFill>
                  <a:prstClr val="black"/>
                </a:solidFill>
                <a:latin typeface="Arial" panose="020B0604020202020204" pitchFamily="34" charset="0"/>
                <a:cs typeface="Arial" panose="020B0604020202020204" pitchFamily="34" charset="0"/>
              </a:rPr>
              <a:t>Khi lau chùi, kính bị xước và hút các sợi bông</a:t>
            </a:r>
            <a:endParaRPr lang="vi-VN" sz="1650"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4831772" y="203896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650" kern="1200" noProof="1">
                <a:solidFill>
                  <a:prstClr val="white"/>
                </a:solidFill>
                <a:latin typeface="Arial" panose="020B0604020202020204" pitchFamily="34" charset="0"/>
                <a:cs typeface="Arial" panose="020B0604020202020204" pitchFamily="34" charset="0"/>
              </a:rPr>
              <a:t>C. </a:t>
            </a:r>
            <a:r>
              <a:rPr lang="en-US" sz="1650" kern="1200">
                <a:solidFill>
                  <a:prstClr val="white"/>
                </a:solidFill>
                <a:latin typeface="Arial" panose="020B0604020202020204" pitchFamily="34" charset="0"/>
                <a:cs typeface="Arial" panose="020B0604020202020204" pitchFamily="34" charset="0"/>
              </a:rPr>
              <a:t>Tấm kính bị nhiễm điện do vậy nó hút các sợi bông</a:t>
            </a:r>
            <a:endParaRPr lang="vi-VN" sz="1650"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Tree>
    <p:extLst>
      <p:ext uri="{BB962C8B-B14F-4D97-AF65-F5344CB8AC3E}">
        <p14:creationId xmlns:p14="http://schemas.microsoft.com/office/powerpoint/2010/main" val="9914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6" name="TextBox 5">
            <a:extLst>
              <a:ext uri="{FF2B5EF4-FFF2-40B4-BE49-F238E27FC236}">
                <a16:creationId xmlns:a16="http://schemas.microsoft.com/office/drawing/2014/main" id="{155F60C1-F17E-A108-FB3B-9E20656ED1B7}"/>
              </a:ext>
            </a:extLst>
          </p:cNvPr>
          <p:cNvSpPr txBox="1"/>
          <p:nvPr/>
        </p:nvSpPr>
        <p:spPr>
          <a:xfrm>
            <a:off x="3000138" y="0"/>
            <a:ext cx="2773428" cy="699230"/>
          </a:xfrm>
          <a:prstGeom prst="rect">
            <a:avLst/>
          </a:prstGeom>
          <a:noFill/>
        </p:spPr>
        <p:txBody>
          <a:bodyPr wrap="square" rtlCol="0">
            <a:spAutoFit/>
          </a:bodyPr>
          <a:lstStyle/>
          <a:p>
            <a:pPr algn="ctr">
              <a:lnSpc>
                <a:spcPct val="150000"/>
              </a:lnSpc>
            </a:pPr>
            <a:r>
              <a:rPr lang="en-US" sz="3000" b="1"/>
              <a:t>LUYỆN TẬP</a:t>
            </a:r>
          </a:p>
        </p:txBody>
      </p:sp>
      <p:sp>
        <p:nvSpPr>
          <p:cNvPr id="9" name="TextBox 8">
            <a:extLst>
              <a:ext uri="{FF2B5EF4-FFF2-40B4-BE49-F238E27FC236}">
                <a16:creationId xmlns:a16="http://schemas.microsoft.com/office/drawing/2014/main" id="{B6E2E9B6-DE91-C250-1181-8CB7AEE46445}"/>
              </a:ext>
            </a:extLst>
          </p:cNvPr>
          <p:cNvSpPr txBox="1"/>
          <p:nvPr/>
        </p:nvSpPr>
        <p:spPr>
          <a:xfrm>
            <a:off x="1305475" y="699230"/>
            <a:ext cx="7740283" cy="1088568"/>
          </a:xfrm>
          <a:prstGeom prst="rect">
            <a:avLst/>
          </a:prstGeom>
          <a:noFill/>
        </p:spPr>
        <p:txBody>
          <a:bodyPr wrap="square">
            <a:spAutoFit/>
          </a:bodyPr>
          <a:lstStyle/>
          <a:p>
            <a:pPr marL="0" marR="0" algn="just">
              <a:lnSpc>
                <a:spcPct val="150000"/>
              </a:lnSpc>
              <a:spcBef>
                <a:spcPts val="100"/>
              </a:spcBef>
              <a:spcAft>
                <a:spcPts val="100"/>
              </a:spcAft>
            </a:pPr>
            <a:r>
              <a:rPr lang="en-US" sz="2300">
                <a:effectLst/>
                <a:latin typeface="+mj-lt"/>
                <a:ea typeface="Times New Roman" panose="02020603050405020304" pitchFamily="18" charset="0"/>
                <a:cs typeface="Times New Roman" panose="02020603050405020304" pitchFamily="18" charset="0"/>
              </a:rPr>
              <a:t>Chỉ ra những bộ phận dẫn điện và bộ phận cách điện ở: công tắc điện, cầu chì, đèn điện.</a:t>
            </a:r>
            <a:endParaRPr lang="en-US" sz="2300">
              <a:effectLst/>
              <a:latin typeface="+mj-lt"/>
              <a:ea typeface="Calibri" panose="020F0502020204030204" pitchFamily="34" charset="0"/>
              <a:cs typeface="Times New Roman" panose="02020603050405020304" pitchFamily="18" charset="0"/>
            </a:endParaRPr>
          </a:p>
        </p:txBody>
      </p:sp>
      <p:pic>
        <p:nvPicPr>
          <p:cNvPr id="10" name="Picture 28">
            <a:extLst>
              <a:ext uri="{FF2B5EF4-FFF2-40B4-BE49-F238E27FC236}">
                <a16:creationId xmlns:a16="http://schemas.microsoft.com/office/drawing/2014/main" id="{23532A10-0D28-8EC3-AD8A-76B1882C0686}"/>
              </a:ext>
            </a:extLst>
          </p:cNvPr>
          <p:cNvPicPr>
            <a:picLocks noChangeAspect="1"/>
          </p:cNvPicPr>
          <p:nvPr/>
        </p:nvPicPr>
        <p:blipFill>
          <a:blip r:embed="rId3"/>
          <a:srcRect/>
          <a:stretch>
            <a:fillRect/>
          </a:stretch>
        </p:blipFill>
        <p:spPr>
          <a:xfrm>
            <a:off x="173812" y="699230"/>
            <a:ext cx="1239285" cy="1185066"/>
          </a:xfrm>
          <a:prstGeom prst="rect">
            <a:avLst/>
          </a:prstGeom>
        </p:spPr>
      </p:pic>
      <p:sp>
        <p:nvSpPr>
          <p:cNvPr id="11" name="Rectangle: Rounded Corners 10">
            <a:extLst>
              <a:ext uri="{FF2B5EF4-FFF2-40B4-BE49-F238E27FC236}">
                <a16:creationId xmlns:a16="http://schemas.microsoft.com/office/drawing/2014/main" id="{79B0037E-4530-9D00-9CCA-5FB04FE7DE83}"/>
              </a:ext>
            </a:extLst>
          </p:cNvPr>
          <p:cNvSpPr/>
          <p:nvPr/>
        </p:nvSpPr>
        <p:spPr>
          <a:xfrm>
            <a:off x="793454" y="2017725"/>
            <a:ext cx="7934875" cy="28489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indent="-342900" algn="just">
              <a:lnSpc>
                <a:spcPct val="150000"/>
              </a:lnSpc>
              <a:spcBef>
                <a:spcPts val="100"/>
              </a:spcBef>
              <a:spcAft>
                <a:spcPts val="100"/>
              </a:spcAft>
              <a:buFont typeface="Wingdings" panose="05000000000000000000" pitchFamily="2" charset="2"/>
              <a:buChar char="q"/>
            </a:pPr>
            <a:r>
              <a:rPr lang="en-US" sz="2000">
                <a:solidFill>
                  <a:schemeClr val="bg1"/>
                </a:solidFill>
                <a:effectLst/>
                <a:latin typeface="+mj-lt"/>
                <a:ea typeface="Times New Roman" panose="02020603050405020304" pitchFamily="18" charset="0"/>
                <a:cs typeface="Times New Roman" panose="02020603050405020304" pitchFamily="18" charset="0"/>
              </a:rPr>
              <a:t>Cấu tạo công tắc điện gồm:</a:t>
            </a:r>
            <a:endParaRPr lang="en-US" sz="2000">
              <a:solidFill>
                <a:schemeClr val="bg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bg1"/>
                </a:solidFill>
                <a:effectLst/>
                <a:latin typeface="+mj-lt"/>
                <a:ea typeface="Times New Roman" panose="02020603050405020304" pitchFamily="18" charset="0"/>
                <a:cs typeface="Times New Roman" panose="02020603050405020304" pitchFamily="18" charset="0"/>
              </a:rPr>
              <a:t>+ Bộ phận cách điện: vỏ thường được làm bằng nhựa.</a:t>
            </a:r>
            <a:endParaRPr lang="en-US" sz="2000">
              <a:solidFill>
                <a:schemeClr val="bg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bg1"/>
                </a:solidFill>
                <a:effectLst/>
                <a:latin typeface="+mj-lt"/>
                <a:ea typeface="Times New Roman" panose="02020603050405020304" pitchFamily="18" charset="0"/>
                <a:cs typeface="Times New Roman" panose="02020603050405020304" pitchFamily="18" charset="0"/>
              </a:rPr>
              <a:t>+ Bộ phận dẫn điện: các cực, các tiếp điểm thường được làm bằng đồng.</a:t>
            </a:r>
            <a:endParaRPr lang="en-US" sz="2000">
              <a:solidFill>
                <a:schemeClr val="bg1"/>
              </a:solidFill>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6" name="TextBox 5">
            <a:extLst>
              <a:ext uri="{FF2B5EF4-FFF2-40B4-BE49-F238E27FC236}">
                <a16:creationId xmlns:a16="http://schemas.microsoft.com/office/drawing/2014/main" id="{155F60C1-F17E-A108-FB3B-9E20656ED1B7}"/>
              </a:ext>
            </a:extLst>
          </p:cNvPr>
          <p:cNvSpPr txBox="1"/>
          <p:nvPr/>
        </p:nvSpPr>
        <p:spPr>
          <a:xfrm>
            <a:off x="3000138" y="0"/>
            <a:ext cx="2773428" cy="6992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LUYỆN TẬP</a:t>
            </a:r>
          </a:p>
        </p:txBody>
      </p:sp>
      <p:sp>
        <p:nvSpPr>
          <p:cNvPr id="9" name="TextBox 8">
            <a:extLst>
              <a:ext uri="{FF2B5EF4-FFF2-40B4-BE49-F238E27FC236}">
                <a16:creationId xmlns:a16="http://schemas.microsoft.com/office/drawing/2014/main" id="{B6E2E9B6-DE91-C250-1181-8CB7AEE46445}"/>
              </a:ext>
            </a:extLst>
          </p:cNvPr>
          <p:cNvSpPr txBox="1"/>
          <p:nvPr/>
        </p:nvSpPr>
        <p:spPr>
          <a:xfrm>
            <a:off x="1305475" y="699230"/>
            <a:ext cx="7740283" cy="1088568"/>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Chỉ ra những bộ phận dẫn điện và bộ phận cách điện ở: công tắc điện, cầu chì, đèn điện.</a:t>
            </a:r>
            <a:endParaRPr kumimoji="0" lang="en-US" sz="23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0" name="Picture 28">
            <a:extLst>
              <a:ext uri="{FF2B5EF4-FFF2-40B4-BE49-F238E27FC236}">
                <a16:creationId xmlns:a16="http://schemas.microsoft.com/office/drawing/2014/main" id="{23532A10-0D28-8EC3-AD8A-76B1882C0686}"/>
              </a:ext>
            </a:extLst>
          </p:cNvPr>
          <p:cNvPicPr>
            <a:picLocks noChangeAspect="1"/>
          </p:cNvPicPr>
          <p:nvPr/>
        </p:nvPicPr>
        <p:blipFill>
          <a:blip r:embed="rId3"/>
          <a:srcRect/>
          <a:stretch>
            <a:fillRect/>
          </a:stretch>
        </p:blipFill>
        <p:spPr>
          <a:xfrm>
            <a:off x="173812" y="699230"/>
            <a:ext cx="1239285" cy="1185066"/>
          </a:xfrm>
          <a:prstGeom prst="rect">
            <a:avLst/>
          </a:prstGeom>
        </p:spPr>
      </p:pic>
      <p:sp>
        <p:nvSpPr>
          <p:cNvPr id="11" name="Rectangle: Rounded Corners 10">
            <a:extLst>
              <a:ext uri="{FF2B5EF4-FFF2-40B4-BE49-F238E27FC236}">
                <a16:creationId xmlns:a16="http://schemas.microsoft.com/office/drawing/2014/main" id="{79B0037E-4530-9D00-9CCA-5FB04FE7DE83}"/>
              </a:ext>
            </a:extLst>
          </p:cNvPr>
          <p:cNvSpPr/>
          <p:nvPr/>
        </p:nvSpPr>
        <p:spPr>
          <a:xfrm>
            <a:off x="988046" y="2017725"/>
            <a:ext cx="7740283" cy="28489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indent="-342900" algn="just">
              <a:lnSpc>
                <a:spcPct val="150000"/>
              </a:lnSpc>
              <a:spcBef>
                <a:spcPts val="100"/>
              </a:spcBef>
              <a:spcAft>
                <a:spcPts val="100"/>
              </a:spcAft>
              <a:buFont typeface="Wingdings" panose="05000000000000000000" pitchFamily="2" charset="2"/>
              <a:buChar char="q"/>
            </a:pPr>
            <a:r>
              <a:rPr lang="en-US" sz="2000">
                <a:solidFill>
                  <a:schemeClr val="bg1"/>
                </a:solidFill>
                <a:effectLst/>
                <a:latin typeface="+mj-lt"/>
                <a:ea typeface="Times New Roman" panose="02020603050405020304" pitchFamily="18" charset="0"/>
                <a:cs typeface="Times New Roman" panose="02020603050405020304" pitchFamily="18" charset="0"/>
              </a:rPr>
              <a:t>Cấu tạo cầu chì hộp gồm:</a:t>
            </a:r>
            <a:endParaRPr lang="en-US" sz="2000">
              <a:solidFill>
                <a:schemeClr val="bg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bg1"/>
                </a:solidFill>
                <a:effectLst/>
                <a:latin typeface="+mj-lt"/>
                <a:ea typeface="Times New Roman" panose="02020603050405020304" pitchFamily="18" charset="0"/>
                <a:cs typeface="Times New Roman" panose="02020603050405020304" pitchFamily="18" charset="0"/>
              </a:rPr>
              <a:t>+ Bộ phận cách điện: vỏ cầu chì thường làm bằng sứ.</a:t>
            </a:r>
            <a:endParaRPr lang="en-US" sz="2000">
              <a:solidFill>
                <a:schemeClr val="bg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bg1"/>
                </a:solidFill>
                <a:effectLst/>
                <a:latin typeface="+mj-lt"/>
                <a:ea typeface="Times New Roman" panose="02020603050405020304" pitchFamily="18" charset="0"/>
                <a:cs typeface="Times New Roman" panose="02020603050405020304" pitchFamily="18" charset="0"/>
              </a:rPr>
              <a:t>+ Bộ phận dẫn điện: các tiếp điểm thường làm bằng đồng và dây chì.</a:t>
            </a:r>
            <a:endParaRPr lang="en-US" sz="200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93775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4"/>
          <p:cNvSpPr/>
          <p:nvPr/>
        </p:nvSpPr>
        <p:spPr>
          <a:xfrm>
            <a:off x="-444175" y="-201625"/>
            <a:ext cx="9302550" cy="5302275"/>
          </a:xfrm>
          <a:custGeom>
            <a:avLst/>
            <a:gdLst/>
            <a:ahLst/>
            <a:cxnLst/>
            <a:rect l="l" t="t" r="r" b="b"/>
            <a:pathLst>
              <a:path w="372102" h="160675" extrusionOk="0">
                <a:moveTo>
                  <a:pt x="6913" y="0"/>
                </a:moveTo>
                <a:cubicBezTo>
                  <a:pt x="9339" y="2092"/>
                  <a:pt x="15311" y="10612"/>
                  <a:pt x="21466" y="12552"/>
                </a:cubicBezTo>
                <a:cubicBezTo>
                  <a:pt x="27621" y="14492"/>
                  <a:pt x="37323" y="8792"/>
                  <a:pt x="43841" y="11642"/>
                </a:cubicBezTo>
                <a:cubicBezTo>
                  <a:pt x="50359" y="14492"/>
                  <a:pt x="52511" y="23830"/>
                  <a:pt x="60576" y="29651"/>
                </a:cubicBezTo>
                <a:cubicBezTo>
                  <a:pt x="68641" y="35472"/>
                  <a:pt x="75796" y="45144"/>
                  <a:pt x="92229" y="46569"/>
                </a:cubicBezTo>
                <a:cubicBezTo>
                  <a:pt x="108662" y="47994"/>
                  <a:pt x="141769" y="40202"/>
                  <a:pt x="159172" y="38201"/>
                </a:cubicBezTo>
                <a:cubicBezTo>
                  <a:pt x="176575" y="36200"/>
                  <a:pt x="184791" y="32047"/>
                  <a:pt x="196645" y="34563"/>
                </a:cubicBezTo>
                <a:cubicBezTo>
                  <a:pt x="208499" y="37079"/>
                  <a:pt x="212835" y="52602"/>
                  <a:pt x="230298" y="53299"/>
                </a:cubicBezTo>
                <a:cubicBezTo>
                  <a:pt x="247761" y="53996"/>
                  <a:pt x="280051" y="37837"/>
                  <a:pt x="301425" y="38747"/>
                </a:cubicBezTo>
                <a:cubicBezTo>
                  <a:pt x="322800" y="39657"/>
                  <a:pt x="346842" y="48419"/>
                  <a:pt x="358545" y="58757"/>
                </a:cubicBezTo>
                <a:cubicBezTo>
                  <a:pt x="370248" y="69096"/>
                  <a:pt x="373340" y="91379"/>
                  <a:pt x="371642" y="100778"/>
                </a:cubicBezTo>
                <a:cubicBezTo>
                  <a:pt x="369944" y="110177"/>
                  <a:pt x="353239" y="111572"/>
                  <a:pt x="348358" y="115149"/>
                </a:cubicBezTo>
                <a:cubicBezTo>
                  <a:pt x="343477" y="118727"/>
                  <a:pt x="343538" y="118059"/>
                  <a:pt x="342355" y="122243"/>
                </a:cubicBezTo>
                <a:cubicBezTo>
                  <a:pt x="341173" y="126427"/>
                  <a:pt x="346993" y="133855"/>
                  <a:pt x="341263" y="140252"/>
                </a:cubicBezTo>
                <a:cubicBezTo>
                  <a:pt x="335533" y="146649"/>
                  <a:pt x="321951" y="161414"/>
                  <a:pt x="307974" y="160626"/>
                </a:cubicBezTo>
                <a:cubicBezTo>
                  <a:pt x="293997" y="159838"/>
                  <a:pt x="272017" y="140980"/>
                  <a:pt x="257403" y="135523"/>
                </a:cubicBezTo>
                <a:cubicBezTo>
                  <a:pt x="242790" y="130066"/>
                  <a:pt x="239909" y="125335"/>
                  <a:pt x="220293" y="127882"/>
                </a:cubicBezTo>
                <a:cubicBezTo>
                  <a:pt x="200677" y="130429"/>
                  <a:pt x="164932" y="148438"/>
                  <a:pt x="139707" y="150803"/>
                </a:cubicBezTo>
                <a:cubicBezTo>
                  <a:pt x="114482" y="153168"/>
                  <a:pt x="88075" y="142496"/>
                  <a:pt x="68944" y="142071"/>
                </a:cubicBezTo>
                <a:cubicBezTo>
                  <a:pt x="49813" y="141647"/>
                  <a:pt x="36413" y="148408"/>
                  <a:pt x="24922" y="148256"/>
                </a:cubicBezTo>
                <a:cubicBezTo>
                  <a:pt x="13431" y="148105"/>
                  <a:pt x="4154" y="142344"/>
                  <a:pt x="0" y="141162"/>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106" name="Google Shape;2106;p44"/>
          <p:cNvGrpSpPr/>
          <p:nvPr/>
        </p:nvGrpSpPr>
        <p:grpSpPr>
          <a:xfrm>
            <a:off x="6892147" y="1181764"/>
            <a:ext cx="1966228" cy="2535496"/>
            <a:chOff x="5476749" y="691943"/>
            <a:chExt cx="3114288" cy="4015946"/>
          </a:xfrm>
        </p:grpSpPr>
        <p:grpSp>
          <p:nvGrpSpPr>
            <p:cNvPr id="2107" name="Google Shape;2107;p44"/>
            <p:cNvGrpSpPr/>
            <p:nvPr/>
          </p:nvGrpSpPr>
          <p:grpSpPr>
            <a:xfrm rot="-109">
              <a:off x="5951510" y="3002872"/>
              <a:ext cx="1774328" cy="1113957"/>
              <a:chOff x="7468063" y="708913"/>
              <a:chExt cx="562600" cy="353200"/>
            </a:xfrm>
          </p:grpSpPr>
          <p:sp>
            <p:nvSpPr>
              <p:cNvPr id="2108" name="Google Shape;2108;p44"/>
              <p:cNvSpPr/>
              <p:nvPr/>
            </p:nvSpPr>
            <p:spPr>
              <a:xfrm>
                <a:off x="7468063" y="708975"/>
                <a:ext cx="562600" cy="353075"/>
              </a:xfrm>
              <a:custGeom>
                <a:avLst/>
                <a:gdLst/>
                <a:ahLst/>
                <a:cxnLst/>
                <a:rect l="l" t="t" r="r" b="b"/>
                <a:pathLst>
                  <a:path w="22504" h="14123" extrusionOk="0">
                    <a:moveTo>
                      <a:pt x="11361" y="0"/>
                    </a:moveTo>
                    <a:cubicBezTo>
                      <a:pt x="9240" y="0"/>
                      <a:pt x="7544" y="621"/>
                      <a:pt x="6311" y="1845"/>
                    </a:cubicBezTo>
                    <a:cubicBezTo>
                      <a:pt x="5144" y="3012"/>
                      <a:pt x="4596" y="4536"/>
                      <a:pt x="4358" y="5893"/>
                    </a:cubicBezTo>
                    <a:cubicBezTo>
                      <a:pt x="4282" y="5884"/>
                      <a:pt x="4203" y="5878"/>
                      <a:pt x="4119" y="5878"/>
                    </a:cubicBezTo>
                    <a:cubicBezTo>
                      <a:pt x="3901" y="5878"/>
                      <a:pt x="3654" y="5914"/>
                      <a:pt x="3370" y="6001"/>
                    </a:cubicBezTo>
                    <a:cubicBezTo>
                      <a:pt x="1917" y="6441"/>
                      <a:pt x="2084" y="7477"/>
                      <a:pt x="2084" y="7477"/>
                    </a:cubicBezTo>
                    <a:cubicBezTo>
                      <a:pt x="584" y="7870"/>
                      <a:pt x="1393" y="9013"/>
                      <a:pt x="1393" y="9013"/>
                    </a:cubicBezTo>
                    <a:cubicBezTo>
                      <a:pt x="0" y="10192"/>
                      <a:pt x="1751" y="10549"/>
                      <a:pt x="1751" y="10549"/>
                    </a:cubicBezTo>
                    <a:cubicBezTo>
                      <a:pt x="1751" y="10549"/>
                      <a:pt x="1572" y="11132"/>
                      <a:pt x="2572" y="11537"/>
                    </a:cubicBezTo>
                    <a:cubicBezTo>
                      <a:pt x="2811" y="11633"/>
                      <a:pt x="3012" y="11669"/>
                      <a:pt x="3180" y="11669"/>
                    </a:cubicBezTo>
                    <a:cubicBezTo>
                      <a:pt x="3723" y="11669"/>
                      <a:pt x="3918" y="11287"/>
                      <a:pt x="3918" y="11287"/>
                    </a:cubicBezTo>
                    <a:cubicBezTo>
                      <a:pt x="3918" y="11287"/>
                      <a:pt x="4215" y="12061"/>
                      <a:pt x="5096" y="12144"/>
                    </a:cubicBezTo>
                    <a:cubicBezTo>
                      <a:pt x="5130" y="12147"/>
                      <a:pt x="5164" y="12149"/>
                      <a:pt x="5198" y="12149"/>
                    </a:cubicBezTo>
                    <a:cubicBezTo>
                      <a:pt x="6039" y="12149"/>
                      <a:pt x="6656" y="11180"/>
                      <a:pt x="6656" y="11180"/>
                    </a:cubicBezTo>
                    <a:cubicBezTo>
                      <a:pt x="6656" y="11180"/>
                      <a:pt x="7152" y="11731"/>
                      <a:pt x="7851" y="11731"/>
                    </a:cubicBezTo>
                    <a:cubicBezTo>
                      <a:pt x="8180" y="11731"/>
                      <a:pt x="8554" y="11609"/>
                      <a:pt x="8942" y="11251"/>
                    </a:cubicBezTo>
                    <a:cubicBezTo>
                      <a:pt x="10156" y="10132"/>
                      <a:pt x="9013" y="9251"/>
                      <a:pt x="9013" y="9251"/>
                    </a:cubicBezTo>
                    <a:cubicBezTo>
                      <a:pt x="9013" y="9251"/>
                      <a:pt x="10061" y="8060"/>
                      <a:pt x="8263" y="6917"/>
                    </a:cubicBezTo>
                    <a:cubicBezTo>
                      <a:pt x="8418" y="6417"/>
                      <a:pt x="8656" y="5917"/>
                      <a:pt x="9049" y="5512"/>
                    </a:cubicBezTo>
                    <a:cubicBezTo>
                      <a:pt x="9621" y="4950"/>
                      <a:pt x="10435" y="4666"/>
                      <a:pt x="11487" y="4666"/>
                    </a:cubicBezTo>
                    <a:cubicBezTo>
                      <a:pt x="11793" y="4666"/>
                      <a:pt x="12120" y="4690"/>
                      <a:pt x="12466" y="4738"/>
                    </a:cubicBezTo>
                    <a:cubicBezTo>
                      <a:pt x="13978" y="4953"/>
                      <a:pt x="14990" y="5500"/>
                      <a:pt x="15479" y="6382"/>
                    </a:cubicBezTo>
                    <a:cubicBezTo>
                      <a:pt x="15800" y="6977"/>
                      <a:pt x="15871" y="7656"/>
                      <a:pt x="15812" y="8287"/>
                    </a:cubicBezTo>
                    <a:cubicBezTo>
                      <a:pt x="15788" y="8298"/>
                      <a:pt x="15752" y="8298"/>
                      <a:pt x="15717" y="8310"/>
                    </a:cubicBezTo>
                    <a:cubicBezTo>
                      <a:pt x="13633" y="8894"/>
                      <a:pt x="14324" y="10299"/>
                      <a:pt x="14324" y="10299"/>
                    </a:cubicBezTo>
                    <a:cubicBezTo>
                      <a:pt x="14324" y="10299"/>
                      <a:pt x="13026" y="10823"/>
                      <a:pt x="13859" y="12180"/>
                    </a:cubicBezTo>
                    <a:cubicBezTo>
                      <a:pt x="14236" y="12794"/>
                      <a:pt x="14711" y="12962"/>
                      <a:pt x="15117" y="12962"/>
                    </a:cubicBezTo>
                    <a:cubicBezTo>
                      <a:pt x="15610" y="12962"/>
                      <a:pt x="16002" y="12716"/>
                      <a:pt x="16002" y="12716"/>
                    </a:cubicBezTo>
                    <a:cubicBezTo>
                      <a:pt x="16002" y="12716"/>
                      <a:pt x="16348" y="13859"/>
                      <a:pt x="17193" y="14013"/>
                    </a:cubicBezTo>
                    <a:cubicBezTo>
                      <a:pt x="17287" y="14030"/>
                      <a:pt x="17376" y="14038"/>
                      <a:pt x="17460" y="14038"/>
                    </a:cubicBezTo>
                    <a:cubicBezTo>
                      <a:pt x="18149" y="14038"/>
                      <a:pt x="18527" y="13537"/>
                      <a:pt x="18527" y="13537"/>
                    </a:cubicBezTo>
                    <a:cubicBezTo>
                      <a:pt x="18527" y="13537"/>
                      <a:pt x="18638" y="14122"/>
                      <a:pt x="19473" y="14122"/>
                    </a:cubicBezTo>
                    <a:cubicBezTo>
                      <a:pt x="19545" y="14122"/>
                      <a:pt x="19622" y="14118"/>
                      <a:pt x="19705" y="14109"/>
                    </a:cubicBezTo>
                    <a:cubicBezTo>
                      <a:pt x="20741" y="14002"/>
                      <a:pt x="20729" y="13418"/>
                      <a:pt x="20729" y="13418"/>
                    </a:cubicBezTo>
                    <a:lnTo>
                      <a:pt x="20729" y="13418"/>
                    </a:lnTo>
                    <a:cubicBezTo>
                      <a:pt x="20729" y="13418"/>
                      <a:pt x="20763" y="13420"/>
                      <a:pt x="20819" y="13420"/>
                    </a:cubicBezTo>
                    <a:cubicBezTo>
                      <a:pt x="21159" y="13420"/>
                      <a:pt x="22306" y="13333"/>
                      <a:pt x="21467" y="12085"/>
                    </a:cubicBezTo>
                    <a:cubicBezTo>
                      <a:pt x="21467" y="12073"/>
                      <a:pt x="22503" y="11227"/>
                      <a:pt x="21229" y="10465"/>
                    </a:cubicBezTo>
                    <a:cubicBezTo>
                      <a:pt x="21229" y="10465"/>
                      <a:pt x="21658" y="9561"/>
                      <a:pt x="20420" y="8763"/>
                    </a:cubicBezTo>
                    <a:cubicBezTo>
                      <a:pt x="20193" y="8620"/>
                      <a:pt x="19979" y="8525"/>
                      <a:pt x="19789" y="8465"/>
                    </a:cubicBezTo>
                    <a:cubicBezTo>
                      <a:pt x="20027" y="7013"/>
                      <a:pt x="20027" y="5203"/>
                      <a:pt x="19158" y="3607"/>
                    </a:cubicBezTo>
                    <a:cubicBezTo>
                      <a:pt x="18122" y="1714"/>
                      <a:pt x="16086" y="536"/>
                      <a:pt x="13133" y="131"/>
                    </a:cubicBezTo>
                    <a:cubicBezTo>
                      <a:pt x="12513" y="44"/>
                      <a:pt x="11922" y="0"/>
                      <a:pt x="11361"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9" name="Google Shape;2109;p44"/>
              <p:cNvGrpSpPr/>
              <p:nvPr/>
            </p:nvGrpSpPr>
            <p:grpSpPr>
              <a:xfrm>
                <a:off x="7468063" y="708913"/>
                <a:ext cx="562600" cy="353200"/>
                <a:chOff x="7700625" y="731675"/>
                <a:chExt cx="562600" cy="353200"/>
              </a:xfrm>
            </p:grpSpPr>
            <p:sp>
              <p:nvSpPr>
                <p:cNvPr id="2110" name="Google Shape;2110;p44"/>
                <p:cNvSpPr/>
                <p:nvPr/>
              </p:nvSpPr>
              <p:spPr>
                <a:xfrm>
                  <a:off x="7792000" y="731675"/>
                  <a:ext cx="432525" cy="281475"/>
                </a:xfrm>
                <a:custGeom>
                  <a:avLst/>
                  <a:gdLst/>
                  <a:ahLst/>
                  <a:cxnLst/>
                  <a:rect l="l" t="t" r="r" b="b"/>
                  <a:pathLst>
                    <a:path w="17301" h="11259" extrusionOk="0">
                      <a:moveTo>
                        <a:pt x="7723" y="1"/>
                      </a:moveTo>
                      <a:cubicBezTo>
                        <a:pt x="5594" y="1"/>
                        <a:pt x="3895" y="616"/>
                        <a:pt x="2668" y="1853"/>
                      </a:cubicBezTo>
                      <a:cubicBezTo>
                        <a:pt x="1" y="4508"/>
                        <a:pt x="572" y="9009"/>
                        <a:pt x="596" y="9199"/>
                      </a:cubicBezTo>
                      <a:lnTo>
                        <a:pt x="1965" y="9021"/>
                      </a:lnTo>
                      <a:cubicBezTo>
                        <a:pt x="1953" y="8973"/>
                        <a:pt x="1441" y="5008"/>
                        <a:pt x="3632" y="2817"/>
                      </a:cubicBezTo>
                      <a:cubicBezTo>
                        <a:pt x="4598" y="1861"/>
                        <a:pt x="5970" y="1382"/>
                        <a:pt x="7720" y="1382"/>
                      </a:cubicBezTo>
                      <a:cubicBezTo>
                        <a:pt x="8213" y="1382"/>
                        <a:pt x="8736" y="1420"/>
                        <a:pt x="9287" y="1496"/>
                      </a:cubicBezTo>
                      <a:cubicBezTo>
                        <a:pt x="11788" y="1841"/>
                        <a:pt x="13478" y="2770"/>
                        <a:pt x="14288" y="4270"/>
                      </a:cubicBezTo>
                      <a:cubicBezTo>
                        <a:pt x="15753" y="6937"/>
                        <a:pt x="14086" y="10640"/>
                        <a:pt x="14074" y="10676"/>
                      </a:cubicBezTo>
                      <a:lnTo>
                        <a:pt x="15312" y="11259"/>
                      </a:lnTo>
                      <a:cubicBezTo>
                        <a:pt x="15395" y="11080"/>
                        <a:pt x="17300" y="6901"/>
                        <a:pt x="15503" y="3615"/>
                      </a:cubicBezTo>
                      <a:cubicBezTo>
                        <a:pt x="14467" y="1710"/>
                        <a:pt x="12443" y="543"/>
                        <a:pt x="9478" y="127"/>
                      </a:cubicBezTo>
                      <a:cubicBezTo>
                        <a:pt x="8864" y="43"/>
                        <a:pt x="8279" y="1"/>
                        <a:pt x="7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4"/>
                <p:cNvSpPr/>
                <p:nvPr/>
              </p:nvSpPr>
              <p:spPr>
                <a:xfrm>
                  <a:off x="7814325" y="757975"/>
                  <a:ext cx="384600" cy="250125"/>
                </a:xfrm>
                <a:custGeom>
                  <a:avLst/>
                  <a:gdLst/>
                  <a:ahLst/>
                  <a:cxnLst/>
                  <a:rect l="l" t="t" r="r" b="b"/>
                  <a:pathLst>
                    <a:path w="15384" h="10005" extrusionOk="0">
                      <a:moveTo>
                        <a:pt x="6883" y="0"/>
                      </a:moveTo>
                      <a:cubicBezTo>
                        <a:pt x="4985" y="0"/>
                        <a:pt x="3467" y="549"/>
                        <a:pt x="2370" y="1646"/>
                      </a:cubicBezTo>
                      <a:cubicBezTo>
                        <a:pt x="1" y="4016"/>
                        <a:pt x="513" y="8016"/>
                        <a:pt x="536" y="8183"/>
                      </a:cubicBezTo>
                      <a:lnTo>
                        <a:pt x="1929" y="7992"/>
                      </a:lnTo>
                      <a:cubicBezTo>
                        <a:pt x="1929" y="7957"/>
                        <a:pt x="1489" y="4528"/>
                        <a:pt x="3370" y="2647"/>
                      </a:cubicBezTo>
                      <a:cubicBezTo>
                        <a:pt x="4197" y="1829"/>
                        <a:pt x="5372" y="1417"/>
                        <a:pt x="6877" y="1417"/>
                      </a:cubicBezTo>
                      <a:cubicBezTo>
                        <a:pt x="7301" y="1417"/>
                        <a:pt x="7752" y="1450"/>
                        <a:pt x="8228" y="1515"/>
                      </a:cubicBezTo>
                      <a:cubicBezTo>
                        <a:pt x="10383" y="1813"/>
                        <a:pt x="11835" y="2623"/>
                        <a:pt x="12538" y="3897"/>
                      </a:cubicBezTo>
                      <a:cubicBezTo>
                        <a:pt x="13800" y="6195"/>
                        <a:pt x="12359" y="9385"/>
                        <a:pt x="12335" y="9421"/>
                      </a:cubicBezTo>
                      <a:lnTo>
                        <a:pt x="13621" y="10005"/>
                      </a:lnTo>
                      <a:cubicBezTo>
                        <a:pt x="13693" y="9850"/>
                        <a:pt x="15383" y="6147"/>
                        <a:pt x="13776" y="3218"/>
                      </a:cubicBezTo>
                      <a:cubicBezTo>
                        <a:pt x="12859" y="1527"/>
                        <a:pt x="11050" y="480"/>
                        <a:pt x="8430" y="111"/>
                      </a:cubicBezTo>
                      <a:cubicBezTo>
                        <a:pt x="7890" y="37"/>
                        <a:pt x="7373" y="0"/>
                        <a:pt x="6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4"/>
                <p:cNvSpPr/>
                <p:nvPr/>
              </p:nvSpPr>
              <p:spPr>
                <a:xfrm>
                  <a:off x="7833075" y="782675"/>
                  <a:ext cx="343825" cy="223950"/>
                </a:xfrm>
                <a:custGeom>
                  <a:avLst/>
                  <a:gdLst/>
                  <a:ahLst/>
                  <a:cxnLst/>
                  <a:rect l="l" t="t" r="r" b="b"/>
                  <a:pathLst>
                    <a:path w="13753" h="8958" extrusionOk="0">
                      <a:moveTo>
                        <a:pt x="6156" y="0"/>
                      </a:moveTo>
                      <a:cubicBezTo>
                        <a:pt x="4458" y="0"/>
                        <a:pt x="3105" y="495"/>
                        <a:pt x="2120" y="1480"/>
                      </a:cubicBezTo>
                      <a:cubicBezTo>
                        <a:pt x="1" y="3599"/>
                        <a:pt x="453" y="7159"/>
                        <a:pt x="477" y="7314"/>
                      </a:cubicBezTo>
                      <a:lnTo>
                        <a:pt x="1918" y="7124"/>
                      </a:lnTo>
                      <a:cubicBezTo>
                        <a:pt x="1918" y="7088"/>
                        <a:pt x="1548" y="4111"/>
                        <a:pt x="3156" y="2516"/>
                      </a:cubicBezTo>
                      <a:cubicBezTo>
                        <a:pt x="3858" y="1814"/>
                        <a:pt x="4860" y="1463"/>
                        <a:pt x="6147" y="1463"/>
                      </a:cubicBezTo>
                      <a:cubicBezTo>
                        <a:pt x="6519" y="1463"/>
                        <a:pt x="6915" y="1493"/>
                        <a:pt x="7335" y="1551"/>
                      </a:cubicBezTo>
                      <a:cubicBezTo>
                        <a:pt x="9192" y="1813"/>
                        <a:pt x="10442" y="2492"/>
                        <a:pt x="11038" y="3587"/>
                      </a:cubicBezTo>
                      <a:cubicBezTo>
                        <a:pt x="12121" y="5552"/>
                        <a:pt x="10871" y="8314"/>
                        <a:pt x="10859" y="8338"/>
                      </a:cubicBezTo>
                      <a:lnTo>
                        <a:pt x="12181" y="8957"/>
                      </a:lnTo>
                      <a:cubicBezTo>
                        <a:pt x="12252" y="8814"/>
                        <a:pt x="13752" y="5504"/>
                        <a:pt x="12324" y="2885"/>
                      </a:cubicBezTo>
                      <a:cubicBezTo>
                        <a:pt x="11490" y="1361"/>
                        <a:pt x="9883" y="432"/>
                        <a:pt x="7537" y="99"/>
                      </a:cubicBezTo>
                      <a:cubicBezTo>
                        <a:pt x="7054" y="33"/>
                        <a:pt x="6594" y="0"/>
                        <a:pt x="6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4"/>
                <p:cNvSpPr/>
                <p:nvPr/>
              </p:nvSpPr>
              <p:spPr>
                <a:xfrm>
                  <a:off x="7856900" y="812975"/>
                  <a:ext cx="292325" cy="190075"/>
                </a:xfrm>
                <a:custGeom>
                  <a:avLst/>
                  <a:gdLst/>
                  <a:ahLst/>
                  <a:cxnLst/>
                  <a:rect l="l" t="t" r="r" b="b"/>
                  <a:pathLst>
                    <a:path w="11693" h="7603" extrusionOk="0">
                      <a:moveTo>
                        <a:pt x="5223" y="0"/>
                      </a:moveTo>
                      <a:cubicBezTo>
                        <a:pt x="3795" y="0"/>
                        <a:pt x="2649" y="429"/>
                        <a:pt x="1810" y="1268"/>
                      </a:cubicBezTo>
                      <a:cubicBezTo>
                        <a:pt x="0" y="3066"/>
                        <a:pt x="381" y="6078"/>
                        <a:pt x="405" y="6209"/>
                      </a:cubicBezTo>
                      <a:lnTo>
                        <a:pt x="1810" y="6019"/>
                      </a:lnTo>
                      <a:cubicBezTo>
                        <a:pt x="1798" y="5995"/>
                        <a:pt x="1512" y="3554"/>
                        <a:pt x="2810" y="2268"/>
                      </a:cubicBezTo>
                      <a:cubicBezTo>
                        <a:pt x="3378" y="1700"/>
                        <a:pt x="4201" y="1416"/>
                        <a:pt x="5267" y="1416"/>
                      </a:cubicBezTo>
                      <a:cubicBezTo>
                        <a:pt x="5564" y="1416"/>
                        <a:pt x="5880" y="1438"/>
                        <a:pt x="6215" y="1482"/>
                      </a:cubicBezTo>
                      <a:cubicBezTo>
                        <a:pt x="7727" y="1697"/>
                        <a:pt x="8739" y="2256"/>
                        <a:pt x="9228" y="3137"/>
                      </a:cubicBezTo>
                      <a:cubicBezTo>
                        <a:pt x="10109" y="4733"/>
                        <a:pt x="9085" y="6995"/>
                        <a:pt x="9073" y="7007"/>
                      </a:cubicBezTo>
                      <a:lnTo>
                        <a:pt x="10359" y="7602"/>
                      </a:lnTo>
                      <a:cubicBezTo>
                        <a:pt x="10418" y="7483"/>
                        <a:pt x="11692" y="4685"/>
                        <a:pt x="10478" y="2459"/>
                      </a:cubicBezTo>
                      <a:cubicBezTo>
                        <a:pt x="9763" y="1161"/>
                        <a:pt x="8394" y="363"/>
                        <a:pt x="6406" y="89"/>
                      </a:cubicBezTo>
                      <a:cubicBezTo>
                        <a:pt x="5992" y="30"/>
                        <a:pt x="5598" y="0"/>
                        <a:pt x="5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4"/>
                <p:cNvSpPr/>
                <p:nvPr/>
              </p:nvSpPr>
              <p:spPr>
                <a:xfrm>
                  <a:off x="7700625" y="878550"/>
                  <a:ext cx="254225" cy="157050"/>
                </a:xfrm>
                <a:custGeom>
                  <a:avLst/>
                  <a:gdLst/>
                  <a:ahLst/>
                  <a:cxnLst/>
                  <a:rect l="l" t="t" r="r" b="b"/>
                  <a:pathLst>
                    <a:path w="10169" h="6282" extrusionOk="0">
                      <a:moveTo>
                        <a:pt x="4117" y="0"/>
                      </a:moveTo>
                      <a:cubicBezTo>
                        <a:pt x="3901" y="0"/>
                        <a:pt x="3653" y="36"/>
                        <a:pt x="3370" y="121"/>
                      </a:cubicBezTo>
                      <a:cubicBezTo>
                        <a:pt x="1917" y="562"/>
                        <a:pt x="2084" y="1598"/>
                        <a:pt x="2084" y="1598"/>
                      </a:cubicBezTo>
                      <a:cubicBezTo>
                        <a:pt x="596" y="1991"/>
                        <a:pt x="1393" y="3134"/>
                        <a:pt x="1393" y="3134"/>
                      </a:cubicBezTo>
                      <a:cubicBezTo>
                        <a:pt x="0" y="4312"/>
                        <a:pt x="1751" y="4670"/>
                        <a:pt x="1751" y="4670"/>
                      </a:cubicBezTo>
                      <a:cubicBezTo>
                        <a:pt x="1751" y="4670"/>
                        <a:pt x="1584" y="5253"/>
                        <a:pt x="2572" y="5658"/>
                      </a:cubicBezTo>
                      <a:cubicBezTo>
                        <a:pt x="2814" y="5753"/>
                        <a:pt x="3016" y="5790"/>
                        <a:pt x="3185" y="5790"/>
                      </a:cubicBezTo>
                      <a:cubicBezTo>
                        <a:pt x="3730" y="5790"/>
                        <a:pt x="3918" y="5408"/>
                        <a:pt x="3918" y="5408"/>
                      </a:cubicBezTo>
                      <a:cubicBezTo>
                        <a:pt x="3918" y="5408"/>
                        <a:pt x="4215" y="6182"/>
                        <a:pt x="5108" y="6277"/>
                      </a:cubicBezTo>
                      <a:cubicBezTo>
                        <a:pt x="5142" y="6280"/>
                        <a:pt x="5175" y="6282"/>
                        <a:pt x="5208" y="6282"/>
                      </a:cubicBezTo>
                      <a:cubicBezTo>
                        <a:pt x="6050" y="6282"/>
                        <a:pt x="6656" y="5301"/>
                        <a:pt x="6656" y="5301"/>
                      </a:cubicBezTo>
                      <a:cubicBezTo>
                        <a:pt x="6656" y="5301"/>
                        <a:pt x="7155" y="5855"/>
                        <a:pt x="7862" y="5855"/>
                      </a:cubicBezTo>
                      <a:cubicBezTo>
                        <a:pt x="8191" y="5855"/>
                        <a:pt x="8565" y="5735"/>
                        <a:pt x="8954" y="5384"/>
                      </a:cubicBezTo>
                      <a:cubicBezTo>
                        <a:pt x="10168" y="4265"/>
                        <a:pt x="9013" y="3372"/>
                        <a:pt x="9013" y="3372"/>
                      </a:cubicBezTo>
                      <a:cubicBezTo>
                        <a:pt x="9013" y="3372"/>
                        <a:pt x="10097" y="2157"/>
                        <a:pt x="8192" y="991"/>
                      </a:cubicBezTo>
                      <a:cubicBezTo>
                        <a:pt x="7515" y="580"/>
                        <a:pt x="6979" y="448"/>
                        <a:pt x="6570" y="448"/>
                      </a:cubicBezTo>
                      <a:cubicBezTo>
                        <a:pt x="5828" y="448"/>
                        <a:pt x="5501" y="883"/>
                        <a:pt x="5501" y="883"/>
                      </a:cubicBezTo>
                      <a:cubicBezTo>
                        <a:pt x="5501" y="883"/>
                        <a:pt x="5196" y="0"/>
                        <a:pt x="4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4"/>
                <p:cNvSpPr/>
                <p:nvPr/>
              </p:nvSpPr>
              <p:spPr>
                <a:xfrm>
                  <a:off x="8026250" y="935575"/>
                  <a:ext cx="236975" cy="149300"/>
                </a:xfrm>
                <a:custGeom>
                  <a:avLst/>
                  <a:gdLst/>
                  <a:ahLst/>
                  <a:cxnLst/>
                  <a:rect l="l" t="t" r="r" b="b"/>
                  <a:pathLst>
                    <a:path w="9479" h="5972" extrusionOk="0">
                      <a:moveTo>
                        <a:pt x="3743" y="0"/>
                      </a:moveTo>
                      <a:cubicBezTo>
                        <a:pt x="3450" y="0"/>
                        <a:pt x="3103" y="46"/>
                        <a:pt x="2692" y="162"/>
                      </a:cubicBezTo>
                      <a:cubicBezTo>
                        <a:pt x="620" y="734"/>
                        <a:pt x="1299" y="2150"/>
                        <a:pt x="1299" y="2150"/>
                      </a:cubicBezTo>
                      <a:cubicBezTo>
                        <a:pt x="1299" y="2150"/>
                        <a:pt x="1" y="2674"/>
                        <a:pt x="834" y="4032"/>
                      </a:cubicBezTo>
                      <a:cubicBezTo>
                        <a:pt x="1214" y="4641"/>
                        <a:pt x="1687" y="4809"/>
                        <a:pt x="2093" y="4809"/>
                      </a:cubicBezTo>
                      <a:cubicBezTo>
                        <a:pt x="2591" y="4809"/>
                        <a:pt x="2989" y="4556"/>
                        <a:pt x="2989" y="4556"/>
                      </a:cubicBezTo>
                      <a:cubicBezTo>
                        <a:pt x="2989" y="4556"/>
                        <a:pt x="3323" y="5710"/>
                        <a:pt x="4168" y="5865"/>
                      </a:cubicBezTo>
                      <a:cubicBezTo>
                        <a:pt x="4260" y="5882"/>
                        <a:pt x="4348" y="5889"/>
                        <a:pt x="4431" y="5889"/>
                      </a:cubicBezTo>
                      <a:cubicBezTo>
                        <a:pt x="5122" y="5889"/>
                        <a:pt x="5502" y="5377"/>
                        <a:pt x="5502" y="5377"/>
                      </a:cubicBezTo>
                      <a:cubicBezTo>
                        <a:pt x="5502" y="5377"/>
                        <a:pt x="5614" y="5972"/>
                        <a:pt x="6468" y="5972"/>
                      </a:cubicBezTo>
                      <a:cubicBezTo>
                        <a:pt x="6534" y="5972"/>
                        <a:pt x="6605" y="5968"/>
                        <a:pt x="6680" y="5960"/>
                      </a:cubicBezTo>
                      <a:cubicBezTo>
                        <a:pt x="7716" y="5841"/>
                        <a:pt x="7704" y="5258"/>
                        <a:pt x="7704" y="5258"/>
                      </a:cubicBezTo>
                      <a:lnTo>
                        <a:pt x="7704" y="5258"/>
                      </a:lnTo>
                      <a:cubicBezTo>
                        <a:pt x="7704" y="5258"/>
                        <a:pt x="7744" y="5261"/>
                        <a:pt x="7807" y="5261"/>
                      </a:cubicBezTo>
                      <a:cubicBezTo>
                        <a:pt x="8162" y="5261"/>
                        <a:pt x="9271" y="5167"/>
                        <a:pt x="8442" y="3925"/>
                      </a:cubicBezTo>
                      <a:cubicBezTo>
                        <a:pt x="8442" y="3925"/>
                        <a:pt x="9478" y="3067"/>
                        <a:pt x="8204" y="2317"/>
                      </a:cubicBezTo>
                      <a:cubicBezTo>
                        <a:pt x="8204" y="2317"/>
                        <a:pt x="8633" y="1400"/>
                        <a:pt x="7395" y="615"/>
                      </a:cubicBezTo>
                      <a:cubicBezTo>
                        <a:pt x="6960" y="338"/>
                        <a:pt x="6589" y="241"/>
                        <a:pt x="6283" y="241"/>
                      </a:cubicBezTo>
                      <a:cubicBezTo>
                        <a:pt x="5575" y="241"/>
                        <a:pt x="5216" y="757"/>
                        <a:pt x="5216" y="757"/>
                      </a:cubicBezTo>
                      <a:cubicBezTo>
                        <a:pt x="5216" y="757"/>
                        <a:pt x="4925" y="0"/>
                        <a:pt x="37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16" name="Google Shape;2116;p44"/>
            <p:cNvGrpSpPr/>
            <p:nvPr/>
          </p:nvGrpSpPr>
          <p:grpSpPr>
            <a:xfrm>
              <a:off x="6058986" y="691943"/>
              <a:ext cx="916374" cy="1188943"/>
              <a:chOff x="6626956" y="856180"/>
              <a:chExt cx="679097" cy="881090"/>
            </a:xfrm>
          </p:grpSpPr>
          <p:sp>
            <p:nvSpPr>
              <p:cNvPr id="2117" name="Google Shape;2117;p44"/>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8" name="Google Shape;2118;p44"/>
              <p:cNvGrpSpPr/>
              <p:nvPr/>
            </p:nvGrpSpPr>
            <p:grpSpPr>
              <a:xfrm>
                <a:off x="6626956" y="856180"/>
                <a:ext cx="679097" cy="880820"/>
                <a:chOff x="6217725" y="1634875"/>
                <a:chExt cx="318825" cy="413550"/>
              </a:xfrm>
            </p:grpSpPr>
            <p:sp>
              <p:nvSpPr>
                <p:cNvPr id="2119" name="Google Shape;2119;p44"/>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4"/>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4"/>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4"/>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4"/>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4"/>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4"/>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4"/>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4"/>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4"/>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4"/>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4"/>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4"/>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2" name="Google Shape;2132;p44"/>
            <p:cNvGrpSpPr/>
            <p:nvPr/>
          </p:nvGrpSpPr>
          <p:grpSpPr>
            <a:xfrm rot="1081346" flipH="1">
              <a:off x="7507000" y="1410636"/>
              <a:ext cx="921664" cy="1195806"/>
              <a:chOff x="6626956" y="856180"/>
              <a:chExt cx="679097" cy="881090"/>
            </a:xfrm>
          </p:grpSpPr>
          <p:sp>
            <p:nvSpPr>
              <p:cNvPr id="2133" name="Google Shape;2133;p44"/>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4"/>
              <p:cNvGrpSpPr/>
              <p:nvPr/>
            </p:nvGrpSpPr>
            <p:grpSpPr>
              <a:xfrm>
                <a:off x="6626956" y="856180"/>
                <a:ext cx="679097" cy="880820"/>
                <a:chOff x="6217725" y="1634875"/>
                <a:chExt cx="318825" cy="413550"/>
              </a:xfrm>
            </p:grpSpPr>
            <p:sp>
              <p:nvSpPr>
                <p:cNvPr id="2135" name="Google Shape;2135;p44"/>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4"/>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4"/>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4"/>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4"/>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4"/>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4"/>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4"/>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4"/>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4"/>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4"/>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4"/>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4"/>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8" name="Google Shape;2148;p44"/>
            <p:cNvSpPr/>
            <p:nvPr/>
          </p:nvSpPr>
          <p:spPr>
            <a:xfrm>
              <a:off x="7750061" y="7541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4"/>
            <p:cNvSpPr/>
            <p:nvPr/>
          </p:nvSpPr>
          <p:spPr>
            <a:xfrm>
              <a:off x="7349712" y="852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4"/>
            <p:cNvSpPr/>
            <p:nvPr/>
          </p:nvSpPr>
          <p:spPr>
            <a:xfrm flipH="1">
              <a:off x="6627336" y="23549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4"/>
            <p:cNvSpPr/>
            <p:nvPr/>
          </p:nvSpPr>
          <p:spPr>
            <a:xfrm flipH="1">
              <a:off x="5702044" y="43861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4"/>
            <p:cNvSpPr/>
            <p:nvPr/>
          </p:nvSpPr>
          <p:spPr>
            <a:xfrm flipH="1">
              <a:off x="8278369" y="36608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4"/>
            <p:cNvSpPr/>
            <p:nvPr/>
          </p:nvSpPr>
          <p:spPr>
            <a:xfrm flipH="1">
              <a:off x="8122729" y="32779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4"/>
            <p:cNvSpPr/>
            <p:nvPr/>
          </p:nvSpPr>
          <p:spPr>
            <a:xfrm flipH="1">
              <a:off x="7145236" y="43588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4"/>
            <p:cNvSpPr/>
            <p:nvPr/>
          </p:nvSpPr>
          <p:spPr>
            <a:xfrm>
              <a:off x="5476749" y="13339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4"/>
            <p:cNvSpPr/>
            <p:nvPr/>
          </p:nvSpPr>
          <p:spPr>
            <a:xfrm>
              <a:off x="5770723" y="11852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078810B1-995A-6EFF-7245-214CE1174887}"/>
              </a:ext>
            </a:extLst>
          </p:cNvPr>
          <p:cNvSpPr txBox="1"/>
          <p:nvPr/>
        </p:nvSpPr>
        <p:spPr>
          <a:xfrm>
            <a:off x="571383" y="1389195"/>
            <a:ext cx="5786883" cy="2258054"/>
          </a:xfrm>
          <a:prstGeom prst="rect">
            <a:avLst/>
          </a:prstGeom>
          <a:noFill/>
        </p:spPr>
        <p:txBody>
          <a:bodyPr wrap="square">
            <a:spAutoFit/>
          </a:bodyPr>
          <a:lstStyle/>
          <a:p>
            <a:pPr algn="ctr">
              <a:lnSpc>
                <a:spcPct val="150000"/>
              </a:lnSpc>
            </a:pPr>
            <a:r>
              <a:rPr lang="vi-VN" sz="5000" b="1">
                <a:solidFill>
                  <a:srgbClr val="000000"/>
                </a:solidFill>
                <a:effectLst/>
                <a:latin typeface="+mn-lt"/>
                <a:ea typeface="Times New Roman" panose="02020603050405020304" pitchFamily="18" charset="0"/>
              </a:rPr>
              <a:t>BÀI 20:</a:t>
            </a:r>
            <a:endParaRPr lang="en-US" sz="5000" b="1">
              <a:solidFill>
                <a:srgbClr val="000000"/>
              </a:solidFill>
              <a:effectLst/>
              <a:latin typeface="+mn-lt"/>
              <a:ea typeface="Times New Roman" panose="02020603050405020304" pitchFamily="18" charset="0"/>
            </a:endParaRPr>
          </a:p>
          <a:p>
            <a:pPr algn="ctr">
              <a:lnSpc>
                <a:spcPct val="150000"/>
              </a:lnSpc>
            </a:pPr>
            <a:r>
              <a:rPr lang="vi-VN" sz="5000" b="1">
                <a:solidFill>
                  <a:srgbClr val="000000"/>
                </a:solidFill>
                <a:effectLst/>
                <a:latin typeface="+mn-lt"/>
                <a:ea typeface="Times New Roman" panose="02020603050405020304" pitchFamily="18" charset="0"/>
              </a:rPr>
              <a:t> SỰ NHIỄM ĐIỆN</a:t>
            </a:r>
            <a:endParaRPr lang="en-US" sz="5000">
              <a:latin typeface="+mn-lt"/>
            </a:endParaRPr>
          </a:p>
        </p:txBody>
      </p:sp>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6" name="TextBox 5">
            <a:extLst>
              <a:ext uri="{FF2B5EF4-FFF2-40B4-BE49-F238E27FC236}">
                <a16:creationId xmlns:a16="http://schemas.microsoft.com/office/drawing/2014/main" id="{155F60C1-F17E-A108-FB3B-9E20656ED1B7}"/>
              </a:ext>
            </a:extLst>
          </p:cNvPr>
          <p:cNvSpPr txBox="1"/>
          <p:nvPr/>
        </p:nvSpPr>
        <p:spPr>
          <a:xfrm>
            <a:off x="3000138" y="0"/>
            <a:ext cx="2773428" cy="6992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LUYỆN TẬP</a:t>
            </a:r>
          </a:p>
        </p:txBody>
      </p:sp>
      <p:sp>
        <p:nvSpPr>
          <p:cNvPr id="9" name="TextBox 8">
            <a:extLst>
              <a:ext uri="{FF2B5EF4-FFF2-40B4-BE49-F238E27FC236}">
                <a16:creationId xmlns:a16="http://schemas.microsoft.com/office/drawing/2014/main" id="{B6E2E9B6-DE91-C250-1181-8CB7AEE46445}"/>
              </a:ext>
            </a:extLst>
          </p:cNvPr>
          <p:cNvSpPr txBox="1"/>
          <p:nvPr/>
        </p:nvSpPr>
        <p:spPr>
          <a:xfrm>
            <a:off x="1305475" y="699230"/>
            <a:ext cx="7740283" cy="1088568"/>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Chỉ ra những bộ phận dẫn điện và bộ phận cách điện ở: công tắc điện, cầu chì, đèn điện.</a:t>
            </a:r>
            <a:endParaRPr kumimoji="0" lang="en-US" sz="23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0" name="Picture 28">
            <a:extLst>
              <a:ext uri="{FF2B5EF4-FFF2-40B4-BE49-F238E27FC236}">
                <a16:creationId xmlns:a16="http://schemas.microsoft.com/office/drawing/2014/main" id="{23532A10-0D28-8EC3-AD8A-76B1882C0686}"/>
              </a:ext>
            </a:extLst>
          </p:cNvPr>
          <p:cNvPicPr>
            <a:picLocks noChangeAspect="1"/>
          </p:cNvPicPr>
          <p:nvPr/>
        </p:nvPicPr>
        <p:blipFill>
          <a:blip r:embed="rId3"/>
          <a:srcRect/>
          <a:stretch>
            <a:fillRect/>
          </a:stretch>
        </p:blipFill>
        <p:spPr>
          <a:xfrm>
            <a:off x="173812" y="699230"/>
            <a:ext cx="1239285" cy="1185066"/>
          </a:xfrm>
          <a:prstGeom prst="rect">
            <a:avLst/>
          </a:prstGeom>
        </p:spPr>
      </p:pic>
      <p:sp>
        <p:nvSpPr>
          <p:cNvPr id="11" name="Rectangle: Rounded Corners 10">
            <a:extLst>
              <a:ext uri="{FF2B5EF4-FFF2-40B4-BE49-F238E27FC236}">
                <a16:creationId xmlns:a16="http://schemas.microsoft.com/office/drawing/2014/main" id="{79B0037E-4530-9D00-9CCA-5FB04FE7DE83}"/>
              </a:ext>
            </a:extLst>
          </p:cNvPr>
          <p:cNvSpPr/>
          <p:nvPr/>
        </p:nvSpPr>
        <p:spPr>
          <a:xfrm>
            <a:off x="2038474" y="1931204"/>
            <a:ext cx="5178486" cy="28489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indent="-342900" algn="just">
              <a:lnSpc>
                <a:spcPct val="150000"/>
              </a:lnSpc>
              <a:spcBef>
                <a:spcPts val="100"/>
              </a:spcBef>
              <a:spcAft>
                <a:spcPts val="100"/>
              </a:spcAft>
              <a:buFont typeface="Wingdings" panose="05000000000000000000" pitchFamily="2" charset="2"/>
              <a:buChar char="q"/>
            </a:pPr>
            <a:r>
              <a:rPr lang="en-US" sz="2000">
                <a:solidFill>
                  <a:schemeClr val="bg1"/>
                </a:solidFill>
                <a:effectLst/>
                <a:latin typeface="+mj-lt"/>
                <a:ea typeface="Times New Roman" panose="02020603050405020304" pitchFamily="18" charset="0"/>
                <a:cs typeface="Times New Roman" panose="02020603050405020304" pitchFamily="18" charset="0"/>
              </a:rPr>
              <a:t>Cấu tạo bóng đèn sợi đốt gồm:</a:t>
            </a:r>
            <a:endParaRPr lang="en-US" sz="2000">
              <a:solidFill>
                <a:schemeClr val="bg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bg1"/>
                </a:solidFill>
                <a:effectLst/>
                <a:latin typeface="+mj-lt"/>
                <a:ea typeface="Times New Roman" panose="02020603050405020304" pitchFamily="18" charset="0"/>
                <a:cs typeface="Times New Roman" panose="02020603050405020304" pitchFamily="18" charset="0"/>
              </a:rPr>
              <a:t>+ Bộ phận cách điện: bóng thủy tinh.</a:t>
            </a:r>
            <a:endParaRPr lang="en-US" sz="2000">
              <a:solidFill>
                <a:schemeClr val="bg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bg1"/>
                </a:solidFill>
                <a:effectLst/>
                <a:latin typeface="+mj-lt"/>
                <a:ea typeface="Times New Roman" panose="02020603050405020304" pitchFamily="18" charset="0"/>
                <a:cs typeface="Times New Roman" panose="02020603050405020304" pitchFamily="18" charset="0"/>
              </a:rPr>
              <a:t>+ Bộ phần dẫn điện: đuôi đèn, sợi đốt.</a:t>
            </a:r>
            <a:endParaRPr lang="en-US" sz="200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524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72"/>
        <p:cNvGrpSpPr/>
        <p:nvPr/>
      </p:nvGrpSpPr>
      <p:grpSpPr>
        <a:xfrm>
          <a:off x="0" y="0"/>
          <a:ext cx="0" cy="0"/>
          <a:chOff x="0" y="0"/>
          <a:chExt cx="0" cy="0"/>
        </a:xfrm>
      </p:grpSpPr>
      <p:sp>
        <p:nvSpPr>
          <p:cNvPr id="14" name="TextBox 13">
            <a:extLst>
              <a:ext uri="{FF2B5EF4-FFF2-40B4-BE49-F238E27FC236}">
                <a16:creationId xmlns:a16="http://schemas.microsoft.com/office/drawing/2014/main" id="{83AA4433-0116-D9B6-1369-68B1EBF5A9E1}"/>
              </a:ext>
            </a:extLst>
          </p:cNvPr>
          <p:cNvSpPr txBox="1"/>
          <p:nvPr/>
        </p:nvSpPr>
        <p:spPr>
          <a:xfrm>
            <a:off x="2841441" y="0"/>
            <a:ext cx="3173951" cy="699230"/>
          </a:xfrm>
          <a:prstGeom prst="rect">
            <a:avLst/>
          </a:prstGeom>
          <a:noFill/>
        </p:spPr>
        <p:txBody>
          <a:bodyPr wrap="square" rtlCol="0">
            <a:spAutoFit/>
          </a:bodyPr>
          <a:lstStyle/>
          <a:p>
            <a:pPr algn="ctr">
              <a:lnSpc>
                <a:spcPct val="150000"/>
              </a:lnSpc>
            </a:pPr>
            <a:r>
              <a:rPr lang="en-US" sz="3000" b="1"/>
              <a:t>VẬN DỤNG</a:t>
            </a:r>
          </a:p>
        </p:txBody>
      </p:sp>
      <p:sp>
        <p:nvSpPr>
          <p:cNvPr id="17" name="TextBox 16">
            <a:extLst>
              <a:ext uri="{FF2B5EF4-FFF2-40B4-BE49-F238E27FC236}">
                <a16:creationId xmlns:a16="http://schemas.microsoft.com/office/drawing/2014/main" id="{4616F4F3-E502-CF99-ACE5-436D1CD6E82F}"/>
              </a:ext>
            </a:extLst>
          </p:cNvPr>
          <p:cNvSpPr txBox="1"/>
          <p:nvPr/>
        </p:nvSpPr>
        <p:spPr>
          <a:xfrm>
            <a:off x="385409" y="1382846"/>
            <a:ext cx="5108548" cy="3318281"/>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Xe chở xăng khi di chuyển thường kéo theo một đoạn dây xích (hình 20.6). Cách làm này để tránh sự phóng tia lửa điện từ các chi tiết trên thùng chở xăng. Em hãy cho biết:</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a. Vì sao trên bề mặt xe có thể nhiễm điện?</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b. Vì sao phải sử dụng dây xích kim loại?</a:t>
            </a:r>
            <a:endParaRPr lang="en-US" sz="2000">
              <a:effectLst/>
              <a:latin typeface="+mj-lt"/>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8688710C-0219-43B2-DE1F-AF3977212951}"/>
              </a:ext>
            </a:extLst>
          </p:cNvPr>
          <p:cNvPicPr>
            <a:picLocks noChangeAspect="1"/>
          </p:cNvPicPr>
          <p:nvPr/>
        </p:nvPicPr>
        <p:blipFill>
          <a:blip r:embed="rId3"/>
          <a:stretch>
            <a:fillRect/>
          </a:stretch>
        </p:blipFill>
        <p:spPr>
          <a:xfrm>
            <a:off x="5694003" y="1302581"/>
            <a:ext cx="2981461" cy="33476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2">
            <a:extLst>
              <a:ext uri="{FF2B5EF4-FFF2-40B4-BE49-F238E27FC236}">
                <a16:creationId xmlns:a16="http://schemas.microsoft.com/office/drawing/2014/main" id="{334324AD-6BD7-B137-3EDF-D57D5F2D4110}"/>
              </a:ext>
            </a:extLst>
          </p:cNvPr>
          <p:cNvPicPr>
            <a:picLocks noChangeAspect="1"/>
          </p:cNvPicPr>
          <p:nvPr/>
        </p:nvPicPr>
        <p:blipFill>
          <a:blip r:embed="rId4"/>
          <a:srcRect/>
          <a:stretch>
            <a:fillRect/>
          </a:stretch>
        </p:blipFill>
        <p:spPr>
          <a:xfrm>
            <a:off x="1821244" y="442373"/>
            <a:ext cx="1238505" cy="108162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sp>
        <p:nvSpPr>
          <p:cNvPr id="8" name="TextBox 7">
            <a:extLst>
              <a:ext uri="{FF2B5EF4-FFF2-40B4-BE49-F238E27FC236}">
                <a16:creationId xmlns:a16="http://schemas.microsoft.com/office/drawing/2014/main" id="{45CD8640-3FA3-BAB2-9FD6-0F2E51DEAD79}"/>
              </a:ext>
            </a:extLst>
          </p:cNvPr>
          <p:cNvSpPr txBox="1"/>
          <p:nvPr/>
        </p:nvSpPr>
        <p:spPr>
          <a:xfrm>
            <a:off x="2898121" y="399130"/>
            <a:ext cx="5648876" cy="4504310"/>
          </a:xfrm>
          <a:prstGeom prst="rect">
            <a:avLst/>
          </a:prstGeom>
          <a:noFill/>
        </p:spPr>
        <p:txBody>
          <a:bodyPr wrap="square">
            <a:spAutoFit/>
          </a:bodyPr>
          <a:lstStyle/>
          <a:p>
            <a:pPr marL="0" marR="0" algn="just">
              <a:lnSpc>
                <a:spcPct val="150000"/>
              </a:lnSpc>
              <a:spcBef>
                <a:spcPts val="100"/>
              </a:spcBef>
              <a:spcAft>
                <a:spcPts val="100"/>
              </a:spcAft>
            </a:pPr>
            <a:r>
              <a:rPr lang="en-US" sz="1600">
                <a:solidFill>
                  <a:srgbClr val="000000"/>
                </a:solidFill>
                <a:effectLst/>
                <a:latin typeface="+mj-lt"/>
                <a:ea typeface="Times New Roman" panose="02020603050405020304" pitchFamily="18" charset="0"/>
                <a:cs typeface="Times New Roman" panose="02020603050405020304" pitchFamily="18" charset="0"/>
              </a:rPr>
              <a:t>a. Trên bề mặt xe có thể nhiễm điện do các vật liệu trên xe tạo ra sự phân cực và tích điện, và các chấn động và va chạm có thể tạo ra các điện tích. Ngoài ra, các yếu tố thời tiết như gió và mưa, sự ma sát với không khí cũng có thể gây ra sự tích điện trên bề mặt xe.</a:t>
            </a:r>
            <a:endParaRPr lang="en-US" sz="16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600">
                <a:solidFill>
                  <a:srgbClr val="000000"/>
                </a:solidFill>
                <a:effectLst/>
                <a:latin typeface="+mj-lt"/>
                <a:ea typeface="Times New Roman" panose="02020603050405020304" pitchFamily="18" charset="0"/>
                <a:cs typeface="Times New Roman" panose="02020603050405020304" pitchFamily="18" charset="0"/>
              </a:rPr>
              <a:t>b. Dây xích kim loại được sử dụng để kéo theo xe chở xăng khi di chuyển bởi vì kim loại là một chất dẫn điện tốt và có thể giúp dẫn điện các điện tích trên bề mặt xe đến một chỗ an toàn hơn (xuống đất). Khi dây xích kim loại chạm vào một vật dẫn điện khác như đất, nó sẽ giúp dẫn điện và giảm nguy cơ phóng tia lửa điện. Xăng dầu là một chất rất dễ bén lửa nên người ta phải sử dụng dây xích kim loại như trên.</a:t>
            </a:r>
            <a:endParaRPr lang="en-US" sz="1600">
              <a:effectLst/>
              <a:latin typeface="+mj-lt"/>
              <a:ea typeface="Calibri" panose="020F0502020204030204" pitchFamily="34" charset="0"/>
              <a:cs typeface="Times New Roman" panose="02020603050405020304" pitchFamily="18" charset="0"/>
            </a:endParaRPr>
          </a:p>
        </p:txBody>
      </p:sp>
      <p:sp>
        <p:nvSpPr>
          <p:cNvPr id="9" name="Freeform 3">
            <a:extLst>
              <a:ext uri="{FF2B5EF4-FFF2-40B4-BE49-F238E27FC236}">
                <a16:creationId xmlns:a16="http://schemas.microsoft.com/office/drawing/2014/main" id="{E0FB572C-EA76-E914-A385-330D64C0EE04}"/>
              </a:ext>
            </a:extLst>
          </p:cNvPr>
          <p:cNvSpPr/>
          <p:nvPr/>
        </p:nvSpPr>
        <p:spPr>
          <a:xfrm>
            <a:off x="329361" y="3514017"/>
            <a:ext cx="2458950" cy="1487665"/>
          </a:xfrm>
          <a:custGeom>
            <a:avLst/>
            <a:gdLst/>
            <a:ahLst/>
            <a:cxnLst/>
            <a:rect l="l" t="t" r="r" b="b"/>
            <a:pathLst>
              <a:path w="6801322" h="4114800">
                <a:moveTo>
                  <a:pt x="0" y="0"/>
                </a:moveTo>
                <a:lnTo>
                  <a:pt x="6801322" y="0"/>
                </a:lnTo>
                <a:lnTo>
                  <a:pt x="6801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Speech Bubble: Rectangle 9">
            <a:extLst>
              <a:ext uri="{FF2B5EF4-FFF2-40B4-BE49-F238E27FC236}">
                <a16:creationId xmlns:a16="http://schemas.microsoft.com/office/drawing/2014/main" id="{510DB410-1EB5-6B5F-92C2-FE41D1E4FA23}"/>
              </a:ext>
            </a:extLst>
          </p:cNvPr>
          <p:cNvSpPr/>
          <p:nvPr/>
        </p:nvSpPr>
        <p:spPr>
          <a:xfrm>
            <a:off x="482075" y="1566666"/>
            <a:ext cx="2153521" cy="1005084"/>
          </a:xfrm>
          <a:prstGeom prst="wedgeRectCallout">
            <a:avLst>
              <a:gd name="adj1" fmla="val -5042"/>
              <a:gd name="adj2" fmla="val 933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TRẢ LỜI</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19"/>
        <p:cNvGrpSpPr/>
        <p:nvPr/>
      </p:nvGrpSpPr>
      <p:grpSpPr>
        <a:xfrm>
          <a:off x="0" y="0"/>
          <a:ext cx="0" cy="0"/>
          <a:chOff x="0" y="0"/>
          <a:chExt cx="0" cy="0"/>
        </a:xfrm>
      </p:grpSpPr>
      <p:grpSp>
        <p:nvGrpSpPr>
          <p:cNvPr id="2979" name="Google Shape;2979;p67"/>
          <p:cNvGrpSpPr/>
          <p:nvPr/>
        </p:nvGrpSpPr>
        <p:grpSpPr>
          <a:xfrm>
            <a:off x="920765" y="1715413"/>
            <a:ext cx="402509" cy="399491"/>
            <a:chOff x="2774860" y="2981459"/>
            <a:chExt cx="583600" cy="579225"/>
          </a:xfrm>
        </p:grpSpPr>
        <p:sp>
          <p:nvSpPr>
            <p:cNvPr id="2980" name="Google Shape;2980;p67"/>
            <p:cNvSpPr/>
            <p:nvPr/>
          </p:nvSpPr>
          <p:spPr>
            <a:xfrm>
              <a:off x="2780600" y="2987600"/>
              <a:ext cx="572100" cy="572100"/>
            </a:xfrm>
            <a:prstGeom prst="ellipse">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7"/>
            <p:cNvSpPr/>
            <p:nvPr/>
          </p:nvSpPr>
          <p:spPr>
            <a:xfrm>
              <a:off x="2774860" y="2981459"/>
              <a:ext cx="583600" cy="579225"/>
            </a:xfrm>
            <a:custGeom>
              <a:avLst/>
              <a:gdLst/>
              <a:ahLst/>
              <a:cxnLst/>
              <a:rect l="l" t="t" r="r" b="b"/>
              <a:pathLst>
                <a:path w="23344" h="23169" extrusionOk="0">
                  <a:moveTo>
                    <a:pt x="11117" y="56"/>
                  </a:moveTo>
                  <a:cubicBezTo>
                    <a:pt x="8225" y="279"/>
                    <a:pt x="3998" y="2758"/>
                    <a:pt x="2154" y="4633"/>
                  </a:cubicBezTo>
                  <a:cubicBezTo>
                    <a:pt x="311" y="6508"/>
                    <a:pt x="-135" y="8669"/>
                    <a:pt x="56" y="11307"/>
                  </a:cubicBezTo>
                  <a:cubicBezTo>
                    <a:pt x="247" y="13945"/>
                    <a:pt x="1423" y="18491"/>
                    <a:pt x="3298" y="20461"/>
                  </a:cubicBezTo>
                  <a:cubicBezTo>
                    <a:pt x="5173" y="22432"/>
                    <a:pt x="8510" y="23289"/>
                    <a:pt x="11307" y="23130"/>
                  </a:cubicBezTo>
                  <a:cubicBezTo>
                    <a:pt x="14104" y="22971"/>
                    <a:pt x="18077" y="21350"/>
                    <a:pt x="20079" y="19507"/>
                  </a:cubicBezTo>
                  <a:cubicBezTo>
                    <a:pt x="22081" y="17664"/>
                    <a:pt x="23416" y="14772"/>
                    <a:pt x="23321" y="12070"/>
                  </a:cubicBezTo>
                  <a:cubicBezTo>
                    <a:pt x="23226" y="9369"/>
                    <a:pt x="21541" y="5300"/>
                    <a:pt x="19507" y="3298"/>
                  </a:cubicBezTo>
                  <a:cubicBezTo>
                    <a:pt x="17473" y="1296"/>
                    <a:pt x="14009" y="-166"/>
                    <a:pt x="11117" y="56"/>
                  </a:cubicBezTo>
                  <a:close/>
                </a:path>
              </a:pathLst>
            </a:custGeom>
            <a:solidFill>
              <a:schemeClr val="dk1"/>
            </a:solidFill>
            <a:ln w="38100" cap="flat" cmpd="sng">
              <a:solidFill>
                <a:schemeClr val="accent6"/>
              </a:solidFill>
              <a:prstDash val="solid"/>
              <a:round/>
              <a:headEnd type="none" w="med" len="med"/>
              <a:tailEnd type="none" w="med" len="med"/>
            </a:ln>
            <a:effectLst>
              <a:outerShdw blurRad="57150" dist="19050" dir="5400000" algn="bl" rotWithShape="0">
                <a:srgbClr val="000000">
                  <a:alpha val="50000"/>
                </a:srgbClr>
              </a:outerShdw>
            </a:effectLst>
          </p:spPr>
          <p:txBody>
            <a:bodyPr/>
            <a:lstStyle/>
            <a:p>
              <a:endParaRPr lang="en-US"/>
            </a:p>
          </p:txBody>
        </p:sp>
      </p:grpSp>
      <p:grpSp>
        <p:nvGrpSpPr>
          <p:cNvPr id="2982" name="Google Shape;2982;p67"/>
          <p:cNvGrpSpPr/>
          <p:nvPr/>
        </p:nvGrpSpPr>
        <p:grpSpPr>
          <a:xfrm>
            <a:off x="920765" y="2728001"/>
            <a:ext cx="402509" cy="399491"/>
            <a:chOff x="2774860" y="2981459"/>
            <a:chExt cx="583600" cy="579225"/>
          </a:xfrm>
        </p:grpSpPr>
        <p:sp>
          <p:nvSpPr>
            <p:cNvPr id="2983" name="Google Shape;2983;p67"/>
            <p:cNvSpPr/>
            <p:nvPr/>
          </p:nvSpPr>
          <p:spPr>
            <a:xfrm>
              <a:off x="2780600" y="2987600"/>
              <a:ext cx="572100" cy="572100"/>
            </a:xfrm>
            <a:prstGeom prst="ellipse">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7"/>
            <p:cNvSpPr/>
            <p:nvPr/>
          </p:nvSpPr>
          <p:spPr>
            <a:xfrm>
              <a:off x="2774860" y="2981459"/>
              <a:ext cx="583600" cy="579225"/>
            </a:xfrm>
            <a:custGeom>
              <a:avLst/>
              <a:gdLst/>
              <a:ahLst/>
              <a:cxnLst/>
              <a:rect l="l" t="t" r="r" b="b"/>
              <a:pathLst>
                <a:path w="23344" h="23169" extrusionOk="0">
                  <a:moveTo>
                    <a:pt x="11117" y="56"/>
                  </a:moveTo>
                  <a:cubicBezTo>
                    <a:pt x="8225" y="279"/>
                    <a:pt x="3998" y="2758"/>
                    <a:pt x="2154" y="4633"/>
                  </a:cubicBezTo>
                  <a:cubicBezTo>
                    <a:pt x="311" y="6508"/>
                    <a:pt x="-135" y="8669"/>
                    <a:pt x="56" y="11307"/>
                  </a:cubicBezTo>
                  <a:cubicBezTo>
                    <a:pt x="247" y="13945"/>
                    <a:pt x="1423" y="18491"/>
                    <a:pt x="3298" y="20461"/>
                  </a:cubicBezTo>
                  <a:cubicBezTo>
                    <a:pt x="5173" y="22432"/>
                    <a:pt x="8510" y="23289"/>
                    <a:pt x="11307" y="23130"/>
                  </a:cubicBezTo>
                  <a:cubicBezTo>
                    <a:pt x="14104" y="22971"/>
                    <a:pt x="18077" y="21350"/>
                    <a:pt x="20079" y="19507"/>
                  </a:cubicBezTo>
                  <a:cubicBezTo>
                    <a:pt x="22081" y="17664"/>
                    <a:pt x="23416" y="14772"/>
                    <a:pt x="23321" y="12070"/>
                  </a:cubicBezTo>
                  <a:cubicBezTo>
                    <a:pt x="23226" y="9369"/>
                    <a:pt x="21541" y="5300"/>
                    <a:pt x="19507" y="3298"/>
                  </a:cubicBezTo>
                  <a:cubicBezTo>
                    <a:pt x="17473" y="1296"/>
                    <a:pt x="14009" y="-166"/>
                    <a:pt x="11117" y="56"/>
                  </a:cubicBezTo>
                  <a:close/>
                </a:path>
              </a:pathLst>
            </a:custGeom>
            <a:solidFill>
              <a:schemeClr val="accent3"/>
            </a:solidFill>
            <a:ln w="38100" cap="flat" cmpd="sng">
              <a:solidFill>
                <a:schemeClr val="accent6"/>
              </a:solidFill>
              <a:prstDash val="solid"/>
              <a:round/>
              <a:headEnd type="none" w="med" len="med"/>
              <a:tailEnd type="none" w="med" len="med"/>
            </a:ln>
            <a:effectLst>
              <a:outerShdw blurRad="57150" dist="19050" dir="5400000" algn="bl" rotWithShape="0">
                <a:srgbClr val="000000">
                  <a:alpha val="50000"/>
                </a:srgbClr>
              </a:outerShdw>
            </a:effectLst>
          </p:spPr>
          <p:txBody>
            <a:bodyPr/>
            <a:lstStyle/>
            <a:p>
              <a:endParaRPr lang="en-US"/>
            </a:p>
          </p:txBody>
        </p:sp>
      </p:grpSp>
      <p:grpSp>
        <p:nvGrpSpPr>
          <p:cNvPr id="2985" name="Google Shape;2985;p67"/>
          <p:cNvGrpSpPr/>
          <p:nvPr/>
        </p:nvGrpSpPr>
        <p:grpSpPr>
          <a:xfrm>
            <a:off x="920765" y="3740588"/>
            <a:ext cx="402509" cy="399491"/>
            <a:chOff x="2774860" y="2981459"/>
            <a:chExt cx="583600" cy="579225"/>
          </a:xfrm>
        </p:grpSpPr>
        <p:sp>
          <p:nvSpPr>
            <p:cNvPr id="2986" name="Google Shape;2986;p67"/>
            <p:cNvSpPr/>
            <p:nvPr/>
          </p:nvSpPr>
          <p:spPr>
            <a:xfrm>
              <a:off x="2780600" y="2987600"/>
              <a:ext cx="572100" cy="572100"/>
            </a:xfrm>
            <a:prstGeom prst="ellipse">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7"/>
            <p:cNvSpPr/>
            <p:nvPr/>
          </p:nvSpPr>
          <p:spPr>
            <a:xfrm>
              <a:off x="2774860" y="2981459"/>
              <a:ext cx="583600" cy="579225"/>
            </a:xfrm>
            <a:custGeom>
              <a:avLst/>
              <a:gdLst/>
              <a:ahLst/>
              <a:cxnLst/>
              <a:rect l="l" t="t" r="r" b="b"/>
              <a:pathLst>
                <a:path w="23344" h="23169" extrusionOk="0">
                  <a:moveTo>
                    <a:pt x="11117" y="56"/>
                  </a:moveTo>
                  <a:cubicBezTo>
                    <a:pt x="8225" y="279"/>
                    <a:pt x="3998" y="2758"/>
                    <a:pt x="2154" y="4633"/>
                  </a:cubicBezTo>
                  <a:cubicBezTo>
                    <a:pt x="311" y="6508"/>
                    <a:pt x="-135" y="8669"/>
                    <a:pt x="56" y="11307"/>
                  </a:cubicBezTo>
                  <a:cubicBezTo>
                    <a:pt x="247" y="13945"/>
                    <a:pt x="1423" y="18491"/>
                    <a:pt x="3298" y="20461"/>
                  </a:cubicBezTo>
                  <a:cubicBezTo>
                    <a:pt x="5173" y="22432"/>
                    <a:pt x="8510" y="23289"/>
                    <a:pt x="11307" y="23130"/>
                  </a:cubicBezTo>
                  <a:cubicBezTo>
                    <a:pt x="14104" y="22971"/>
                    <a:pt x="18077" y="21350"/>
                    <a:pt x="20079" y="19507"/>
                  </a:cubicBezTo>
                  <a:cubicBezTo>
                    <a:pt x="22081" y="17664"/>
                    <a:pt x="23416" y="14772"/>
                    <a:pt x="23321" y="12070"/>
                  </a:cubicBezTo>
                  <a:cubicBezTo>
                    <a:pt x="23226" y="9369"/>
                    <a:pt x="21541" y="5300"/>
                    <a:pt x="19507" y="3298"/>
                  </a:cubicBezTo>
                  <a:cubicBezTo>
                    <a:pt x="17473" y="1296"/>
                    <a:pt x="14009" y="-166"/>
                    <a:pt x="11117" y="56"/>
                  </a:cubicBezTo>
                  <a:close/>
                </a:path>
              </a:pathLst>
            </a:custGeom>
            <a:solidFill>
              <a:schemeClr val="accent4"/>
            </a:solidFill>
            <a:ln w="38100" cap="flat" cmpd="sng">
              <a:solidFill>
                <a:schemeClr val="accent6"/>
              </a:solidFill>
              <a:prstDash val="solid"/>
              <a:round/>
              <a:headEnd type="none" w="med" len="med"/>
              <a:tailEnd type="none" w="med" len="med"/>
            </a:ln>
            <a:effectLst>
              <a:outerShdw blurRad="57150" dist="19050" dir="5400000" algn="bl" rotWithShape="0">
                <a:srgbClr val="000000">
                  <a:alpha val="50000"/>
                </a:srgbClr>
              </a:outerShdw>
            </a:effectLst>
          </p:spPr>
          <p:txBody>
            <a:bodyPr/>
            <a:lstStyle/>
            <a:p>
              <a:endParaRPr lang="en-US"/>
            </a:p>
          </p:txBody>
        </p:sp>
      </p:grpSp>
      <p:sp>
        <p:nvSpPr>
          <p:cNvPr id="3" name="Title 2">
            <a:extLst>
              <a:ext uri="{FF2B5EF4-FFF2-40B4-BE49-F238E27FC236}">
                <a16:creationId xmlns:a16="http://schemas.microsoft.com/office/drawing/2014/main" id="{439B91D7-8D59-1B94-6FBE-054B4F23DCA6}"/>
              </a:ext>
            </a:extLst>
          </p:cNvPr>
          <p:cNvSpPr>
            <a:spLocks noGrp="1"/>
          </p:cNvSpPr>
          <p:nvPr>
            <p:ph type="title"/>
          </p:nvPr>
        </p:nvSpPr>
        <p:spPr>
          <a:xfrm>
            <a:off x="720000" y="369894"/>
            <a:ext cx="7704000" cy="572700"/>
          </a:xfrm>
        </p:spPr>
        <p:txBody>
          <a:bodyPr/>
          <a:lstStyle/>
          <a:p>
            <a:pPr>
              <a:lnSpc>
                <a:spcPct val="150000"/>
              </a:lnSpc>
            </a:pPr>
            <a:r>
              <a:rPr lang="en-US" sz="3000" b="1">
                <a:latin typeface="+mj-lt"/>
              </a:rPr>
              <a:t>HƯỚNG DẪN VỀ NHÀ</a:t>
            </a:r>
          </a:p>
        </p:txBody>
      </p:sp>
      <p:sp>
        <p:nvSpPr>
          <p:cNvPr id="6" name="TextBox 5">
            <a:extLst>
              <a:ext uri="{FF2B5EF4-FFF2-40B4-BE49-F238E27FC236}">
                <a16:creationId xmlns:a16="http://schemas.microsoft.com/office/drawing/2014/main" id="{5068BA2F-ADBE-E618-5A2D-C2FB7BAC522B}"/>
              </a:ext>
            </a:extLst>
          </p:cNvPr>
          <p:cNvSpPr txBox="1"/>
          <p:nvPr/>
        </p:nvSpPr>
        <p:spPr>
          <a:xfrm>
            <a:off x="1845392" y="1516048"/>
            <a:ext cx="5608074" cy="598177"/>
          </a:xfrm>
          <a:prstGeom prst="rect">
            <a:avLst/>
          </a:prstGeom>
          <a:noFill/>
        </p:spPr>
        <p:txBody>
          <a:bodyPr wrap="square">
            <a:spAutoFit/>
          </a:bodyPr>
          <a:lstStyle/>
          <a:p>
            <a:pPr algn="just">
              <a:lnSpc>
                <a:spcPct val="150000"/>
              </a:lnSpc>
            </a:pPr>
            <a:r>
              <a:rPr lang="en-US" sz="2500">
                <a:solidFill>
                  <a:srgbClr val="000000"/>
                </a:solidFill>
                <a:effectLst/>
                <a:latin typeface="+mj-lt"/>
                <a:ea typeface="Times New Roman" panose="02020603050405020304" pitchFamily="18" charset="0"/>
              </a:rPr>
              <a:t>Xem lại kiến thức đã học ở bài 20</a:t>
            </a:r>
            <a:endParaRPr lang="en-US" sz="2500">
              <a:latin typeface="+mj-lt"/>
            </a:endParaRPr>
          </a:p>
        </p:txBody>
      </p:sp>
      <p:sp>
        <p:nvSpPr>
          <p:cNvPr id="9" name="TextBox 8">
            <a:extLst>
              <a:ext uri="{FF2B5EF4-FFF2-40B4-BE49-F238E27FC236}">
                <a16:creationId xmlns:a16="http://schemas.microsoft.com/office/drawing/2014/main" id="{99C5E9C9-7397-6400-C4E3-C4DF5DDAC435}"/>
              </a:ext>
            </a:extLst>
          </p:cNvPr>
          <p:cNvSpPr txBox="1"/>
          <p:nvPr/>
        </p:nvSpPr>
        <p:spPr>
          <a:xfrm>
            <a:off x="1767962" y="2340117"/>
            <a:ext cx="6174043" cy="1175258"/>
          </a:xfrm>
          <a:prstGeom prst="rect">
            <a:avLst/>
          </a:prstGeom>
          <a:noFill/>
        </p:spPr>
        <p:txBody>
          <a:bodyPr wrap="square">
            <a:spAutoFit/>
          </a:bodyPr>
          <a:lstStyle/>
          <a:p>
            <a:pPr algn="just">
              <a:lnSpc>
                <a:spcPct val="150000"/>
              </a:lnSpc>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vi-VN"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các bài tập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Sách bài tập Khoa học tự nhiên 8</a:t>
            </a:r>
            <a:endParaRPr lang="en-US" sz="25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3662211-E6CB-F1DA-25CC-960D8BAB6AAA}"/>
              </a:ext>
            </a:extLst>
          </p:cNvPr>
          <p:cNvSpPr txBox="1"/>
          <p:nvPr/>
        </p:nvSpPr>
        <p:spPr>
          <a:xfrm>
            <a:off x="1798197" y="3577017"/>
            <a:ext cx="6421079" cy="598177"/>
          </a:xfrm>
          <a:prstGeom prst="rect">
            <a:avLst/>
          </a:prstGeom>
          <a:noFill/>
        </p:spPr>
        <p:txBody>
          <a:bodyPr wrap="square">
            <a:spAutoFit/>
          </a:bodyPr>
          <a:lstStyle/>
          <a:p>
            <a:pPr algn="just">
              <a:lnSpc>
                <a:spcPct val="150000"/>
              </a:lnSpc>
            </a:pPr>
            <a:r>
              <a:rPr lang="en-US" sz="2500">
                <a:solidFill>
                  <a:srgbClr val="000000"/>
                </a:solidFill>
                <a:effectLst/>
                <a:latin typeface="+mj-lt"/>
                <a:ea typeface="Times New Roman" panose="02020603050405020304" pitchFamily="18" charset="0"/>
              </a:rPr>
              <a:t>Xem trước nội dung </a:t>
            </a:r>
            <a:r>
              <a:rPr lang="en-US" sz="2500" b="1" i="1">
                <a:solidFill>
                  <a:srgbClr val="000000"/>
                </a:solidFill>
                <a:effectLst/>
                <a:latin typeface="+mj-lt"/>
                <a:ea typeface="Times New Roman" panose="02020603050405020304" pitchFamily="18" charset="0"/>
              </a:rPr>
              <a:t>Bài 21. Mạch điện</a:t>
            </a:r>
            <a:endParaRPr lang="en-US" sz="2500" b="1" i="1">
              <a:latin typeface="+mj-lt"/>
            </a:endParaRP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79"/>
                                        </p:tgtEl>
                                        <p:attrNameLst>
                                          <p:attrName>style.visibility</p:attrName>
                                        </p:attrNameLst>
                                      </p:cBhvr>
                                      <p:to>
                                        <p:strVal val="visible"/>
                                      </p:to>
                                    </p:set>
                                    <p:animEffect transition="in" filter="randombar(horizontal)">
                                      <p:cBhvr>
                                        <p:cTn id="7" dur="500"/>
                                        <p:tgtEl>
                                          <p:spTgt spid="29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982"/>
                                        </p:tgtEl>
                                        <p:attrNameLst>
                                          <p:attrName>style.visibility</p:attrName>
                                        </p:attrNameLst>
                                      </p:cBhvr>
                                      <p:to>
                                        <p:strVal val="visible"/>
                                      </p:to>
                                    </p:set>
                                    <p:animEffect transition="in" filter="randombar(horizontal)">
                                      <p:cBhvr>
                                        <p:cTn id="15" dur="500"/>
                                        <p:tgtEl>
                                          <p:spTgt spid="298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985"/>
                                        </p:tgtEl>
                                        <p:attrNameLst>
                                          <p:attrName>style.visibility</p:attrName>
                                        </p:attrNameLst>
                                      </p:cBhvr>
                                      <p:to>
                                        <p:strVal val="visible"/>
                                      </p:to>
                                    </p:set>
                                    <p:animEffect transition="in" filter="randombar(horizontal)">
                                      <p:cBhvr>
                                        <p:cTn id="23" dur="500"/>
                                        <p:tgtEl>
                                          <p:spTgt spid="298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41"/>
          <p:cNvSpPr/>
          <p:nvPr/>
        </p:nvSpPr>
        <p:spPr>
          <a:xfrm rot="2402816">
            <a:off x="3496348" y="-508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41"/>
          <p:cNvSpPr txBox="1">
            <a:spLocks noGrp="1"/>
          </p:cNvSpPr>
          <p:nvPr>
            <p:ph type="ctrTitle"/>
          </p:nvPr>
        </p:nvSpPr>
        <p:spPr>
          <a:xfrm>
            <a:off x="619309" y="3237104"/>
            <a:ext cx="7905381" cy="1610100"/>
          </a:xfrm>
          <a:prstGeom prst="rect">
            <a:avLst/>
          </a:prstGeom>
        </p:spPr>
        <p:txBody>
          <a:bodyPr spcFirstLastPara="1" wrap="square" lIns="91425" tIns="91425" rIns="91425" bIns="91425" anchor="b" anchorCtr="0">
            <a:noAutofit/>
          </a:bodyPr>
          <a:lstStyle/>
          <a:p>
            <a:pPr>
              <a:lnSpc>
                <a:spcPct val="150000"/>
              </a:lnSpc>
            </a:pPr>
            <a:r>
              <a:rPr lang="en-US" sz="4000" b="1">
                <a:solidFill>
                  <a:srgbClr val="C00000"/>
                </a:solidFill>
                <a:effectLst/>
                <a:latin typeface="+mj-lt"/>
                <a:ea typeface="Calibri" panose="020F0502020204030204" pitchFamily="34" charset="0"/>
                <a:cs typeface="Times New Roman" panose="02020603050405020304" pitchFamily="18" charset="0"/>
              </a:rPr>
              <a:t>CẢM ƠN CÁC EM ĐÃ LẮNG NGHE BÀI GIẢNG HÔM NAY!</a:t>
            </a:r>
            <a:br>
              <a:rPr lang="en-US" sz="4000" b="1">
                <a:solidFill>
                  <a:srgbClr val="C00000"/>
                </a:solidFill>
                <a:effectLst/>
                <a:latin typeface="+mj-lt"/>
                <a:ea typeface="Calibri" panose="020F0502020204030204" pitchFamily="34" charset="0"/>
                <a:cs typeface="Times New Roman" panose="02020603050405020304" pitchFamily="18" charset="0"/>
              </a:rPr>
            </a:br>
            <a:endParaRPr lang="en-US" sz="4000" b="1">
              <a:solidFill>
                <a:srgbClr val="C00000"/>
              </a:solidFill>
              <a:latin typeface="+mj-lt"/>
            </a:endParaRPr>
          </a:p>
        </p:txBody>
      </p:sp>
      <p:sp>
        <p:nvSpPr>
          <p:cNvPr id="1974" name="Google Shape;1974;p41"/>
          <p:cNvSpPr/>
          <p:nvPr/>
        </p:nvSpPr>
        <p:spPr>
          <a:xfrm>
            <a:off x="7625910" y="843626"/>
            <a:ext cx="1826" cy="3512"/>
          </a:xfrm>
          <a:custGeom>
            <a:avLst/>
            <a:gdLst/>
            <a:ahLst/>
            <a:cxnLst/>
            <a:rect l="l" t="t" r="r" b="b"/>
            <a:pathLst>
              <a:path w="13" h="25" extrusionOk="0">
                <a:moveTo>
                  <a:pt x="0" y="1"/>
                </a:moveTo>
                <a:cubicBezTo>
                  <a:pt x="12" y="13"/>
                  <a:pt x="12" y="13"/>
                  <a:pt x="12" y="25"/>
                </a:cubicBezTo>
                <a:cubicBezTo>
                  <a:pt x="12" y="13"/>
                  <a:pt x="12" y="13"/>
                  <a:pt x="12" y="13"/>
                </a:cubicBezTo>
                <a:cubicBezTo>
                  <a:pt x="12" y="13"/>
                  <a:pt x="12" y="1"/>
                  <a:pt x="0" y="1"/>
                </a:cubicBezTo>
                <a:close/>
              </a:path>
            </a:pathLst>
          </a:custGeom>
          <a:solidFill>
            <a:srgbClr val="85C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41"/>
          <p:cNvSpPr/>
          <p:nvPr/>
        </p:nvSpPr>
        <p:spPr>
          <a:xfrm>
            <a:off x="7619167" y="835338"/>
            <a:ext cx="1826" cy="1826"/>
          </a:xfrm>
          <a:custGeom>
            <a:avLst/>
            <a:gdLst/>
            <a:ahLst/>
            <a:cxnLst/>
            <a:rect l="l" t="t" r="r" b="b"/>
            <a:pathLst>
              <a:path w="13" h="13" extrusionOk="0">
                <a:moveTo>
                  <a:pt x="1" y="0"/>
                </a:moveTo>
                <a:cubicBezTo>
                  <a:pt x="1" y="0"/>
                  <a:pt x="1" y="0"/>
                  <a:pt x="13" y="12"/>
                </a:cubicBezTo>
                <a:lnTo>
                  <a:pt x="13" y="0"/>
                </a:lnTo>
                <a:close/>
              </a:path>
            </a:pathLst>
          </a:custGeom>
          <a:solidFill>
            <a:srgbClr val="85C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41"/>
          <p:cNvSpPr/>
          <p:nvPr/>
        </p:nvSpPr>
        <p:spPr>
          <a:xfrm>
            <a:off x="7622539" y="837024"/>
            <a:ext cx="1826" cy="3512"/>
          </a:xfrm>
          <a:custGeom>
            <a:avLst/>
            <a:gdLst/>
            <a:ahLst/>
            <a:cxnLst/>
            <a:rect l="l" t="t" r="r" b="b"/>
            <a:pathLst>
              <a:path w="13" h="25" extrusionOk="0">
                <a:moveTo>
                  <a:pt x="0" y="0"/>
                </a:moveTo>
                <a:lnTo>
                  <a:pt x="0" y="12"/>
                </a:lnTo>
                <a:lnTo>
                  <a:pt x="4" y="12"/>
                </a:lnTo>
                <a:cubicBezTo>
                  <a:pt x="0" y="5"/>
                  <a:pt x="0" y="0"/>
                  <a:pt x="0" y="0"/>
                </a:cubicBezTo>
                <a:close/>
                <a:moveTo>
                  <a:pt x="4" y="12"/>
                </a:moveTo>
                <a:cubicBezTo>
                  <a:pt x="6" y="16"/>
                  <a:pt x="8" y="20"/>
                  <a:pt x="12" y="24"/>
                </a:cubicBezTo>
                <a:cubicBezTo>
                  <a:pt x="12" y="24"/>
                  <a:pt x="12" y="24"/>
                  <a:pt x="12" y="12"/>
                </a:cubicBezTo>
                <a:close/>
              </a:path>
            </a:pathLst>
          </a:custGeom>
          <a:solidFill>
            <a:srgbClr val="85C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93" name="Google Shape;1993;p41"/>
          <p:cNvGrpSpPr/>
          <p:nvPr/>
        </p:nvGrpSpPr>
        <p:grpSpPr>
          <a:xfrm>
            <a:off x="620129" y="469134"/>
            <a:ext cx="1881459" cy="1422370"/>
            <a:chOff x="620129" y="469134"/>
            <a:chExt cx="1881459" cy="1422370"/>
          </a:xfrm>
        </p:grpSpPr>
        <p:grpSp>
          <p:nvGrpSpPr>
            <p:cNvPr id="1994" name="Google Shape;1994;p41"/>
            <p:cNvGrpSpPr/>
            <p:nvPr/>
          </p:nvGrpSpPr>
          <p:grpSpPr>
            <a:xfrm>
              <a:off x="620129" y="896665"/>
              <a:ext cx="766769" cy="994838"/>
              <a:chOff x="6626956" y="856180"/>
              <a:chExt cx="679097" cy="881090"/>
            </a:xfrm>
          </p:grpSpPr>
          <p:sp>
            <p:nvSpPr>
              <p:cNvPr id="1995" name="Google Shape;1995;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96" name="Google Shape;1996;p41"/>
              <p:cNvGrpSpPr/>
              <p:nvPr/>
            </p:nvGrpSpPr>
            <p:grpSpPr>
              <a:xfrm>
                <a:off x="6626956" y="856180"/>
                <a:ext cx="679097" cy="880820"/>
                <a:chOff x="6217725" y="1634875"/>
                <a:chExt cx="318825" cy="413550"/>
              </a:xfrm>
            </p:grpSpPr>
            <p:sp>
              <p:nvSpPr>
                <p:cNvPr id="1997" name="Google Shape;1997;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10" name="Google Shape;2010;p41"/>
            <p:cNvGrpSpPr/>
            <p:nvPr/>
          </p:nvGrpSpPr>
          <p:grpSpPr>
            <a:xfrm rot="1081256" flipH="1">
              <a:off x="1599752" y="563339"/>
              <a:ext cx="766761" cy="994913"/>
              <a:chOff x="6626956" y="856180"/>
              <a:chExt cx="679097" cy="881090"/>
            </a:xfrm>
          </p:grpSpPr>
          <p:sp>
            <p:nvSpPr>
              <p:cNvPr id="2011" name="Google Shape;2011;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2" name="Google Shape;2012;p41"/>
              <p:cNvGrpSpPr/>
              <p:nvPr/>
            </p:nvGrpSpPr>
            <p:grpSpPr>
              <a:xfrm>
                <a:off x="6626956" y="856180"/>
                <a:ext cx="679097" cy="880820"/>
                <a:chOff x="6217725" y="1634875"/>
                <a:chExt cx="318825" cy="413550"/>
              </a:xfrm>
            </p:grpSpPr>
            <p:sp>
              <p:nvSpPr>
                <p:cNvPr id="2013" name="Google Shape;2013;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2026" name="Google Shape;2026;p41"/>
          <p:cNvGrpSpPr/>
          <p:nvPr/>
        </p:nvGrpSpPr>
        <p:grpSpPr>
          <a:xfrm rot="-170362">
            <a:off x="6703405" y="498683"/>
            <a:ext cx="1624631" cy="1082049"/>
            <a:chOff x="4292469" y="2051025"/>
            <a:chExt cx="625800" cy="416800"/>
          </a:xfrm>
        </p:grpSpPr>
        <p:sp>
          <p:nvSpPr>
            <p:cNvPr id="2027" name="Google Shape;2027;p41"/>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28" name="Google Shape;2028;p41"/>
            <p:cNvGrpSpPr/>
            <p:nvPr/>
          </p:nvGrpSpPr>
          <p:grpSpPr>
            <a:xfrm>
              <a:off x="4292469" y="2051175"/>
              <a:ext cx="625800" cy="416500"/>
              <a:chOff x="3947100" y="2040200"/>
              <a:chExt cx="625800" cy="416500"/>
            </a:xfrm>
          </p:grpSpPr>
          <p:sp>
            <p:nvSpPr>
              <p:cNvPr id="2029" name="Google Shape;2029;p41"/>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41"/>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41"/>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1"/>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41"/>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41"/>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1"/>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41"/>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41"/>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41"/>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41"/>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41"/>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41"/>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41"/>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41"/>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41"/>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41"/>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41"/>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64539158"/>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43"/>
          <p:cNvSpPr txBox="1">
            <a:spLocks noGrp="1"/>
          </p:cNvSpPr>
          <p:nvPr>
            <p:ph type="title"/>
          </p:nvPr>
        </p:nvSpPr>
        <p:spPr>
          <a:xfrm>
            <a:off x="720000" y="539500"/>
            <a:ext cx="77040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mj-lt"/>
              </a:rPr>
              <a:t>NỘI DUNG BÀI HỌC</a:t>
            </a:r>
            <a:endParaRPr sz="3000" b="1">
              <a:latin typeface="+mj-lt"/>
            </a:endParaRPr>
          </a:p>
        </p:txBody>
      </p:sp>
      <p:sp>
        <p:nvSpPr>
          <p:cNvPr id="2061" name="Google Shape;2061;p43"/>
          <p:cNvSpPr txBox="1">
            <a:spLocks noGrp="1"/>
          </p:cNvSpPr>
          <p:nvPr>
            <p:ph type="subTitle" idx="1"/>
          </p:nvPr>
        </p:nvSpPr>
        <p:spPr>
          <a:xfrm>
            <a:off x="445864" y="2195192"/>
            <a:ext cx="2721061"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500" b="1">
                <a:latin typeface="+mj-lt"/>
              </a:rPr>
              <a:t>SỰ NHIỄM ĐIỆN DO CỌ XÁT</a:t>
            </a:r>
            <a:endParaRPr sz="2500" b="1">
              <a:latin typeface="+mj-lt"/>
            </a:endParaRPr>
          </a:p>
        </p:txBody>
      </p:sp>
      <p:sp>
        <p:nvSpPr>
          <p:cNvPr id="2062" name="Google Shape;2062;p43"/>
          <p:cNvSpPr txBox="1">
            <a:spLocks noGrp="1"/>
          </p:cNvSpPr>
          <p:nvPr>
            <p:ph type="subTitle" idx="2"/>
          </p:nvPr>
        </p:nvSpPr>
        <p:spPr>
          <a:xfrm>
            <a:off x="3383246" y="2517825"/>
            <a:ext cx="237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b="1">
                <a:latin typeface="+mj-lt"/>
              </a:rPr>
              <a:t>DÒNG ĐIỆN</a:t>
            </a:r>
            <a:endParaRPr sz="2500" b="1">
              <a:latin typeface="+mj-lt"/>
            </a:endParaRPr>
          </a:p>
        </p:txBody>
      </p:sp>
      <p:sp>
        <p:nvSpPr>
          <p:cNvPr id="2063" name="Google Shape;2063;p43"/>
          <p:cNvSpPr txBox="1">
            <a:spLocks noGrp="1"/>
          </p:cNvSpPr>
          <p:nvPr>
            <p:ph type="subTitle" idx="3"/>
          </p:nvPr>
        </p:nvSpPr>
        <p:spPr>
          <a:xfrm>
            <a:off x="5984750" y="2192809"/>
            <a:ext cx="2789082"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500" b="1">
                <a:latin typeface="+mj-lt"/>
              </a:rPr>
              <a:t>VẬT DẪN VÀ VẬT CÁCH ĐIỆN</a:t>
            </a:r>
            <a:endParaRPr sz="2500" b="1">
              <a:latin typeface="+mj-lt"/>
            </a:endParaRPr>
          </a:p>
        </p:txBody>
      </p:sp>
      <p:sp>
        <p:nvSpPr>
          <p:cNvPr id="2064" name="Google Shape;2064;p43"/>
          <p:cNvSpPr txBox="1">
            <a:spLocks noGrp="1"/>
          </p:cNvSpPr>
          <p:nvPr>
            <p:ph type="title" idx="4"/>
          </p:nvPr>
        </p:nvSpPr>
        <p:spPr>
          <a:xfrm>
            <a:off x="1327417" y="1684100"/>
            <a:ext cx="7575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2065" name="Google Shape;2065;p43"/>
          <p:cNvSpPr txBox="1">
            <a:spLocks noGrp="1"/>
          </p:cNvSpPr>
          <p:nvPr>
            <p:ph type="title" idx="5"/>
          </p:nvPr>
        </p:nvSpPr>
        <p:spPr>
          <a:xfrm>
            <a:off x="4193291" y="1684100"/>
            <a:ext cx="7575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2066" name="Google Shape;2066;p43"/>
          <p:cNvSpPr txBox="1">
            <a:spLocks noGrp="1"/>
          </p:cNvSpPr>
          <p:nvPr>
            <p:ph type="title" idx="6"/>
          </p:nvPr>
        </p:nvSpPr>
        <p:spPr>
          <a:xfrm>
            <a:off x="6787112" y="1684100"/>
            <a:ext cx="7575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03</a:t>
            </a:r>
            <a:endParaRPr b="1">
              <a:latin typeface="+mj-lt"/>
            </a:endParaRPr>
          </a:p>
        </p:txBody>
      </p:sp>
      <p:sp>
        <p:nvSpPr>
          <p:cNvPr id="2098" name="Google Shape;2098;p43"/>
          <p:cNvSpPr/>
          <p:nvPr/>
        </p:nvSpPr>
        <p:spPr>
          <a:xfrm>
            <a:off x="2361475" y="3404085"/>
            <a:ext cx="7246550" cy="1757500"/>
          </a:xfrm>
          <a:custGeom>
            <a:avLst/>
            <a:gdLst/>
            <a:ahLst/>
            <a:cxnLst/>
            <a:rect l="l" t="t" r="r" b="b"/>
            <a:pathLst>
              <a:path w="289862" h="70300" extrusionOk="0">
                <a:moveTo>
                  <a:pt x="0" y="70300"/>
                </a:moveTo>
                <a:cubicBezTo>
                  <a:pt x="2829" y="67630"/>
                  <a:pt x="7819" y="56188"/>
                  <a:pt x="16973" y="54281"/>
                </a:cubicBezTo>
                <a:cubicBezTo>
                  <a:pt x="26127" y="52374"/>
                  <a:pt x="44815" y="62767"/>
                  <a:pt x="54922" y="58858"/>
                </a:cubicBezTo>
                <a:cubicBezTo>
                  <a:pt x="65029" y="54949"/>
                  <a:pt x="70273" y="37881"/>
                  <a:pt x="77615" y="30825"/>
                </a:cubicBezTo>
                <a:cubicBezTo>
                  <a:pt x="84957" y="23769"/>
                  <a:pt x="88358" y="18525"/>
                  <a:pt x="98973" y="16523"/>
                </a:cubicBezTo>
                <a:cubicBezTo>
                  <a:pt x="109589" y="14521"/>
                  <a:pt x="129294" y="21417"/>
                  <a:pt x="141308" y="18811"/>
                </a:cubicBezTo>
                <a:cubicBezTo>
                  <a:pt x="153322" y="16205"/>
                  <a:pt x="158884" y="3429"/>
                  <a:pt x="171057" y="886"/>
                </a:cubicBezTo>
                <a:cubicBezTo>
                  <a:pt x="183230" y="-1656"/>
                  <a:pt x="200266" y="1935"/>
                  <a:pt x="214346" y="3556"/>
                </a:cubicBezTo>
                <a:cubicBezTo>
                  <a:pt x="228426" y="5177"/>
                  <a:pt x="242951" y="9721"/>
                  <a:pt x="255537" y="10611"/>
                </a:cubicBezTo>
                <a:cubicBezTo>
                  <a:pt x="268123" y="11501"/>
                  <a:pt x="284141" y="9181"/>
                  <a:pt x="289862" y="8895"/>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64"/>
                                        </p:tgtEl>
                                        <p:attrNameLst>
                                          <p:attrName>style.visibility</p:attrName>
                                        </p:attrNameLst>
                                      </p:cBhvr>
                                      <p:to>
                                        <p:strVal val="visible"/>
                                      </p:to>
                                    </p:set>
                                    <p:anim calcmode="lin" valueType="num">
                                      <p:cBhvr additive="base">
                                        <p:cTn id="7" dur="500" fill="hold"/>
                                        <p:tgtEl>
                                          <p:spTgt spid="2064"/>
                                        </p:tgtEl>
                                        <p:attrNameLst>
                                          <p:attrName>ppt_x</p:attrName>
                                        </p:attrNameLst>
                                      </p:cBhvr>
                                      <p:tavLst>
                                        <p:tav tm="0">
                                          <p:val>
                                            <p:strVal val="#ppt_x"/>
                                          </p:val>
                                        </p:tav>
                                        <p:tav tm="100000">
                                          <p:val>
                                            <p:strVal val="#ppt_x"/>
                                          </p:val>
                                        </p:tav>
                                      </p:tavLst>
                                    </p:anim>
                                    <p:anim calcmode="lin" valueType="num">
                                      <p:cBhvr additive="base">
                                        <p:cTn id="8" dur="500" fill="hold"/>
                                        <p:tgtEl>
                                          <p:spTgt spid="20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1">
                                            <p:txEl>
                                              <p:pRg st="0" end="0"/>
                                            </p:txEl>
                                          </p:spTgt>
                                        </p:tgtEl>
                                        <p:attrNameLst>
                                          <p:attrName>style.visibility</p:attrName>
                                        </p:attrNameLst>
                                      </p:cBhvr>
                                      <p:to>
                                        <p:strVal val="visible"/>
                                      </p:to>
                                    </p:set>
                                    <p:anim calcmode="lin" valueType="num">
                                      <p:cBhvr additive="base">
                                        <p:cTn id="11" dur="500" fill="hold"/>
                                        <p:tgtEl>
                                          <p:spTgt spid="206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6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65"/>
                                        </p:tgtEl>
                                        <p:attrNameLst>
                                          <p:attrName>style.visibility</p:attrName>
                                        </p:attrNameLst>
                                      </p:cBhvr>
                                      <p:to>
                                        <p:strVal val="visible"/>
                                      </p:to>
                                    </p:set>
                                    <p:anim calcmode="lin" valueType="num">
                                      <p:cBhvr additive="base">
                                        <p:cTn id="15" dur="500" fill="hold"/>
                                        <p:tgtEl>
                                          <p:spTgt spid="2065"/>
                                        </p:tgtEl>
                                        <p:attrNameLst>
                                          <p:attrName>ppt_x</p:attrName>
                                        </p:attrNameLst>
                                      </p:cBhvr>
                                      <p:tavLst>
                                        <p:tav tm="0">
                                          <p:val>
                                            <p:strVal val="#ppt_x"/>
                                          </p:val>
                                        </p:tav>
                                        <p:tav tm="100000">
                                          <p:val>
                                            <p:strVal val="#ppt_x"/>
                                          </p:val>
                                        </p:tav>
                                      </p:tavLst>
                                    </p:anim>
                                    <p:anim calcmode="lin" valueType="num">
                                      <p:cBhvr additive="base">
                                        <p:cTn id="16" dur="500" fill="hold"/>
                                        <p:tgtEl>
                                          <p:spTgt spid="206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62">
                                            <p:txEl>
                                              <p:pRg st="0" end="0"/>
                                            </p:txEl>
                                          </p:spTgt>
                                        </p:tgtEl>
                                        <p:attrNameLst>
                                          <p:attrName>style.visibility</p:attrName>
                                        </p:attrNameLst>
                                      </p:cBhvr>
                                      <p:to>
                                        <p:strVal val="visible"/>
                                      </p:to>
                                    </p:set>
                                    <p:anim calcmode="lin" valueType="num">
                                      <p:cBhvr additive="base">
                                        <p:cTn id="19" dur="500" fill="hold"/>
                                        <p:tgtEl>
                                          <p:spTgt spid="206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6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66"/>
                                        </p:tgtEl>
                                        <p:attrNameLst>
                                          <p:attrName>style.visibility</p:attrName>
                                        </p:attrNameLst>
                                      </p:cBhvr>
                                      <p:to>
                                        <p:strVal val="visible"/>
                                      </p:to>
                                    </p:set>
                                    <p:anim calcmode="lin" valueType="num">
                                      <p:cBhvr additive="base">
                                        <p:cTn id="23" dur="500" fill="hold"/>
                                        <p:tgtEl>
                                          <p:spTgt spid="2066"/>
                                        </p:tgtEl>
                                        <p:attrNameLst>
                                          <p:attrName>ppt_x</p:attrName>
                                        </p:attrNameLst>
                                      </p:cBhvr>
                                      <p:tavLst>
                                        <p:tav tm="0">
                                          <p:val>
                                            <p:strVal val="#ppt_x"/>
                                          </p:val>
                                        </p:tav>
                                        <p:tav tm="100000">
                                          <p:val>
                                            <p:strVal val="#ppt_x"/>
                                          </p:val>
                                        </p:tav>
                                      </p:tavLst>
                                    </p:anim>
                                    <p:anim calcmode="lin" valueType="num">
                                      <p:cBhvr additive="base">
                                        <p:cTn id="24" dur="500" fill="hold"/>
                                        <p:tgtEl>
                                          <p:spTgt spid="20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63">
                                            <p:txEl>
                                              <p:pRg st="0" end="0"/>
                                            </p:txEl>
                                          </p:spTgt>
                                        </p:tgtEl>
                                        <p:attrNameLst>
                                          <p:attrName>style.visibility</p:attrName>
                                        </p:attrNameLst>
                                      </p:cBhvr>
                                      <p:to>
                                        <p:strVal val="visible"/>
                                      </p:to>
                                    </p:set>
                                    <p:anim calcmode="lin" valueType="num">
                                      <p:cBhvr additive="base">
                                        <p:cTn id="27" dur="500" fill="hold"/>
                                        <p:tgtEl>
                                          <p:spTgt spid="206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build="p"/>
      <p:bldP spid="2062" grpId="0" build="p"/>
      <p:bldP spid="2063" grpId="0" build="p"/>
      <p:bldP spid="2064" grpId="0"/>
      <p:bldP spid="2065" grpId="0"/>
      <p:bldP spid="20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sp>
        <p:nvSpPr>
          <p:cNvPr id="2165" name="Google Shape;2165;p45"/>
          <p:cNvSpPr txBox="1">
            <a:spLocks noGrp="1"/>
          </p:cNvSpPr>
          <p:nvPr>
            <p:ph type="title" idx="2"/>
          </p:nvPr>
        </p:nvSpPr>
        <p:spPr>
          <a:xfrm>
            <a:off x="3889200" y="1655850"/>
            <a:ext cx="13656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61;p43">
            <a:extLst>
              <a:ext uri="{FF2B5EF4-FFF2-40B4-BE49-F238E27FC236}">
                <a16:creationId xmlns:a16="http://schemas.microsoft.com/office/drawing/2014/main" id="{4208285C-7858-B237-1E18-8A748F49D09D}"/>
              </a:ext>
            </a:extLst>
          </p:cNvPr>
          <p:cNvSpPr txBox="1">
            <a:spLocks noGrp="1"/>
          </p:cNvSpPr>
          <p:nvPr>
            <p:ph type="subTitle" idx="1"/>
          </p:nvPr>
        </p:nvSpPr>
        <p:spPr>
          <a:xfrm>
            <a:off x="921957" y="2468525"/>
            <a:ext cx="7043148"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500" b="1">
                <a:latin typeface="+mj-lt"/>
              </a:rPr>
              <a:t>SỰ NHIỄM ĐIỆN DO CỌ XÁT</a:t>
            </a:r>
            <a:endParaRPr sz="3500" b="1">
              <a:latin typeface="+mj-lt"/>
            </a:endParaRPr>
          </a:p>
        </p:txBody>
      </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grpSp>
        <p:nvGrpSpPr>
          <p:cNvPr id="13" name="Group 12">
            <a:extLst>
              <a:ext uri="{FF2B5EF4-FFF2-40B4-BE49-F238E27FC236}">
                <a16:creationId xmlns:a16="http://schemas.microsoft.com/office/drawing/2014/main" id="{65BA2097-26AA-3E9E-A6BD-1A159112CF0E}"/>
              </a:ext>
            </a:extLst>
          </p:cNvPr>
          <p:cNvGrpSpPr/>
          <p:nvPr/>
        </p:nvGrpSpPr>
        <p:grpSpPr>
          <a:xfrm>
            <a:off x="2437845" y="261161"/>
            <a:ext cx="6111860" cy="3707862"/>
            <a:chOff x="2437845" y="261161"/>
            <a:chExt cx="6111860" cy="3707862"/>
          </a:xfrm>
        </p:grpSpPr>
        <p:pic>
          <p:nvPicPr>
            <p:cNvPr id="8" name="Picture 18">
              <a:extLst>
                <a:ext uri="{FF2B5EF4-FFF2-40B4-BE49-F238E27FC236}">
                  <a16:creationId xmlns:a16="http://schemas.microsoft.com/office/drawing/2014/main" id="{9572C249-02D4-25F3-556E-31ABBA475B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437845" y="261161"/>
              <a:ext cx="6111860" cy="3707862"/>
            </a:xfrm>
            <a:prstGeom prst="rect">
              <a:avLst/>
            </a:prstGeom>
          </p:spPr>
        </p:pic>
        <p:sp>
          <p:nvSpPr>
            <p:cNvPr id="11" name="TextBox 10">
              <a:extLst>
                <a:ext uri="{FF2B5EF4-FFF2-40B4-BE49-F238E27FC236}">
                  <a16:creationId xmlns:a16="http://schemas.microsoft.com/office/drawing/2014/main" id="{65BDE14C-E8BD-0EB0-F106-8A91384BC514}"/>
                </a:ext>
              </a:extLst>
            </p:cNvPr>
            <p:cNvSpPr txBox="1"/>
            <p:nvPr/>
          </p:nvSpPr>
          <p:spPr>
            <a:xfrm>
              <a:off x="2782217" y="1018697"/>
              <a:ext cx="5589638" cy="1881990"/>
            </a:xfrm>
            <a:prstGeom prst="rect">
              <a:avLst/>
            </a:prstGeom>
            <a:noFill/>
          </p:spPr>
          <p:txBody>
            <a:bodyPr wrap="square">
              <a:spAutoFit/>
            </a:bodyPr>
            <a:lstStyle/>
            <a:p>
              <a:pPr marL="0" marR="0" algn="just">
                <a:lnSpc>
                  <a:spcPct val="150000"/>
                </a:lnSpc>
                <a:spcBef>
                  <a:spcPts val="100"/>
                </a:spcBef>
                <a:spcAft>
                  <a:spcPts val="100"/>
                </a:spcAft>
              </a:pPr>
              <a:r>
                <a:rPr lang="en-US" sz="2000">
                  <a:solidFill>
                    <a:schemeClr val="accent6"/>
                  </a:solidFill>
                  <a:effectLst/>
                  <a:latin typeface="+mj-lt"/>
                  <a:ea typeface="Times New Roman" panose="02020603050405020304" pitchFamily="18" charset="0"/>
                  <a:cs typeface="Times New Roman" panose="02020603050405020304" pitchFamily="18" charset="0"/>
                </a:rPr>
                <a:t>Từ xưa, người ta đã biết sau khi cọ xát một số vật như thanh hổ phách vào len thì nó có thể hút được các vật nhẹ như cọng rơm,…ta nói hổ phách bị nhiễm điện.</a:t>
              </a:r>
              <a:endParaRPr lang="en-US" sz="2000">
                <a:solidFill>
                  <a:schemeClr val="accent6"/>
                </a:solidFill>
                <a:effectLst/>
                <a:latin typeface="+mj-lt"/>
                <a:ea typeface="Calibri" panose="020F0502020204030204" pitchFamily="34" charset="0"/>
                <a:cs typeface="Times New Roman" panose="02020603050405020304" pitchFamily="18" charset="0"/>
              </a:endParaRPr>
            </a:p>
          </p:txBody>
        </p:sp>
      </p:grpSp>
      <p:pic>
        <p:nvPicPr>
          <p:cNvPr id="12" name="Picture 4">
            <a:extLst>
              <a:ext uri="{FF2B5EF4-FFF2-40B4-BE49-F238E27FC236}">
                <a16:creationId xmlns:a16="http://schemas.microsoft.com/office/drawing/2014/main" id="{F0888B4A-A84D-0FDF-B0E8-87047C43F1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295" y="2412191"/>
            <a:ext cx="3514932" cy="2662561"/>
          </a:xfrm>
          <a:prstGeom prst="rect">
            <a:avLst/>
          </a:prstGeom>
        </p:spPr>
      </p:pic>
      <p:sp>
        <p:nvSpPr>
          <p:cNvPr id="14" name="Freeform 2">
            <a:extLst>
              <a:ext uri="{FF2B5EF4-FFF2-40B4-BE49-F238E27FC236}">
                <a16:creationId xmlns:a16="http://schemas.microsoft.com/office/drawing/2014/main" id="{833025FD-8756-8121-F7F8-256B37E6CF5E}"/>
              </a:ext>
            </a:extLst>
          </p:cNvPr>
          <p:cNvSpPr/>
          <p:nvPr/>
        </p:nvSpPr>
        <p:spPr>
          <a:xfrm>
            <a:off x="6619812" y="2997271"/>
            <a:ext cx="1411470" cy="1943504"/>
          </a:xfrm>
          <a:custGeom>
            <a:avLst/>
            <a:gdLst/>
            <a:ahLst/>
            <a:cxnLst/>
            <a:rect l="l" t="t" r="r" b="b"/>
            <a:pathLst>
              <a:path w="5976747" h="8229600">
                <a:moveTo>
                  <a:pt x="0" y="0"/>
                </a:moveTo>
                <a:lnTo>
                  <a:pt x="5976747" y="0"/>
                </a:lnTo>
                <a:lnTo>
                  <a:pt x="5976747" y="8229600"/>
                </a:lnTo>
                <a:lnTo>
                  <a:pt x="0" y="8229600"/>
                </a:lnTo>
                <a:lnTo>
                  <a:pt x="0" y="0"/>
                </a:lnTo>
                <a:close/>
              </a:path>
            </a:pathLst>
          </a:custGeom>
          <a:blipFill>
            <a:blip r:embed="rId7"/>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3" name="TextBox 2">
            <a:extLst>
              <a:ext uri="{FF2B5EF4-FFF2-40B4-BE49-F238E27FC236}">
                <a16:creationId xmlns:a16="http://schemas.microsoft.com/office/drawing/2014/main" id="{4307894A-3887-E307-E38A-6A9321BE3FCA}"/>
              </a:ext>
            </a:extLst>
          </p:cNvPr>
          <p:cNvSpPr txBox="1"/>
          <p:nvPr/>
        </p:nvSpPr>
        <p:spPr>
          <a:xfrm>
            <a:off x="1307366" y="0"/>
            <a:ext cx="7001582" cy="658835"/>
          </a:xfrm>
          <a:prstGeom prst="rect">
            <a:avLst/>
          </a:prstGeom>
          <a:noFill/>
        </p:spPr>
        <p:txBody>
          <a:bodyPr wrap="square">
            <a:spAutoFit/>
          </a:bodyPr>
          <a:lstStyle/>
          <a:p>
            <a:pPr marL="0" marR="0" algn="just">
              <a:lnSpc>
                <a:spcPct val="150000"/>
              </a:lnSpc>
              <a:spcBef>
                <a:spcPts val="100"/>
              </a:spcBef>
              <a:spcAft>
                <a:spcPts val="100"/>
              </a:spcAft>
            </a:pPr>
            <a:r>
              <a:rPr lang="en-US" sz="2800" b="1">
                <a:solidFill>
                  <a:srgbClr val="000000"/>
                </a:solidFill>
                <a:effectLst/>
                <a:latin typeface="+mj-lt"/>
                <a:ea typeface="Times New Roman" panose="02020603050405020304" pitchFamily="18" charset="0"/>
                <a:cs typeface="Times New Roman" panose="02020603050405020304" pitchFamily="18" charset="0"/>
              </a:rPr>
              <a:t>1. Làm vật nhiễm điện bằng cách cọ xát</a:t>
            </a:r>
            <a:endParaRPr lang="en-US" sz="2800">
              <a:effectLst/>
              <a:latin typeface="+mj-lt"/>
              <a:ea typeface="Calibri" panose="020F0502020204030204" pitchFamily="34" charset="0"/>
              <a:cs typeface="Times New Roman" panose="02020603050405020304" pitchFamily="18" charset="0"/>
            </a:endParaRPr>
          </a:p>
        </p:txBody>
      </p:sp>
      <p:sp>
        <p:nvSpPr>
          <p:cNvPr id="4" name="Line Callout 1 (Border and Accent Bar) 3">
            <a:extLst>
              <a:ext uri="{FF2B5EF4-FFF2-40B4-BE49-F238E27FC236}">
                <a16:creationId xmlns:a16="http://schemas.microsoft.com/office/drawing/2014/main" id="{B2B02893-4A3D-37F3-D114-DC0B5550B492}"/>
              </a:ext>
            </a:extLst>
          </p:cNvPr>
          <p:cNvSpPr/>
          <p:nvPr/>
        </p:nvSpPr>
        <p:spPr>
          <a:xfrm>
            <a:off x="341772" y="1553910"/>
            <a:ext cx="1970678" cy="562057"/>
          </a:xfrm>
          <a:prstGeom prst="accentBorderCallout1">
            <a:avLst>
              <a:gd name="adj1" fmla="val 18750"/>
              <a:gd name="adj2" fmla="val -3127"/>
              <a:gd name="adj3" fmla="val 17954"/>
              <a:gd name="adj4" fmla="val -17509"/>
            </a:avLst>
          </a:prstGeom>
          <a:solidFill>
            <a:schemeClr val="bg2">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Dụng</a:t>
            </a:r>
            <a:r>
              <a:rPr kumimoji="0" lang="en-US" sz="2300" b="1" i="0" u="none" strike="noStrike" kern="1200" cap="none" spc="0" normalizeH="0" noProof="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 cụ</a:t>
            </a:r>
            <a:endParaRPr kumimoji="0" lang="en-US" sz="2300" b="1" i="0" u="none" strike="noStrike" kern="1200" cap="none" spc="0" normalizeH="0" baseline="0" noProof="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5" name="Rectangle: Rounded Corners 4">
            <a:extLst>
              <a:ext uri="{FF2B5EF4-FFF2-40B4-BE49-F238E27FC236}">
                <a16:creationId xmlns:a16="http://schemas.microsoft.com/office/drawing/2014/main" id="{DA407FAE-C26D-6A24-3739-5A31DC998D8B}"/>
              </a:ext>
            </a:extLst>
          </p:cNvPr>
          <p:cNvSpPr/>
          <p:nvPr/>
        </p:nvSpPr>
        <p:spPr>
          <a:xfrm>
            <a:off x="2924570" y="734404"/>
            <a:ext cx="3612256" cy="590002"/>
          </a:xfrm>
          <a:prstGeom prst="roundRect">
            <a:avLst/>
          </a:prstGeom>
          <a:solidFill>
            <a:schemeClr val="accent4">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THỰC HÀNH</a:t>
            </a:r>
          </a:p>
        </p:txBody>
      </p:sp>
      <p:sp>
        <p:nvSpPr>
          <p:cNvPr id="9" name="Rectangle 8">
            <a:extLst>
              <a:ext uri="{FF2B5EF4-FFF2-40B4-BE49-F238E27FC236}">
                <a16:creationId xmlns:a16="http://schemas.microsoft.com/office/drawing/2014/main" id="{6C076296-62A5-A0D5-DF7F-1BDAE4D6FF6C}"/>
              </a:ext>
            </a:extLst>
          </p:cNvPr>
          <p:cNvSpPr/>
          <p:nvPr/>
        </p:nvSpPr>
        <p:spPr>
          <a:xfrm>
            <a:off x="4402820" y="2151882"/>
            <a:ext cx="1970678" cy="810243"/>
          </a:xfrm>
          <a:prstGeom prst="rect">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rPr>
              <a:t>hai thanh nhựa</a:t>
            </a:r>
            <a:endParaRPr lang="en-US" sz="2000">
              <a:latin typeface="+mj-lt"/>
            </a:endParaRPr>
          </a:p>
        </p:txBody>
      </p:sp>
      <p:sp>
        <p:nvSpPr>
          <p:cNvPr id="10" name="Rectangle 9">
            <a:extLst>
              <a:ext uri="{FF2B5EF4-FFF2-40B4-BE49-F238E27FC236}">
                <a16:creationId xmlns:a16="http://schemas.microsoft.com/office/drawing/2014/main" id="{53C5D269-4DE1-8FDC-92A4-5179C1CBD6CA}"/>
              </a:ext>
            </a:extLst>
          </p:cNvPr>
          <p:cNvSpPr/>
          <p:nvPr/>
        </p:nvSpPr>
        <p:spPr>
          <a:xfrm>
            <a:off x="6757685" y="2151882"/>
            <a:ext cx="1971938" cy="810244"/>
          </a:xfrm>
          <a:prstGeom prst="rect">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mj-lt"/>
                <a:ea typeface="Times New Roman" panose="02020603050405020304" pitchFamily="18" charset="0"/>
              </a:rPr>
              <a:t>giá thí nghiệm</a:t>
            </a:r>
            <a:endParaRPr lang="en-US" sz="2000">
              <a:latin typeface="+mj-lt"/>
            </a:endParaRPr>
          </a:p>
        </p:txBody>
      </p:sp>
      <p:sp>
        <p:nvSpPr>
          <p:cNvPr id="11" name="Rectangle 10">
            <a:extLst>
              <a:ext uri="{FF2B5EF4-FFF2-40B4-BE49-F238E27FC236}">
                <a16:creationId xmlns:a16="http://schemas.microsoft.com/office/drawing/2014/main" id="{8088F7ED-9159-ED0D-660A-2C19F8619675}"/>
              </a:ext>
            </a:extLst>
          </p:cNvPr>
          <p:cNvSpPr/>
          <p:nvPr/>
        </p:nvSpPr>
        <p:spPr>
          <a:xfrm>
            <a:off x="4402821" y="3780481"/>
            <a:ext cx="1970678" cy="739597"/>
          </a:xfrm>
          <a:prstGeom prst="rect">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mj-lt"/>
                <a:ea typeface="Times New Roman" panose="02020603050405020304" pitchFamily="18" charset="0"/>
              </a:rPr>
              <a:t>dây treo</a:t>
            </a:r>
            <a:endParaRPr lang="en-US" sz="2000">
              <a:latin typeface="+mj-lt"/>
            </a:endParaRPr>
          </a:p>
        </p:txBody>
      </p:sp>
      <p:sp>
        <p:nvSpPr>
          <p:cNvPr id="12" name="Rectangle 11">
            <a:extLst>
              <a:ext uri="{FF2B5EF4-FFF2-40B4-BE49-F238E27FC236}">
                <a16:creationId xmlns:a16="http://schemas.microsoft.com/office/drawing/2014/main" id="{C28DE2B2-DA87-E90A-6A1A-E7B94915B838}"/>
              </a:ext>
            </a:extLst>
          </p:cNvPr>
          <p:cNvSpPr/>
          <p:nvPr/>
        </p:nvSpPr>
        <p:spPr>
          <a:xfrm>
            <a:off x="6756426" y="3778918"/>
            <a:ext cx="1971938" cy="739597"/>
          </a:xfrm>
          <a:prstGeom prst="rect">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mj-lt"/>
                <a:ea typeface="Times New Roman" panose="02020603050405020304" pitchFamily="18" charset="0"/>
              </a:rPr>
              <a:t>mảnh vải khô</a:t>
            </a:r>
            <a:endParaRPr lang="en-US" sz="2000">
              <a:latin typeface="+mj-lt"/>
            </a:endParaRPr>
          </a:p>
        </p:txBody>
      </p:sp>
      <p:sp>
        <p:nvSpPr>
          <p:cNvPr id="13" name="Freeform 8">
            <a:extLst>
              <a:ext uri="{FF2B5EF4-FFF2-40B4-BE49-F238E27FC236}">
                <a16:creationId xmlns:a16="http://schemas.microsoft.com/office/drawing/2014/main" id="{07BBFD9D-DAE0-4CD5-1556-7B1081A513E2}"/>
              </a:ext>
            </a:extLst>
          </p:cNvPr>
          <p:cNvSpPr/>
          <p:nvPr/>
        </p:nvSpPr>
        <p:spPr>
          <a:xfrm>
            <a:off x="105757" y="2780986"/>
            <a:ext cx="4104969" cy="1872892"/>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3" name="TextBox 2">
            <a:extLst>
              <a:ext uri="{FF2B5EF4-FFF2-40B4-BE49-F238E27FC236}">
                <a16:creationId xmlns:a16="http://schemas.microsoft.com/office/drawing/2014/main" id="{4307894A-3887-E307-E38A-6A9321BE3FCA}"/>
              </a:ext>
            </a:extLst>
          </p:cNvPr>
          <p:cNvSpPr txBox="1"/>
          <p:nvPr/>
        </p:nvSpPr>
        <p:spPr>
          <a:xfrm>
            <a:off x="1307366" y="0"/>
            <a:ext cx="7001582" cy="658835"/>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1. Làm vật nhiễm điện bằng cách cọ xát</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4" name="Line Callout 1 (Border and Accent Bar) 3">
            <a:extLst>
              <a:ext uri="{FF2B5EF4-FFF2-40B4-BE49-F238E27FC236}">
                <a16:creationId xmlns:a16="http://schemas.microsoft.com/office/drawing/2014/main" id="{B2B02893-4A3D-37F3-D114-DC0B5550B492}"/>
              </a:ext>
            </a:extLst>
          </p:cNvPr>
          <p:cNvSpPr/>
          <p:nvPr/>
        </p:nvSpPr>
        <p:spPr>
          <a:xfrm>
            <a:off x="382483" y="1440555"/>
            <a:ext cx="2134006" cy="562057"/>
          </a:xfrm>
          <a:prstGeom prst="accentBorderCallout1">
            <a:avLst>
              <a:gd name="adj1" fmla="val 18750"/>
              <a:gd name="adj2" fmla="val -3127"/>
              <a:gd name="adj3" fmla="val 17954"/>
              <a:gd name="adj4" fmla="val -17509"/>
            </a:avLst>
          </a:prstGeom>
          <a:solidFill>
            <a:schemeClr val="bg2">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300" b="1">
                <a:solidFill>
                  <a:srgbClr val="B4D877">
                    <a:lumMod val="50000"/>
                  </a:srgbClr>
                </a:solidFill>
                <a:latin typeface="Arial"/>
                <a:ea typeface="Times New Roman" panose="02020603050405020304" pitchFamily="18" charset="0"/>
                <a:cs typeface="Times New Roman" panose="02020603050405020304" pitchFamily="18" charset="0"/>
              </a:rPr>
              <a:t>Tiến hành</a:t>
            </a:r>
            <a:endParaRPr kumimoji="0" lang="en-US" sz="2300" b="1" i="0" u="none" strike="noStrike" kern="1200" cap="none" spc="0" normalizeH="0" baseline="0" noProof="0">
              <a:ln>
                <a:noFill/>
              </a:ln>
              <a:solidFill>
                <a:srgbClr val="B4D877">
                  <a:lumMod val="50000"/>
                </a:srgbClr>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5" name="Rectangle: Rounded Corners 4">
            <a:extLst>
              <a:ext uri="{FF2B5EF4-FFF2-40B4-BE49-F238E27FC236}">
                <a16:creationId xmlns:a16="http://schemas.microsoft.com/office/drawing/2014/main" id="{DA407FAE-C26D-6A24-3739-5A31DC998D8B}"/>
              </a:ext>
            </a:extLst>
          </p:cNvPr>
          <p:cNvSpPr/>
          <p:nvPr/>
        </p:nvSpPr>
        <p:spPr>
          <a:xfrm>
            <a:off x="3002029" y="730289"/>
            <a:ext cx="3612256" cy="590002"/>
          </a:xfrm>
          <a:prstGeom prst="roundRect">
            <a:avLst/>
          </a:prstGeom>
          <a:solidFill>
            <a:schemeClr val="accent4">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8F0"/>
                </a:solidFill>
                <a:effectLst/>
                <a:uLnTx/>
                <a:uFillTx/>
                <a:latin typeface="Arial"/>
                <a:ea typeface="+mn-ea"/>
                <a:cs typeface="+mn-cs"/>
                <a:sym typeface="Arial"/>
              </a:rPr>
              <a:t>THỰC HÀNH</a:t>
            </a:r>
          </a:p>
        </p:txBody>
      </p:sp>
      <p:sp>
        <p:nvSpPr>
          <p:cNvPr id="7" name="TextBox 6">
            <a:extLst>
              <a:ext uri="{FF2B5EF4-FFF2-40B4-BE49-F238E27FC236}">
                <a16:creationId xmlns:a16="http://schemas.microsoft.com/office/drawing/2014/main" id="{3FF658DD-751D-E116-34C9-892044E5EB8B}"/>
              </a:ext>
            </a:extLst>
          </p:cNvPr>
          <p:cNvSpPr txBox="1"/>
          <p:nvPr/>
        </p:nvSpPr>
        <p:spPr>
          <a:xfrm>
            <a:off x="3830606" y="2224562"/>
            <a:ext cx="4360404" cy="2369303"/>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1: </a:t>
            </a:r>
            <a:r>
              <a:rPr lang="en-US" sz="2000">
                <a:solidFill>
                  <a:srgbClr val="000000"/>
                </a:solidFill>
                <a:effectLst/>
                <a:latin typeface="+mj-lt"/>
                <a:ea typeface="Times New Roman" panose="02020603050405020304" pitchFamily="18" charset="0"/>
                <a:cs typeface="Times New Roman" panose="02020603050405020304" pitchFamily="18" charset="0"/>
              </a:rPr>
              <a:t>Treo một thanh nhựa vào giá thí nghiệm.</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2: </a:t>
            </a:r>
            <a:r>
              <a:rPr lang="en-US" sz="2000">
                <a:solidFill>
                  <a:srgbClr val="000000"/>
                </a:solidFill>
                <a:effectLst/>
                <a:latin typeface="+mj-lt"/>
                <a:ea typeface="Times New Roman" panose="02020603050405020304" pitchFamily="18" charset="0"/>
                <a:cs typeface="Times New Roman" panose="02020603050405020304" pitchFamily="18" charset="0"/>
              </a:rPr>
              <a:t>Cọ xát mảnh vải khô với thanh nhựa. Sau đó, tách miếng vải ra xa thanh nhựa.</a:t>
            </a:r>
            <a:endParaRPr lang="en-US" sz="2000">
              <a:effectLst/>
              <a:latin typeface="+mj-lt"/>
              <a:ea typeface="Calibri" panose="020F0502020204030204" pitchFamily="34" charset="0"/>
              <a:cs typeface="Times New Roman" panose="02020603050405020304" pitchFamily="18" charset="0"/>
            </a:endParaRPr>
          </a:p>
        </p:txBody>
      </p:sp>
      <p:sp>
        <p:nvSpPr>
          <p:cNvPr id="14" name="Freeform 9">
            <a:extLst>
              <a:ext uri="{FF2B5EF4-FFF2-40B4-BE49-F238E27FC236}">
                <a16:creationId xmlns:a16="http://schemas.microsoft.com/office/drawing/2014/main" id="{8537A4FE-7F8D-80D8-CC81-B81B028ACD87}"/>
              </a:ext>
            </a:extLst>
          </p:cNvPr>
          <p:cNvSpPr/>
          <p:nvPr/>
        </p:nvSpPr>
        <p:spPr>
          <a:xfrm>
            <a:off x="947322" y="2224562"/>
            <a:ext cx="1569167" cy="2872616"/>
          </a:xfrm>
          <a:custGeom>
            <a:avLst/>
            <a:gdLst/>
            <a:ahLst/>
            <a:cxnLst/>
            <a:rect l="l" t="t" r="r" b="b"/>
            <a:pathLst>
              <a:path w="2247710" h="4114800">
                <a:moveTo>
                  <a:pt x="0" y="0"/>
                </a:moveTo>
                <a:lnTo>
                  <a:pt x="2247710" y="0"/>
                </a:lnTo>
                <a:lnTo>
                  <a:pt x="22477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017700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4" grpId="0" animBg="1"/>
    </p:bldLst>
  </p:timing>
</p:sld>
</file>

<file path=ppt/theme/theme1.xml><?xml version="1.0" encoding="utf-8"?>
<a:theme xmlns:a="http://schemas.openxmlformats.org/drawingml/2006/main" name="Welcome to Class for Pre-K by Slidesgo">
  <a:themeElements>
    <a:clrScheme name="Simple Light">
      <a:dk1>
        <a:srgbClr val="0F3D55"/>
      </a:dk1>
      <a:lt1>
        <a:srgbClr val="FFF8F0"/>
      </a:lt1>
      <a:dk2>
        <a:srgbClr val="70AFA5"/>
      </a:dk2>
      <a:lt2>
        <a:srgbClr val="B4D877"/>
      </a:lt2>
      <a:accent1>
        <a:srgbClr val="F5B71D"/>
      </a:accent1>
      <a:accent2>
        <a:srgbClr val="FE8201"/>
      </a:accent2>
      <a:accent3>
        <a:srgbClr val="D32B4A"/>
      </a:accent3>
      <a:accent4>
        <a:srgbClr val="A65CD5"/>
      </a:accent4>
      <a:accent5>
        <a:srgbClr val="FFDEB1"/>
      </a:accent5>
      <a:accent6>
        <a:srgbClr val="FFFFFF"/>
      </a:accent6>
      <a:hlink>
        <a:srgbClr val="0F3D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2257</Words>
  <Application>Microsoft Office PowerPoint</Application>
  <PresentationFormat>On-screen Show (16:9)</PresentationFormat>
  <Paragraphs>170</Paragraphs>
  <Slides>44</Slides>
  <Notes>37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44</vt:i4>
      </vt:variant>
    </vt:vector>
  </HeadingPairs>
  <TitlesOfParts>
    <vt:vector size="57" baseType="lpstr">
      <vt:lpstr>Calibri</vt:lpstr>
      <vt:lpstr>PT Sans</vt:lpstr>
      <vt:lpstr>Londrina Solid</vt:lpstr>
      <vt:lpstr>Bebas Neue</vt:lpstr>
      <vt:lpstr>Times New Roman</vt:lpstr>
      <vt:lpstr>Nunito Light</vt:lpstr>
      <vt:lpstr>Wingdings</vt:lpstr>
      <vt:lpstr>Calibri Light</vt:lpstr>
      <vt:lpstr>Roboto</vt:lpstr>
      <vt:lpstr>Anaheim</vt:lpstr>
      <vt:lpstr>Arial</vt:lpstr>
      <vt:lpstr>Welcome to Class for Pre-K by Slidesgo</vt:lpstr>
      <vt:lpstr>Office Theme</vt:lpstr>
      <vt:lpstr>NHIỆT LIỆT CHÀO MỪNG CÁC EM ĐẾN VỚI BÀI HỌC MỚI </vt:lpstr>
      <vt:lpstr>KHỞI ĐỘNG</vt:lpstr>
      <vt:lpstr>PowerPoint Presentation</vt:lpstr>
      <vt:lpstr>PowerPoint Presentation</vt:lpstr>
      <vt:lpstr>NỘI DUNG BÀI HỌC</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LẮNG NGHE BÀI GIẢNG HÔM NAY!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Admin</dc:creator>
  <cp:lastModifiedBy>Tang Trang</cp:lastModifiedBy>
  <cp:revision>6</cp:revision>
  <dcterms:modified xsi:type="dcterms:W3CDTF">2023-09-07T18:20:09Z</dcterms:modified>
</cp:coreProperties>
</file>