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7" r:id="rId2"/>
    <p:sldMasterId id="2147483689" r:id="rId3"/>
  </p:sldMasterIdLst>
  <p:notesMasterIdLst>
    <p:notesMasterId r:id="rId45"/>
  </p:notesMasterIdLst>
  <p:sldIdLst>
    <p:sldId id="256" r:id="rId4"/>
    <p:sldId id="259" r:id="rId5"/>
    <p:sldId id="258" r:id="rId6"/>
    <p:sldId id="257" r:id="rId7"/>
    <p:sldId id="262" r:id="rId8"/>
    <p:sldId id="260" r:id="rId9"/>
    <p:sldId id="289" r:id="rId10"/>
    <p:sldId id="290" r:id="rId11"/>
    <p:sldId id="261" r:id="rId12"/>
    <p:sldId id="263" r:id="rId13"/>
    <p:sldId id="264" r:id="rId14"/>
    <p:sldId id="291" r:id="rId15"/>
    <p:sldId id="266" r:id="rId16"/>
    <p:sldId id="292" r:id="rId17"/>
    <p:sldId id="293" r:id="rId18"/>
    <p:sldId id="294" r:id="rId19"/>
    <p:sldId id="267" r:id="rId20"/>
    <p:sldId id="269" r:id="rId21"/>
    <p:sldId id="270"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Lst>
  <p:sldSz cx="9144000" cy="5143500" type="screen16x9"/>
  <p:notesSz cx="6858000" cy="9144000"/>
  <p:embeddedFontLst>
    <p:embeddedFont>
      <p:font typeface="Anek Malayalam" panose="020B0604020202020204" charset="0"/>
      <p:regular r:id="rId46"/>
      <p:bold r:id="rId47"/>
    </p:embeddedFon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Cambria Math" panose="02040503050406030204" pitchFamily="18" charset="0"/>
      <p:regular r:id="rId54"/>
    </p:embeddedFont>
    <p:embeddedFont>
      <p:font typeface="League Spartan" panose="020B0604020202020204" charset="0"/>
      <p:regular r:id="rId55"/>
      <p:bold r:id="rId56"/>
    </p:embeddedFont>
    <p:embeddedFont>
      <p:font typeface="Poppins" panose="000005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25EA10-6B19-4FB8-BC0B-D25741E7FE3E}">
  <a:tblStyle styleId="{4A25EA10-6B19-4FB8-BC0B-D25741E7FE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dcacca0357_2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dcacca0357_2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4ecd46b88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4ecd46b8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4ecd46b881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4ecd46b881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4ecd46b881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4ecd46b881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73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4f357be06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24f357be06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34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90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15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4f357be06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4f357be06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4f357be06c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4f357be06c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4f357be06c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4f357be06c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4eda0615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4eda0615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4f357be06c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4f357be06c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86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4ecd46b88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4ecd46b8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204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4ecd46b88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4ecd46b8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68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4f357be06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4f357be06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23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f357be0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f357be0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57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558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290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f357be0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f357be0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179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4ecd46b88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4ecd46b8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1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4ecd46b88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4ecd46b8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65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f357be0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f357be0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101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f357be0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f357be0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160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4ecd46b881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4ecd46b88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084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4f357be06c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4f357be06c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302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f357be0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f357be0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449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dcacca0357_2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dcacca0357_2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21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4f541ee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4f541ee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4f357be06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4f357be06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50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4f357be0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4f357be0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22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f357be0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f357be0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1050" y="1429350"/>
            <a:ext cx="7281900" cy="2284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a:off x="8206383" y="561338"/>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526032">
            <a:off x="-798739" y="-1178784"/>
            <a:ext cx="2191121" cy="1940870"/>
            <a:chOff x="5247625" y="3830800"/>
            <a:chExt cx="1856425" cy="1644400"/>
          </a:xfrm>
        </p:grpSpPr>
        <p:sp>
          <p:nvSpPr>
            <p:cNvPr id="12" name="Google Shape;12;p2"/>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8956364">
            <a:off x="451955" y="566461"/>
            <a:ext cx="281100" cy="300546"/>
            <a:chOff x="6958175" y="523000"/>
            <a:chExt cx="369700" cy="395275"/>
          </a:xfrm>
        </p:grpSpPr>
        <p:sp>
          <p:nvSpPr>
            <p:cNvPr id="16" name="Google Shape;16;p2"/>
            <p:cNvSpPr/>
            <p:nvPr/>
          </p:nvSpPr>
          <p:spPr>
            <a:xfrm>
              <a:off x="6983325" y="523000"/>
              <a:ext cx="344550" cy="395275"/>
            </a:xfrm>
            <a:custGeom>
              <a:avLst/>
              <a:gdLst/>
              <a:ahLst/>
              <a:cxnLst/>
              <a:rect l="l" t="t" r="r" b="b"/>
              <a:pathLst>
                <a:path w="13782" h="15811" extrusionOk="0">
                  <a:moveTo>
                    <a:pt x="2332" y="0"/>
                  </a:moveTo>
                  <a:cubicBezTo>
                    <a:pt x="1493" y="0"/>
                    <a:pt x="694" y="175"/>
                    <a:pt x="0" y="598"/>
                  </a:cubicBezTo>
                  <a:cubicBezTo>
                    <a:pt x="391" y="1796"/>
                    <a:pt x="2403" y="1492"/>
                    <a:pt x="3479" y="1806"/>
                  </a:cubicBezTo>
                  <a:cubicBezTo>
                    <a:pt x="5769" y="2473"/>
                    <a:pt x="7865" y="3819"/>
                    <a:pt x="9285" y="5752"/>
                  </a:cubicBezTo>
                  <a:cubicBezTo>
                    <a:pt x="10512" y="7423"/>
                    <a:pt x="11182" y="9501"/>
                    <a:pt x="11182" y="11571"/>
                  </a:cubicBezTo>
                  <a:lnTo>
                    <a:pt x="11182" y="11571"/>
                  </a:lnTo>
                  <a:cubicBezTo>
                    <a:pt x="11182" y="11571"/>
                    <a:pt x="11182" y="11570"/>
                    <a:pt x="11182" y="11570"/>
                  </a:cubicBezTo>
                  <a:lnTo>
                    <a:pt x="11182" y="11570"/>
                  </a:lnTo>
                  <a:cubicBezTo>
                    <a:pt x="11177" y="11570"/>
                    <a:pt x="10878" y="15811"/>
                    <a:pt x="11680" y="15811"/>
                  </a:cubicBezTo>
                  <a:cubicBezTo>
                    <a:pt x="11772" y="15811"/>
                    <a:pt x="11879" y="15755"/>
                    <a:pt x="12002" y="15630"/>
                  </a:cubicBezTo>
                  <a:cubicBezTo>
                    <a:pt x="12403" y="15226"/>
                    <a:pt x="12934" y="14710"/>
                    <a:pt x="13206" y="14186"/>
                  </a:cubicBezTo>
                  <a:cubicBezTo>
                    <a:pt x="13488" y="13645"/>
                    <a:pt x="13569" y="13023"/>
                    <a:pt x="13600" y="12414"/>
                  </a:cubicBezTo>
                  <a:cubicBezTo>
                    <a:pt x="13781" y="8641"/>
                    <a:pt x="11981" y="4825"/>
                    <a:pt x="8952" y="2564"/>
                  </a:cubicBezTo>
                  <a:cubicBezTo>
                    <a:pt x="7377" y="1389"/>
                    <a:pt x="4694" y="0"/>
                    <a:pt x="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58175" y="617450"/>
              <a:ext cx="276675" cy="170525"/>
            </a:xfrm>
            <a:custGeom>
              <a:avLst/>
              <a:gdLst/>
              <a:ahLst/>
              <a:cxnLst/>
              <a:rect l="l" t="t" r="r" b="b"/>
              <a:pathLst>
                <a:path w="11067" h="6821" extrusionOk="0">
                  <a:moveTo>
                    <a:pt x="1646" y="1"/>
                  </a:moveTo>
                  <a:cubicBezTo>
                    <a:pt x="1393" y="1"/>
                    <a:pt x="1139" y="13"/>
                    <a:pt x="887" y="38"/>
                  </a:cubicBezTo>
                  <a:cubicBezTo>
                    <a:pt x="499" y="77"/>
                    <a:pt x="0" y="291"/>
                    <a:pt x="72" y="675"/>
                  </a:cubicBezTo>
                  <a:cubicBezTo>
                    <a:pt x="133" y="1004"/>
                    <a:pt x="562" y="1085"/>
                    <a:pt x="898" y="1096"/>
                  </a:cubicBezTo>
                  <a:cubicBezTo>
                    <a:pt x="2195" y="1138"/>
                    <a:pt x="3534" y="1253"/>
                    <a:pt x="4676" y="1868"/>
                  </a:cubicBezTo>
                  <a:cubicBezTo>
                    <a:pt x="5950" y="2554"/>
                    <a:pt x="6873" y="3857"/>
                    <a:pt x="7096" y="5286"/>
                  </a:cubicBezTo>
                  <a:cubicBezTo>
                    <a:pt x="7147" y="5623"/>
                    <a:pt x="7166" y="5974"/>
                    <a:pt x="7330" y="6273"/>
                  </a:cubicBezTo>
                  <a:cubicBezTo>
                    <a:pt x="7511" y="6602"/>
                    <a:pt x="7880" y="6821"/>
                    <a:pt x="8250" y="6821"/>
                  </a:cubicBezTo>
                  <a:cubicBezTo>
                    <a:pt x="8323" y="6821"/>
                    <a:pt x="8395" y="6813"/>
                    <a:pt x="8467" y="6795"/>
                  </a:cubicBezTo>
                  <a:cubicBezTo>
                    <a:pt x="11066" y="6148"/>
                    <a:pt x="7011" y="1957"/>
                    <a:pt x="6154" y="1378"/>
                  </a:cubicBezTo>
                  <a:cubicBezTo>
                    <a:pt x="4835" y="482"/>
                    <a:pt x="3241" y="1"/>
                    <a:pt x="1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8212995" y="-183136"/>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992932" y="471154"/>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8754" y="19505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0"/>
        <p:cNvGrpSpPr/>
        <p:nvPr/>
      </p:nvGrpSpPr>
      <p:grpSpPr>
        <a:xfrm>
          <a:off x="0" y="0"/>
          <a:ext cx="0" cy="0"/>
          <a:chOff x="0" y="0"/>
          <a:chExt cx="0" cy="0"/>
        </a:xfrm>
      </p:grpSpPr>
      <p:sp>
        <p:nvSpPr>
          <p:cNvPr id="181" name="Google Shape;181;p11"/>
          <p:cNvSpPr txBox="1">
            <a:spLocks noGrp="1"/>
          </p:cNvSpPr>
          <p:nvPr>
            <p:ph type="title" hasCustomPrompt="1"/>
          </p:nvPr>
        </p:nvSpPr>
        <p:spPr>
          <a:xfrm>
            <a:off x="1004075" y="1337788"/>
            <a:ext cx="6576000" cy="19707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a:r>
              <a:t>xx%</a:t>
            </a:r>
          </a:p>
        </p:txBody>
      </p:sp>
      <p:sp>
        <p:nvSpPr>
          <p:cNvPr id="182" name="Google Shape;182;p11"/>
          <p:cNvSpPr txBox="1">
            <a:spLocks noGrp="1"/>
          </p:cNvSpPr>
          <p:nvPr>
            <p:ph type="subTitle" idx="1"/>
          </p:nvPr>
        </p:nvSpPr>
        <p:spPr>
          <a:xfrm>
            <a:off x="1004075" y="3308613"/>
            <a:ext cx="65760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9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183" name="Google Shape;183;p11"/>
          <p:cNvGrpSpPr/>
          <p:nvPr/>
        </p:nvGrpSpPr>
        <p:grpSpPr>
          <a:xfrm flipH="1">
            <a:off x="-1283280" y="-786905"/>
            <a:ext cx="3003055" cy="1326404"/>
            <a:chOff x="1957325" y="644075"/>
            <a:chExt cx="3028800" cy="1337775"/>
          </a:xfrm>
        </p:grpSpPr>
        <p:sp>
          <p:nvSpPr>
            <p:cNvPr id="184" name="Google Shape;184;p11"/>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rot="3559181" flipH="1">
            <a:off x="-963540" y="4072646"/>
            <a:ext cx="2035310" cy="1902575"/>
            <a:chOff x="288975" y="3382775"/>
            <a:chExt cx="2052800" cy="1918925"/>
          </a:xfrm>
        </p:grpSpPr>
        <p:sp>
          <p:nvSpPr>
            <p:cNvPr id="190" name="Google Shape;190;p11"/>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1"/>
          <p:cNvGrpSpPr/>
          <p:nvPr/>
        </p:nvGrpSpPr>
        <p:grpSpPr>
          <a:xfrm flipH="1">
            <a:off x="198108" y="3509971"/>
            <a:ext cx="619018" cy="472574"/>
            <a:chOff x="5912250" y="3478825"/>
            <a:chExt cx="624325" cy="476625"/>
          </a:xfrm>
        </p:grpSpPr>
        <p:sp>
          <p:nvSpPr>
            <p:cNvPr id="193" name="Google Shape;193;p11"/>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11"/>
          <p:cNvSpPr/>
          <p:nvPr/>
        </p:nvSpPr>
        <p:spPr>
          <a:xfrm flipH="1">
            <a:off x="7763274" y="4991726"/>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8886323" y="4991725"/>
            <a:ext cx="302870" cy="305749"/>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8688637" y="3887314"/>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1"/>
          <p:cNvGrpSpPr/>
          <p:nvPr/>
        </p:nvGrpSpPr>
        <p:grpSpPr>
          <a:xfrm flipH="1">
            <a:off x="8307833" y="4581169"/>
            <a:ext cx="518307" cy="486752"/>
            <a:chOff x="4588475" y="2701525"/>
            <a:chExt cx="522750" cy="490925"/>
          </a:xfrm>
        </p:grpSpPr>
        <p:sp>
          <p:nvSpPr>
            <p:cNvPr id="199" name="Google Shape;199;p11"/>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11"/>
          <p:cNvSpPr/>
          <p:nvPr/>
        </p:nvSpPr>
        <p:spPr>
          <a:xfrm flipH="1">
            <a:off x="9055296" y="4220927"/>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13"/>
          <p:cNvSpPr txBox="1">
            <a:spLocks noGrp="1"/>
          </p:cNvSpPr>
          <p:nvPr>
            <p:ph type="title" idx="2"/>
          </p:nvPr>
        </p:nvSpPr>
        <p:spPr>
          <a:xfrm>
            <a:off x="1160100" y="2193025"/>
            <a:ext cx="3115200" cy="81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13"/>
          <p:cNvSpPr txBox="1">
            <a:spLocks noGrp="1"/>
          </p:cNvSpPr>
          <p:nvPr>
            <p:ph type="title" idx="3" hasCustomPrompt="1"/>
          </p:nvPr>
        </p:nvSpPr>
        <p:spPr>
          <a:xfrm>
            <a:off x="2390263" y="1539488"/>
            <a:ext cx="654900" cy="6549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3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8" name="Google Shape;218;p13"/>
          <p:cNvSpPr txBox="1">
            <a:spLocks noGrp="1"/>
          </p:cNvSpPr>
          <p:nvPr>
            <p:ph type="title" idx="4"/>
          </p:nvPr>
        </p:nvSpPr>
        <p:spPr>
          <a:xfrm>
            <a:off x="4868675" y="2193025"/>
            <a:ext cx="3115200" cy="81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13"/>
          <p:cNvSpPr txBox="1">
            <a:spLocks noGrp="1"/>
          </p:cNvSpPr>
          <p:nvPr>
            <p:ph type="title" idx="5" hasCustomPrompt="1"/>
          </p:nvPr>
        </p:nvSpPr>
        <p:spPr>
          <a:xfrm>
            <a:off x="6098838" y="1539488"/>
            <a:ext cx="654900" cy="6549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3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0" name="Google Shape;220;p13"/>
          <p:cNvSpPr txBox="1">
            <a:spLocks noGrp="1"/>
          </p:cNvSpPr>
          <p:nvPr>
            <p:ph type="title" idx="6"/>
          </p:nvPr>
        </p:nvSpPr>
        <p:spPr>
          <a:xfrm>
            <a:off x="3014375" y="3643368"/>
            <a:ext cx="3115200" cy="81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13"/>
          <p:cNvSpPr txBox="1">
            <a:spLocks noGrp="1"/>
          </p:cNvSpPr>
          <p:nvPr>
            <p:ph type="title" idx="7" hasCustomPrompt="1"/>
          </p:nvPr>
        </p:nvSpPr>
        <p:spPr>
          <a:xfrm>
            <a:off x="4244550" y="2989831"/>
            <a:ext cx="654900" cy="6549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3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2" name="Google Shape;222;p13"/>
          <p:cNvSpPr/>
          <p:nvPr/>
        </p:nvSpPr>
        <p:spPr>
          <a:xfrm rot="10800000" flipH="1">
            <a:off x="8371083" y="52670"/>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rot="10800000" flipH="1">
            <a:off x="8671507" y="1098145"/>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3"/>
          <p:cNvGrpSpPr/>
          <p:nvPr/>
        </p:nvGrpSpPr>
        <p:grpSpPr>
          <a:xfrm rot="10800000" flipH="1">
            <a:off x="8481595" y="3652494"/>
            <a:ext cx="779472" cy="869908"/>
            <a:chOff x="5126375" y="3456950"/>
            <a:chExt cx="871600" cy="972725"/>
          </a:xfrm>
        </p:grpSpPr>
        <p:sp>
          <p:nvSpPr>
            <p:cNvPr id="225" name="Google Shape;225;p13"/>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3"/>
          <p:cNvGrpSpPr/>
          <p:nvPr/>
        </p:nvGrpSpPr>
        <p:grpSpPr>
          <a:xfrm rot="-4208567" flipH="1">
            <a:off x="8290607" y="3519850"/>
            <a:ext cx="558383" cy="426283"/>
            <a:chOff x="5912250" y="3478825"/>
            <a:chExt cx="624325" cy="476625"/>
          </a:xfrm>
        </p:grpSpPr>
        <p:sp>
          <p:nvSpPr>
            <p:cNvPr id="228" name="Google Shape;228;p13"/>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3"/>
          <p:cNvGrpSpPr/>
          <p:nvPr/>
        </p:nvGrpSpPr>
        <p:grpSpPr>
          <a:xfrm rot="-10527196" flipH="1">
            <a:off x="-24949" y="713521"/>
            <a:ext cx="619031" cy="472583"/>
            <a:chOff x="5912250" y="3478825"/>
            <a:chExt cx="624325" cy="476625"/>
          </a:xfrm>
        </p:grpSpPr>
        <p:sp>
          <p:nvSpPr>
            <p:cNvPr id="231" name="Google Shape;231;p13"/>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3"/>
          <p:cNvGrpSpPr/>
          <p:nvPr/>
        </p:nvGrpSpPr>
        <p:grpSpPr>
          <a:xfrm rot="10800000" flipH="1">
            <a:off x="8371075" y="639166"/>
            <a:ext cx="397447" cy="373250"/>
            <a:chOff x="4588475" y="2701525"/>
            <a:chExt cx="522750" cy="490925"/>
          </a:xfrm>
        </p:grpSpPr>
        <p:sp>
          <p:nvSpPr>
            <p:cNvPr id="234" name="Google Shape;234;p13"/>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3"/>
          <p:cNvGrpSpPr/>
          <p:nvPr/>
        </p:nvGrpSpPr>
        <p:grpSpPr>
          <a:xfrm rot="1249396" flipH="1">
            <a:off x="390557" y="3863759"/>
            <a:ext cx="281107" cy="300554"/>
            <a:chOff x="6958175" y="523000"/>
            <a:chExt cx="369700" cy="395275"/>
          </a:xfrm>
        </p:grpSpPr>
        <p:sp>
          <p:nvSpPr>
            <p:cNvPr id="248" name="Google Shape;248;p13"/>
            <p:cNvSpPr/>
            <p:nvPr/>
          </p:nvSpPr>
          <p:spPr>
            <a:xfrm>
              <a:off x="6983325" y="523000"/>
              <a:ext cx="344550" cy="395275"/>
            </a:xfrm>
            <a:custGeom>
              <a:avLst/>
              <a:gdLst/>
              <a:ahLst/>
              <a:cxnLst/>
              <a:rect l="l" t="t" r="r" b="b"/>
              <a:pathLst>
                <a:path w="13782" h="15811" extrusionOk="0">
                  <a:moveTo>
                    <a:pt x="2332" y="0"/>
                  </a:moveTo>
                  <a:cubicBezTo>
                    <a:pt x="1493" y="0"/>
                    <a:pt x="694" y="175"/>
                    <a:pt x="0" y="598"/>
                  </a:cubicBezTo>
                  <a:cubicBezTo>
                    <a:pt x="391" y="1796"/>
                    <a:pt x="2403" y="1492"/>
                    <a:pt x="3479" y="1806"/>
                  </a:cubicBezTo>
                  <a:cubicBezTo>
                    <a:pt x="5769" y="2473"/>
                    <a:pt x="7865" y="3819"/>
                    <a:pt x="9285" y="5752"/>
                  </a:cubicBezTo>
                  <a:cubicBezTo>
                    <a:pt x="10512" y="7423"/>
                    <a:pt x="11182" y="9501"/>
                    <a:pt x="11182" y="11571"/>
                  </a:cubicBezTo>
                  <a:lnTo>
                    <a:pt x="11182" y="11571"/>
                  </a:lnTo>
                  <a:cubicBezTo>
                    <a:pt x="11182" y="11571"/>
                    <a:pt x="11182" y="11570"/>
                    <a:pt x="11182" y="11570"/>
                  </a:cubicBezTo>
                  <a:lnTo>
                    <a:pt x="11182" y="11570"/>
                  </a:lnTo>
                  <a:cubicBezTo>
                    <a:pt x="11177" y="11570"/>
                    <a:pt x="10878" y="15811"/>
                    <a:pt x="11680" y="15811"/>
                  </a:cubicBezTo>
                  <a:cubicBezTo>
                    <a:pt x="11772" y="15811"/>
                    <a:pt x="11879" y="15755"/>
                    <a:pt x="12002" y="15630"/>
                  </a:cubicBezTo>
                  <a:cubicBezTo>
                    <a:pt x="12403" y="15226"/>
                    <a:pt x="12934" y="14710"/>
                    <a:pt x="13206" y="14186"/>
                  </a:cubicBezTo>
                  <a:cubicBezTo>
                    <a:pt x="13488" y="13645"/>
                    <a:pt x="13569" y="13023"/>
                    <a:pt x="13600" y="12414"/>
                  </a:cubicBezTo>
                  <a:cubicBezTo>
                    <a:pt x="13781" y="8641"/>
                    <a:pt x="11981" y="4825"/>
                    <a:pt x="8952" y="2564"/>
                  </a:cubicBezTo>
                  <a:cubicBezTo>
                    <a:pt x="7377" y="1389"/>
                    <a:pt x="4694" y="0"/>
                    <a:pt x="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958175" y="617450"/>
              <a:ext cx="276675" cy="170525"/>
            </a:xfrm>
            <a:custGeom>
              <a:avLst/>
              <a:gdLst/>
              <a:ahLst/>
              <a:cxnLst/>
              <a:rect l="l" t="t" r="r" b="b"/>
              <a:pathLst>
                <a:path w="11067" h="6821" extrusionOk="0">
                  <a:moveTo>
                    <a:pt x="1646" y="1"/>
                  </a:moveTo>
                  <a:cubicBezTo>
                    <a:pt x="1393" y="1"/>
                    <a:pt x="1139" y="13"/>
                    <a:pt x="887" y="38"/>
                  </a:cubicBezTo>
                  <a:cubicBezTo>
                    <a:pt x="499" y="77"/>
                    <a:pt x="0" y="291"/>
                    <a:pt x="72" y="675"/>
                  </a:cubicBezTo>
                  <a:cubicBezTo>
                    <a:pt x="133" y="1004"/>
                    <a:pt x="562" y="1085"/>
                    <a:pt x="898" y="1096"/>
                  </a:cubicBezTo>
                  <a:cubicBezTo>
                    <a:pt x="2195" y="1138"/>
                    <a:pt x="3534" y="1253"/>
                    <a:pt x="4676" y="1868"/>
                  </a:cubicBezTo>
                  <a:cubicBezTo>
                    <a:pt x="5950" y="2554"/>
                    <a:pt x="6873" y="3857"/>
                    <a:pt x="7096" y="5286"/>
                  </a:cubicBezTo>
                  <a:cubicBezTo>
                    <a:pt x="7147" y="5623"/>
                    <a:pt x="7166" y="5974"/>
                    <a:pt x="7330" y="6273"/>
                  </a:cubicBezTo>
                  <a:cubicBezTo>
                    <a:pt x="7511" y="6602"/>
                    <a:pt x="7880" y="6821"/>
                    <a:pt x="8250" y="6821"/>
                  </a:cubicBezTo>
                  <a:cubicBezTo>
                    <a:pt x="8323" y="6821"/>
                    <a:pt x="8395" y="6813"/>
                    <a:pt x="8467" y="6795"/>
                  </a:cubicBezTo>
                  <a:cubicBezTo>
                    <a:pt x="11066" y="6148"/>
                    <a:pt x="7011" y="1957"/>
                    <a:pt x="6154" y="1378"/>
                  </a:cubicBezTo>
                  <a:cubicBezTo>
                    <a:pt x="4835" y="482"/>
                    <a:pt x="3241" y="1"/>
                    <a:pt x="1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2119800" y="2906226"/>
            <a:ext cx="49044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2" name="Google Shape;252;p14"/>
          <p:cNvSpPr txBox="1">
            <a:spLocks noGrp="1"/>
          </p:cNvSpPr>
          <p:nvPr>
            <p:ph type="title" idx="2" hasCustomPrompt="1"/>
          </p:nvPr>
        </p:nvSpPr>
        <p:spPr>
          <a:xfrm>
            <a:off x="3966600" y="1661700"/>
            <a:ext cx="1210800" cy="121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53" name="Google Shape;253;p14"/>
          <p:cNvGrpSpPr/>
          <p:nvPr/>
        </p:nvGrpSpPr>
        <p:grpSpPr>
          <a:xfrm flipH="1">
            <a:off x="6310242" y="-26805"/>
            <a:ext cx="3003055" cy="1326404"/>
            <a:chOff x="1957325" y="644075"/>
            <a:chExt cx="3028800" cy="1337775"/>
          </a:xfrm>
        </p:grpSpPr>
        <p:sp>
          <p:nvSpPr>
            <p:cNvPr id="254" name="Google Shape;254;p14"/>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4"/>
          <p:cNvGrpSpPr/>
          <p:nvPr/>
        </p:nvGrpSpPr>
        <p:grpSpPr>
          <a:xfrm flipH="1">
            <a:off x="6134306" y="352865"/>
            <a:ext cx="397447" cy="373250"/>
            <a:chOff x="4588475" y="2701525"/>
            <a:chExt cx="522750" cy="490925"/>
          </a:xfrm>
        </p:grpSpPr>
        <p:sp>
          <p:nvSpPr>
            <p:cNvPr id="260" name="Google Shape;260;p14"/>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8638331" y="-99861"/>
            <a:ext cx="721361" cy="639368"/>
            <a:chOff x="1553225" y="238125"/>
            <a:chExt cx="910350" cy="806875"/>
          </a:xfrm>
        </p:grpSpPr>
        <p:sp>
          <p:nvSpPr>
            <p:cNvPr id="274" name="Google Shape;274;p14"/>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4"/>
          <p:cNvGrpSpPr/>
          <p:nvPr/>
        </p:nvGrpSpPr>
        <p:grpSpPr>
          <a:xfrm rot="10800000">
            <a:off x="-257631" y="3541911"/>
            <a:ext cx="864191" cy="964457"/>
            <a:chOff x="5126375" y="3456950"/>
            <a:chExt cx="871600" cy="972725"/>
          </a:xfrm>
        </p:grpSpPr>
        <p:sp>
          <p:nvSpPr>
            <p:cNvPr id="277" name="Google Shape;277;p1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14"/>
          <p:cNvGrpSpPr/>
          <p:nvPr/>
        </p:nvGrpSpPr>
        <p:grpSpPr>
          <a:xfrm rot="2700000">
            <a:off x="-351726" y="4015210"/>
            <a:ext cx="1840655" cy="1630431"/>
            <a:chOff x="5247625" y="3830800"/>
            <a:chExt cx="1856425" cy="1644400"/>
          </a:xfrm>
        </p:grpSpPr>
        <p:sp>
          <p:nvSpPr>
            <p:cNvPr id="280" name="Google Shape;280;p14"/>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4"/>
          <p:cNvGrpSpPr/>
          <p:nvPr/>
        </p:nvGrpSpPr>
        <p:grpSpPr>
          <a:xfrm rot="4208597">
            <a:off x="225638" y="3265824"/>
            <a:ext cx="619051" cy="472599"/>
            <a:chOff x="5912250" y="3478825"/>
            <a:chExt cx="624325" cy="476625"/>
          </a:xfrm>
        </p:grpSpPr>
        <p:sp>
          <p:nvSpPr>
            <p:cNvPr id="284" name="Google Shape;284;p1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4"/>
          <p:cNvGrpSpPr/>
          <p:nvPr/>
        </p:nvGrpSpPr>
        <p:grpSpPr>
          <a:xfrm rot="-7165487" flipH="1">
            <a:off x="110754" y="-195937"/>
            <a:ext cx="1424106" cy="1297004"/>
            <a:chOff x="5059025" y="1760825"/>
            <a:chExt cx="1864700" cy="1698275"/>
          </a:xfrm>
        </p:grpSpPr>
        <p:sp>
          <p:nvSpPr>
            <p:cNvPr id="287" name="Google Shape;287;p14"/>
            <p:cNvSpPr/>
            <p:nvPr/>
          </p:nvSpPr>
          <p:spPr>
            <a:xfrm>
              <a:off x="5350625" y="1760825"/>
              <a:ext cx="1573100" cy="1698275"/>
            </a:xfrm>
            <a:custGeom>
              <a:avLst/>
              <a:gdLst/>
              <a:ahLst/>
              <a:cxnLst/>
              <a:rect l="l" t="t" r="r" b="b"/>
              <a:pathLst>
                <a:path w="62924" h="67931" extrusionOk="0">
                  <a:moveTo>
                    <a:pt x="42057" y="1"/>
                  </a:moveTo>
                  <a:cubicBezTo>
                    <a:pt x="41694" y="1"/>
                    <a:pt x="41332" y="9"/>
                    <a:pt x="40971" y="27"/>
                  </a:cubicBezTo>
                  <a:cubicBezTo>
                    <a:pt x="34668" y="331"/>
                    <a:pt x="28669" y="3029"/>
                    <a:pt x="23511" y="6663"/>
                  </a:cubicBezTo>
                  <a:cubicBezTo>
                    <a:pt x="8444" y="17277"/>
                    <a:pt x="0" y="36585"/>
                    <a:pt x="2439" y="54853"/>
                  </a:cubicBezTo>
                  <a:cubicBezTo>
                    <a:pt x="2800" y="57564"/>
                    <a:pt x="3436" y="60362"/>
                    <a:pt x="5171" y="62478"/>
                  </a:cubicBezTo>
                  <a:cubicBezTo>
                    <a:pt x="7130" y="64864"/>
                    <a:pt x="10191" y="66027"/>
                    <a:pt x="13169" y="66834"/>
                  </a:cubicBezTo>
                  <a:cubicBezTo>
                    <a:pt x="15473" y="67459"/>
                    <a:pt x="17877" y="67930"/>
                    <a:pt x="20252" y="67930"/>
                  </a:cubicBezTo>
                  <a:cubicBezTo>
                    <a:pt x="21637" y="67930"/>
                    <a:pt x="23012" y="67770"/>
                    <a:pt x="24350" y="67386"/>
                  </a:cubicBezTo>
                  <a:cubicBezTo>
                    <a:pt x="31624" y="65305"/>
                    <a:pt x="35452" y="57645"/>
                    <a:pt x="39729" y="51404"/>
                  </a:cubicBezTo>
                  <a:cubicBezTo>
                    <a:pt x="42601" y="47209"/>
                    <a:pt x="46014" y="43384"/>
                    <a:pt x="49854" y="40053"/>
                  </a:cubicBezTo>
                  <a:cubicBezTo>
                    <a:pt x="52053" y="38145"/>
                    <a:pt x="54412" y="36373"/>
                    <a:pt x="56191" y="34069"/>
                  </a:cubicBezTo>
                  <a:cubicBezTo>
                    <a:pt x="61137" y="27659"/>
                    <a:pt x="62924" y="13507"/>
                    <a:pt x="57802" y="7028"/>
                  </a:cubicBezTo>
                  <a:cubicBezTo>
                    <a:pt x="54111" y="2362"/>
                    <a:pt x="48025" y="1"/>
                    <a:pt x="42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059025" y="2837200"/>
              <a:ext cx="899200" cy="439525"/>
            </a:xfrm>
            <a:custGeom>
              <a:avLst/>
              <a:gdLst/>
              <a:ahLst/>
              <a:cxnLst/>
              <a:rect l="l" t="t" r="r" b="b"/>
              <a:pathLst>
                <a:path w="35968" h="17581" extrusionOk="0">
                  <a:moveTo>
                    <a:pt x="6105" y="1"/>
                  </a:moveTo>
                  <a:cubicBezTo>
                    <a:pt x="5867" y="1"/>
                    <a:pt x="5631" y="19"/>
                    <a:pt x="5395" y="60"/>
                  </a:cubicBezTo>
                  <a:cubicBezTo>
                    <a:pt x="1" y="1004"/>
                    <a:pt x="6232" y="7289"/>
                    <a:pt x="8267" y="8805"/>
                  </a:cubicBezTo>
                  <a:cubicBezTo>
                    <a:pt x="11919" y="11527"/>
                    <a:pt x="17060" y="11023"/>
                    <a:pt x="20645" y="13821"/>
                  </a:cubicBezTo>
                  <a:cubicBezTo>
                    <a:pt x="21367" y="14386"/>
                    <a:pt x="22001" y="15086"/>
                    <a:pt x="22834" y="15468"/>
                  </a:cubicBezTo>
                  <a:cubicBezTo>
                    <a:pt x="23437" y="15743"/>
                    <a:pt x="24077" y="15826"/>
                    <a:pt x="24735" y="15826"/>
                  </a:cubicBezTo>
                  <a:cubicBezTo>
                    <a:pt x="25728" y="15826"/>
                    <a:pt x="26761" y="15637"/>
                    <a:pt x="27768" y="15637"/>
                  </a:cubicBezTo>
                  <a:cubicBezTo>
                    <a:pt x="28220" y="15637"/>
                    <a:pt x="28667" y="15675"/>
                    <a:pt x="29102" y="15785"/>
                  </a:cubicBezTo>
                  <a:cubicBezTo>
                    <a:pt x="30427" y="16122"/>
                    <a:pt x="31516" y="17097"/>
                    <a:pt x="32830" y="17477"/>
                  </a:cubicBezTo>
                  <a:cubicBezTo>
                    <a:pt x="33071" y="17547"/>
                    <a:pt x="33330" y="17580"/>
                    <a:pt x="33591" y="17580"/>
                  </a:cubicBezTo>
                  <a:cubicBezTo>
                    <a:pt x="34754" y="17580"/>
                    <a:pt x="35967" y="16915"/>
                    <a:pt x="35908" y="15798"/>
                  </a:cubicBezTo>
                  <a:cubicBezTo>
                    <a:pt x="35865" y="14997"/>
                    <a:pt x="35179" y="14390"/>
                    <a:pt x="34500" y="13963"/>
                  </a:cubicBezTo>
                  <a:cubicBezTo>
                    <a:pt x="30836" y="11660"/>
                    <a:pt x="26075" y="11794"/>
                    <a:pt x="22299" y="9676"/>
                  </a:cubicBezTo>
                  <a:cubicBezTo>
                    <a:pt x="19391" y="8047"/>
                    <a:pt x="17336" y="5233"/>
                    <a:pt x="14617" y="3301"/>
                  </a:cubicBezTo>
                  <a:cubicBezTo>
                    <a:pt x="12784" y="1998"/>
                    <a:pt x="10679" y="1123"/>
                    <a:pt x="8529" y="459"/>
                  </a:cubicBezTo>
                  <a:cubicBezTo>
                    <a:pt x="7741" y="218"/>
                    <a:pt x="6921" y="1"/>
                    <a:pt x="6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598825" y="2775975"/>
              <a:ext cx="856100" cy="451800"/>
            </a:xfrm>
            <a:custGeom>
              <a:avLst/>
              <a:gdLst/>
              <a:ahLst/>
              <a:cxnLst/>
              <a:rect l="l" t="t" r="r" b="b"/>
              <a:pathLst>
                <a:path w="34244" h="18072" extrusionOk="0">
                  <a:moveTo>
                    <a:pt x="3880" y="1"/>
                  </a:moveTo>
                  <a:cubicBezTo>
                    <a:pt x="3336" y="1"/>
                    <a:pt x="2792" y="48"/>
                    <a:pt x="2256" y="144"/>
                  </a:cubicBezTo>
                  <a:cubicBezTo>
                    <a:pt x="1724" y="239"/>
                    <a:pt x="1172" y="396"/>
                    <a:pt x="789" y="776"/>
                  </a:cubicBezTo>
                  <a:cubicBezTo>
                    <a:pt x="0" y="1555"/>
                    <a:pt x="269" y="2958"/>
                    <a:pt x="1025" y="3769"/>
                  </a:cubicBezTo>
                  <a:cubicBezTo>
                    <a:pt x="1779" y="4580"/>
                    <a:pt x="2866" y="4971"/>
                    <a:pt x="3878" y="5425"/>
                  </a:cubicBezTo>
                  <a:cubicBezTo>
                    <a:pt x="5842" y="6310"/>
                    <a:pt x="7654" y="7533"/>
                    <a:pt x="9210" y="9023"/>
                  </a:cubicBezTo>
                  <a:cubicBezTo>
                    <a:pt x="10282" y="10049"/>
                    <a:pt x="11259" y="11224"/>
                    <a:pt x="12566" y="11927"/>
                  </a:cubicBezTo>
                  <a:cubicBezTo>
                    <a:pt x="14706" y="13082"/>
                    <a:pt x="17302" y="12776"/>
                    <a:pt x="19711" y="13103"/>
                  </a:cubicBezTo>
                  <a:cubicBezTo>
                    <a:pt x="23794" y="13657"/>
                    <a:pt x="26305" y="17111"/>
                    <a:pt x="30092" y="17954"/>
                  </a:cubicBezTo>
                  <a:cubicBezTo>
                    <a:pt x="30451" y="18034"/>
                    <a:pt x="30776" y="18071"/>
                    <a:pt x="31069" y="18071"/>
                  </a:cubicBezTo>
                  <a:cubicBezTo>
                    <a:pt x="34244" y="18071"/>
                    <a:pt x="33624" y="13697"/>
                    <a:pt x="31410" y="11900"/>
                  </a:cubicBezTo>
                  <a:cubicBezTo>
                    <a:pt x="29128" y="10049"/>
                    <a:pt x="26685" y="8127"/>
                    <a:pt x="23774" y="7730"/>
                  </a:cubicBezTo>
                  <a:cubicBezTo>
                    <a:pt x="23307" y="7666"/>
                    <a:pt x="22835" y="7644"/>
                    <a:pt x="22360" y="7644"/>
                  </a:cubicBezTo>
                  <a:cubicBezTo>
                    <a:pt x="21154" y="7644"/>
                    <a:pt x="19933" y="7790"/>
                    <a:pt x="18740" y="7790"/>
                  </a:cubicBezTo>
                  <a:cubicBezTo>
                    <a:pt x="17783" y="7790"/>
                    <a:pt x="16844" y="7696"/>
                    <a:pt x="15946" y="7355"/>
                  </a:cubicBezTo>
                  <a:cubicBezTo>
                    <a:pt x="13398" y="6391"/>
                    <a:pt x="11944" y="3746"/>
                    <a:pt x="9809" y="2050"/>
                  </a:cubicBezTo>
                  <a:cubicBezTo>
                    <a:pt x="8140" y="723"/>
                    <a:pt x="6010"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330200" y="2341675"/>
              <a:ext cx="928200" cy="451725"/>
            </a:xfrm>
            <a:custGeom>
              <a:avLst/>
              <a:gdLst/>
              <a:ahLst/>
              <a:cxnLst/>
              <a:rect l="l" t="t" r="r" b="b"/>
              <a:pathLst>
                <a:path w="37128" h="18069" extrusionOk="0">
                  <a:moveTo>
                    <a:pt x="4733" y="0"/>
                  </a:moveTo>
                  <a:cubicBezTo>
                    <a:pt x="4408" y="0"/>
                    <a:pt x="4074" y="15"/>
                    <a:pt x="3731" y="46"/>
                  </a:cubicBezTo>
                  <a:cubicBezTo>
                    <a:pt x="2854" y="126"/>
                    <a:pt x="1935" y="300"/>
                    <a:pt x="1263" y="873"/>
                  </a:cubicBezTo>
                  <a:cubicBezTo>
                    <a:pt x="880" y="1200"/>
                    <a:pt x="604" y="1642"/>
                    <a:pt x="435" y="2118"/>
                  </a:cubicBezTo>
                  <a:cubicBezTo>
                    <a:pt x="0" y="3349"/>
                    <a:pt x="339" y="4817"/>
                    <a:pt x="1267" y="5733"/>
                  </a:cubicBezTo>
                  <a:cubicBezTo>
                    <a:pt x="1931" y="6388"/>
                    <a:pt x="2517" y="6584"/>
                    <a:pt x="3112" y="6584"/>
                  </a:cubicBezTo>
                  <a:cubicBezTo>
                    <a:pt x="3784" y="6584"/>
                    <a:pt x="4468" y="6334"/>
                    <a:pt x="5287" y="6212"/>
                  </a:cubicBezTo>
                  <a:cubicBezTo>
                    <a:pt x="5688" y="6152"/>
                    <a:pt x="6089" y="6126"/>
                    <a:pt x="6489" y="6126"/>
                  </a:cubicBezTo>
                  <a:cubicBezTo>
                    <a:pt x="7692" y="6126"/>
                    <a:pt x="8886" y="6367"/>
                    <a:pt x="10074" y="6681"/>
                  </a:cubicBezTo>
                  <a:cubicBezTo>
                    <a:pt x="13424" y="7566"/>
                    <a:pt x="16557" y="9305"/>
                    <a:pt x="19002" y="11769"/>
                  </a:cubicBezTo>
                  <a:cubicBezTo>
                    <a:pt x="21114" y="13897"/>
                    <a:pt x="22984" y="16662"/>
                    <a:pt x="25920" y="17267"/>
                  </a:cubicBezTo>
                  <a:cubicBezTo>
                    <a:pt x="26405" y="17366"/>
                    <a:pt x="26898" y="17400"/>
                    <a:pt x="27394" y="17400"/>
                  </a:cubicBezTo>
                  <a:cubicBezTo>
                    <a:pt x="28411" y="17400"/>
                    <a:pt x="29442" y="17259"/>
                    <a:pt x="30455" y="17259"/>
                  </a:cubicBezTo>
                  <a:cubicBezTo>
                    <a:pt x="31066" y="17259"/>
                    <a:pt x="31670" y="17310"/>
                    <a:pt x="32261" y="17475"/>
                  </a:cubicBezTo>
                  <a:cubicBezTo>
                    <a:pt x="33008" y="17682"/>
                    <a:pt x="33750" y="18069"/>
                    <a:pt x="34504" y="18069"/>
                  </a:cubicBezTo>
                  <a:cubicBezTo>
                    <a:pt x="34641" y="18069"/>
                    <a:pt x="34779" y="18056"/>
                    <a:pt x="34918" y="18027"/>
                  </a:cubicBezTo>
                  <a:cubicBezTo>
                    <a:pt x="35698" y="17862"/>
                    <a:pt x="36296" y="17183"/>
                    <a:pt x="36549" y="16427"/>
                  </a:cubicBezTo>
                  <a:cubicBezTo>
                    <a:pt x="37128" y="14697"/>
                    <a:pt x="36061" y="12757"/>
                    <a:pt x="34539" y="11753"/>
                  </a:cubicBezTo>
                  <a:cubicBezTo>
                    <a:pt x="33016" y="10749"/>
                    <a:pt x="31142" y="10466"/>
                    <a:pt x="29334" y="10226"/>
                  </a:cubicBezTo>
                  <a:cubicBezTo>
                    <a:pt x="27525" y="9986"/>
                    <a:pt x="25655" y="9746"/>
                    <a:pt x="24090" y="8808"/>
                  </a:cubicBezTo>
                  <a:cubicBezTo>
                    <a:pt x="21843" y="7462"/>
                    <a:pt x="20590" y="4902"/>
                    <a:pt x="18484" y="3347"/>
                  </a:cubicBezTo>
                  <a:cubicBezTo>
                    <a:pt x="16260" y="1708"/>
                    <a:pt x="13725" y="1661"/>
                    <a:pt x="11138" y="1149"/>
                  </a:cubicBezTo>
                  <a:cubicBezTo>
                    <a:pt x="8897" y="705"/>
                    <a:pt x="7008"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70000" y="2255650"/>
              <a:ext cx="910300" cy="502900"/>
            </a:xfrm>
            <a:custGeom>
              <a:avLst/>
              <a:gdLst/>
              <a:ahLst/>
              <a:cxnLst/>
              <a:rect l="l" t="t" r="r" b="b"/>
              <a:pathLst>
                <a:path w="36412" h="20116" extrusionOk="0">
                  <a:moveTo>
                    <a:pt x="2777" y="0"/>
                  </a:moveTo>
                  <a:cubicBezTo>
                    <a:pt x="2210" y="0"/>
                    <a:pt x="1661" y="145"/>
                    <a:pt x="1203" y="489"/>
                  </a:cubicBezTo>
                  <a:cubicBezTo>
                    <a:pt x="229" y="1220"/>
                    <a:pt x="1" y="2665"/>
                    <a:pt x="420" y="3811"/>
                  </a:cubicBezTo>
                  <a:cubicBezTo>
                    <a:pt x="842" y="4954"/>
                    <a:pt x="1784" y="5832"/>
                    <a:pt x="2797" y="6511"/>
                  </a:cubicBezTo>
                  <a:cubicBezTo>
                    <a:pt x="7418" y="9594"/>
                    <a:pt x="13714" y="9214"/>
                    <a:pt x="18325" y="12315"/>
                  </a:cubicBezTo>
                  <a:cubicBezTo>
                    <a:pt x="20496" y="13773"/>
                    <a:pt x="22125" y="15900"/>
                    <a:pt x="24148" y="17558"/>
                  </a:cubicBezTo>
                  <a:cubicBezTo>
                    <a:pt x="25754" y="18874"/>
                    <a:pt x="28724" y="20116"/>
                    <a:pt x="31355" y="20116"/>
                  </a:cubicBezTo>
                  <a:cubicBezTo>
                    <a:pt x="32776" y="20116"/>
                    <a:pt x="34097" y="19754"/>
                    <a:pt x="35052" y="18845"/>
                  </a:cubicBezTo>
                  <a:cubicBezTo>
                    <a:pt x="36007" y="17938"/>
                    <a:pt x="36411" y="16414"/>
                    <a:pt x="35818" y="15238"/>
                  </a:cubicBezTo>
                  <a:cubicBezTo>
                    <a:pt x="34695" y="13016"/>
                    <a:pt x="31431" y="13440"/>
                    <a:pt x="29155" y="12430"/>
                  </a:cubicBezTo>
                  <a:cubicBezTo>
                    <a:pt x="26351" y="11188"/>
                    <a:pt x="25177" y="7743"/>
                    <a:pt x="22594" y="6089"/>
                  </a:cubicBezTo>
                  <a:cubicBezTo>
                    <a:pt x="20541" y="4775"/>
                    <a:pt x="17947" y="4792"/>
                    <a:pt x="15512" y="4699"/>
                  </a:cubicBezTo>
                  <a:cubicBezTo>
                    <a:pt x="12882" y="4599"/>
                    <a:pt x="10144" y="4281"/>
                    <a:pt x="7942" y="2841"/>
                  </a:cubicBezTo>
                  <a:cubicBezTo>
                    <a:pt x="6870" y="2137"/>
                    <a:pt x="5964" y="1188"/>
                    <a:pt x="4841" y="568"/>
                  </a:cubicBezTo>
                  <a:cubicBezTo>
                    <a:pt x="4218" y="224"/>
                    <a:pt x="3483"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14"/>
          <p:cNvGrpSpPr/>
          <p:nvPr/>
        </p:nvGrpSpPr>
        <p:grpSpPr>
          <a:xfrm rot="-782380" flipH="1">
            <a:off x="-485449" y="841949"/>
            <a:ext cx="864162" cy="964424"/>
            <a:chOff x="5126375" y="3456950"/>
            <a:chExt cx="871600" cy="972725"/>
          </a:xfrm>
        </p:grpSpPr>
        <p:sp>
          <p:nvSpPr>
            <p:cNvPr id="293" name="Google Shape;293;p1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4"/>
          <p:cNvGrpSpPr/>
          <p:nvPr/>
        </p:nvGrpSpPr>
        <p:grpSpPr>
          <a:xfrm flipH="1">
            <a:off x="-211881" y="90165"/>
            <a:ext cx="397447" cy="373250"/>
            <a:chOff x="4588475" y="2701525"/>
            <a:chExt cx="522750" cy="490925"/>
          </a:xfrm>
        </p:grpSpPr>
        <p:sp>
          <p:nvSpPr>
            <p:cNvPr id="296" name="Google Shape;296;p14"/>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7" name="Google Shape;327;p16"/>
          <p:cNvGrpSpPr/>
          <p:nvPr/>
        </p:nvGrpSpPr>
        <p:grpSpPr>
          <a:xfrm>
            <a:off x="8383631" y="80323"/>
            <a:ext cx="864191" cy="964457"/>
            <a:chOff x="5126375" y="3456950"/>
            <a:chExt cx="871600" cy="972725"/>
          </a:xfrm>
        </p:grpSpPr>
        <p:sp>
          <p:nvSpPr>
            <p:cNvPr id="328" name="Google Shape;328;p16"/>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6"/>
          <p:cNvGrpSpPr/>
          <p:nvPr/>
        </p:nvGrpSpPr>
        <p:grpSpPr>
          <a:xfrm>
            <a:off x="7894950" y="80315"/>
            <a:ext cx="397447" cy="373250"/>
            <a:chOff x="4588475" y="2701525"/>
            <a:chExt cx="522750" cy="490925"/>
          </a:xfrm>
        </p:grpSpPr>
        <p:sp>
          <p:nvSpPr>
            <p:cNvPr id="331" name="Google Shape;331;p16"/>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6"/>
          <p:cNvGrpSpPr/>
          <p:nvPr/>
        </p:nvGrpSpPr>
        <p:grpSpPr>
          <a:xfrm rot="-6591403">
            <a:off x="8349278" y="891254"/>
            <a:ext cx="619051" cy="472599"/>
            <a:chOff x="5912250" y="3478825"/>
            <a:chExt cx="624325" cy="476625"/>
          </a:xfrm>
        </p:grpSpPr>
        <p:sp>
          <p:nvSpPr>
            <p:cNvPr id="345" name="Google Shape;345;p16"/>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347"/>
        <p:cNvGrpSpPr/>
        <p:nvPr/>
      </p:nvGrpSpPr>
      <p:grpSpPr>
        <a:xfrm>
          <a:off x="0" y="0"/>
          <a:ext cx="0" cy="0"/>
          <a:chOff x="0" y="0"/>
          <a:chExt cx="0" cy="0"/>
        </a:xfrm>
      </p:grpSpPr>
      <p:sp>
        <p:nvSpPr>
          <p:cNvPr id="348" name="Google Shape;348;p17"/>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9" name="Google Shape;349;p17"/>
          <p:cNvGrpSpPr/>
          <p:nvPr/>
        </p:nvGrpSpPr>
        <p:grpSpPr>
          <a:xfrm rot="7273291">
            <a:off x="8236870" y="-206618"/>
            <a:ext cx="1421688" cy="1294802"/>
            <a:chOff x="5059025" y="1760825"/>
            <a:chExt cx="1864700" cy="1698275"/>
          </a:xfrm>
        </p:grpSpPr>
        <p:sp>
          <p:nvSpPr>
            <p:cNvPr id="350" name="Google Shape;350;p17"/>
            <p:cNvSpPr/>
            <p:nvPr/>
          </p:nvSpPr>
          <p:spPr>
            <a:xfrm>
              <a:off x="5350625" y="1760825"/>
              <a:ext cx="1573100" cy="1698275"/>
            </a:xfrm>
            <a:custGeom>
              <a:avLst/>
              <a:gdLst/>
              <a:ahLst/>
              <a:cxnLst/>
              <a:rect l="l" t="t" r="r" b="b"/>
              <a:pathLst>
                <a:path w="62924" h="67931" extrusionOk="0">
                  <a:moveTo>
                    <a:pt x="42057" y="1"/>
                  </a:moveTo>
                  <a:cubicBezTo>
                    <a:pt x="41694" y="1"/>
                    <a:pt x="41332" y="9"/>
                    <a:pt x="40971" y="27"/>
                  </a:cubicBezTo>
                  <a:cubicBezTo>
                    <a:pt x="34668" y="331"/>
                    <a:pt x="28669" y="3029"/>
                    <a:pt x="23511" y="6663"/>
                  </a:cubicBezTo>
                  <a:cubicBezTo>
                    <a:pt x="8444" y="17277"/>
                    <a:pt x="0" y="36585"/>
                    <a:pt x="2439" y="54853"/>
                  </a:cubicBezTo>
                  <a:cubicBezTo>
                    <a:pt x="2800" y="57564"/>
                    <a:pt x="3436" y="60362"/>
                    <a:pt x="5171" y="62478"/>
                  </a:cubicBezTo>
                  <a:cubicBezTo>
                    <a:pt x="7130" y="64864"/>
                    <a:pt x="10191" y="66027"/>
                    <a:pt x="13169" y="66834"/>
                  </a:cubicBezTo>
                  <a:cubicBezTo>
                    <a:pt x="15473" y="67459"/>
                    <a:pt x="17877" y="67930"/>
                    <a:pt x="20252" y="67930"/>
                  </a:cubicBezTo>
                  <a:cubicBezTo>
                    <a:pt x="21637" y="67930"/>
                    <a:pt x="23012" y="67770"/>
                    <a:pt x="24350" y="67386"/>
                  </a:cubicBezTo>
                  <a:cubicBezTo>
                    <a:pt x="31624" y="65305"/>
                    <a:pt x="35452" y="57645"/>
                    <a:pt x="39729" y="51404"/>
                  </a:cubicBezTo>
                  <a:cubicBezTo>
                    <a:pt x="42601" y="47209"/>
                    <a:pt x="46014" y="43384"/>
                    <a:pt x="49854" y="40053"/>
                  </a:cubicBezTo>
                  <a:cubicBezTo>
                    <a:pt x="52053" y="38145"/>
                    <a:pt x="54412" y="36373"/>
                    <a:pt x="56191" y="34069"/>
                  </a:cubicBezTo>
                  <a:cubicBezTo>
                    <a:pt x="61137" y="27659"/>
                    <a:pt x="62924" y="13507"/>
                    <a:pt x="57802" y="7028"/>
                  </a:cubicBezTo>
                  <a:cubicBezTo>
                    <a:pt x="54111" y="2362"/>
                    <a:pt x="48025" y="1"/>
                    <a:pt x="42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5059025" y="2837200"/>
              <a:ext cx="899200" cy="439525"/>
            </a:xfrm>
            <a:custGeom>
              <a:avLst/>
              <a:gdLst/>
              <a:ahLst/>
              <a:cxnLst/>
              <a:rect l="l" t="t" r="r" b="b"/>
              <a:pathLst>
                <a:path w="35968" h="17581" extrusionOk="0">
                  <a:moveTo>
                    <a:pt x="6105" y="1"/>
                  </a:moveTo>
                  <a:cubicBezTo>
                    <a:pt x="5867" y="1"/>
                    <a:pt x="5631" y="19"/>
                    <a:pt x="5395" y="60"/>
                  </a:cubicBezTo>
                  <a:cubicBezTo>
                    <a:pt x="1" y="1004"/>
                    <a:pt x="6232" y="7289"/>
                    <a:pt x="8267" y="8805"/>
                  </a:cubicBezTo>
                  <a:cubicBezTo>
                    <a:pt x="11919" y="11527"/>
                    <a:pt x="17060" y="11023"/>
                    <a:pt x="20645" y="13821"/>
                  </a:cubicBezTo>
                  <a:cubicBezTo>
                    <a:pt x="21367" y="14386"/>
                    <a:pt x="22001" y="15086"/>
                    <a:pt x="22834" y="15468"/>
                  </a:cubicBezTo>
                  <a:cubicBezTo>
                    <a:pt x="23437" y="15743"/>
                    <a:pt x="24077" y="15826"/>
                    <a:pt x="24735" y="15826"/>
                  </a:cubicBezTo>
                  <a:cubicBezTo>
                    <a:pt x="25728" y="15826"/>
                    <a:pt x="26761" y="15637"/>
                    <a:pt x="27768" y="15637"/>
                  </a:cubicBezTo>
                  <a:cubicBezTo>
                    <a:pt x="28220" y="15637"/>
                    <a:pt x="28667" y="15675"/>
                    <a:pt x="29102" y="15785"/>
                  </a:cubicBezTo>
                  <a:cubicBezTo>
                    <a:pt x="30427" y="16122"/>
                    <a:pt x="31516" y="17097"/>
                    <a:pt x="32830" y="17477"/>
                  </a:cubicBezTo>
                  <a:cubicBezTo>
                    <a:pt x="33071" y="17547"/>
                    <a:pt x="33330" y="17580"/>
                    <a:pt x="33591" y="17580"/>
                  </a:cubicBezTo>
                  <a:cubicBezTo>
                    <a:pt x="34754" y="17580"/>
                    <a:pt x="35967" y="16915"/>
                    <a:pt x="35908" y="15798"/>
                  </a:cubicBezTo>
                  <a:cubicBezTo>
                    <a:pt x="35865" y="14997"/>
                    <a:pt x="35179" y="14390"/>
                    <a:pt x="34500" y="13963"/>
                  </a:cubicBezTo>
                  <a:cubicBezTo>
                    <a:pt x="30836" y="11660"/>
                    <a:pt x="26075" y="11794"/>
                    <a:pt x="22299" y="9676"/>
                  </a:cubicBezTo>
                  <a:cubicBezTo>
                    <a:pt x="19391" y="8047"/>
                    <a:pt x="17336" y="5233"/>
                    <a:pt x="14617" y="3301"/>
                  </a:cubicBezTo>
                  <a:cubicBezTo>
                    <a:pt x="12784" y="1998"/>
                    <a:pt x="10679" y="1123"/>
                    <a:pt x="8529" y="459"/>
                  </a:cubicBezTo>
                  <a:cubicBezTo>
                    <a:pt x="7741" y="218"/>
                    <a:pt x="6921" y="1"/>
                    <a:pt x="6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5598825" y="2775975"/>
              <a:ext cx="856100" cy="451800"/>
            </a:xfrm>
            <a:custGeom>
              <a:avLst/>
              <a:gdLst/>
              <a:ahLst/>
              <a:cxnLst/>
              <a:rect l="l" t="t" r="r" b="b"/>
              <a:pathLst>
                <a:path w="34244" h="18072" extrusionOk="0">
                  <a:moveTo>
                    <a:pt x="3880" y="1"/>
                  </a:moveTo>
                  <a:cubicBezTo>
                    <a:pt x="3336" y="1"/>
                    <a:pt x="2792" y="48"/>
                    <a:pt x="2256" y="144"/>
                  </a:cubicBezTo>
                  <a:cubicBezTo>
                    <a:pt x="1724" y="239"/>
                    <a:pt x="1172" y="396"/>
                    <a:pt x="789" y="776"/>
                  </a:cubicBezTo>
                  <a:cubicBezTo>
                    <a:pt x="0" y="1555"/>
                    <a:pt x="269" y="2958"/>
                    <a:pt x="1025" y="3769"/>
                  </a:cubicBezTo>
                  <a:cubicBezTo>
                    <a:pt x="1779" y="4580"/>
                    <a:pt x="2866" y="4971"/>
                    <a:pt x="3878" y="5425"/>
                  </a:cubicBezTo>
                  <a:cubicBezTo>
                    <a:pt x="5842" y="6310"/>
                    <a:pt x="7654" y="7533"/>
                    <a:pt x="9210" y="9023"/>
                  </a:cubicBezTo>
                  <a:cubicBezTo>
                    <a:pt x="10282" y="10049"/>
                    <a:pt x="11259" y="11224"/>
                    <a:pt x="12566" y="11927"/>
                  </a:cubicBezTo>
                  <a:cubicBezTo>
                    <a:pt x="14706" y="13082"/>
                    <a:pt x="17302" y="12776"/>
                    <a:pt x="19711" y="13103"/>
                  </a:cubicBezTo>
                  <a:cubicBezTo>
                    <a:pt x="23794" y="13657"/>
                    <a:pt x="26305" y="17111"/>
                    <a:pt x="30092" y="17954"/>
                  </a:cubicBezTo>
                  <a:cubicBezTo>
                    <a:pt x="30451" y="18034"/>
                    <a:pt x="30776" y="18071"/>
                    <a:pt x="31069" y="18071"/>
                  </a:cubicBezTo>
                  <a:cubicBezTo>
                    <a:pt x="34244" y="18071"/>
                    <a:pt x="33624" y="13697"/>
                    <a:pt x="31410" y="11900"/>
                  </a:cubicBezTo>
                  <a:cubicBezTo>
                    <a:pt x="29128" y="10049"/>
                    <a:pt x="26685" y="8127"/>
                    <a:pt x="23774" y="7730"/>
                  </a:cubicBezTo>
                  <a:cubicBezTo>
                    <a:pt x="23307" y="7666"/>
                    <a:pt x="22835" y="7644"/>
                    <a:pt x="22360" y="7644"/>
                  </a:cubicBezTo>
                  <a:cubicBezTo>
                    <a:pt x="21154" y="7644"/>
                    <a:pt x="19933" y="7790"/>
                    <a:pt x="18740" y="7790"/>
                  </a:cubicBezTo>
                  <a:cubicBezTo>
                    <a:pt x="17783" y="7790"/>
                    <a:pt x="16844" y="7696"/>
                    <a:pt x="15946" y="7355"/>
                  </a:cubicBezTo>
                  <a:cubicBezTo>
                    <a:pt x="13398" y="6391"/>
                    <a:pt x="11944" y="3746"/>
                    <a:pt x="9809" y="2050"/>
                  </a:cubicBezTo>
                  <a:cubicBezTo>
                    <a:pt x="8140" y="723"/>
                    <a:pt x="6010"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5330200" y="2341675"/>
              <a:ext cx="928200" cy="451725"/>
            </a:xfrm>
            <a:custGeom>
              <a:avLst/>
              <a:gdLst/>
              <a:ahLst/>
              <a:cxnLst/>
              <a:rect l="l" t="t" r="r" b="b"/>
              <a:pathLst>
                <a:path w="37128" h="18069" extrusionOk="0">
                  <a:moveTo>
                    <a:pt x="4733" y="0"/>
                  </a:moveTo>
                  <a:cubicBezTo>
                    <a:pt x="4408" y="0"/>
                    <a:pt x="4074" y="15"/>
                    <a:pt x="3731" y="46"/>
                  </a:cubicBezTo>
                  <a:cubicBezTo>
                    <a:pt x="2854" y="126"/>
                    <a:pt x="1935" y="300"/>
                    <a:pt x="1263" y="873"/>
                  </a:cubicBezTo>
                  <a:cubicBezTo>
                    <a:pt x="880" y="1200"/>
                    <a:pt x="604" y="1642"/>
                    <a:pt x="435" y="2118"/>
                  </a:cubicBezTo>
                  <a:cubicBezTo>
                    <a:pt x="0" y="3349"/>
                    <a:pt x="339" y="4817"/>
                    <a:pt x="1267" y="5733"/>
                  </a:cubicBezTo>
                  <a:cubicBezTo>
                    <a:pt x="1931" y="6388"/>
                    <a:pt x="2517" y="6584"/>
                    <a:pt x="3112" y="6584"/>
                  </a:cubicBezTo>
                  <a:cubicBezTo>
                    <a:pt x="3784" y="6584"/>
                    <a:pt x="4468" y="6334"/>
                    <a:pt x="5287" y="6212"/>
                  </a:cubicBezTo>
                  <a:cubicBezTo>
                    <a:pt x="5688" y="6152"/>
                    <a:pt x="6089" y="6126"/>
                    <a:pt x="6489" y="6126"/>
                  </a:cubicBezTo>
                  <a:cubicBezTo>
                    <a:pt x="7692" y="6126"/>
                    <a:pt x="8886" y="6367"/>
                    <a:pt x="10074" y="6681"/>
                  </a:cubicBezTo>
                  <a:cubicBezTo>
                    <a:pt x="13424" y="7566"/>
                    <a:pt x="16557" y="9305"/>
                    <a:pt x="19002" y="11769"/>
                  </a:cubicBezTo>
                  <a:cubicBezTo>
                    <a:pt x="21114" y="13897"/>
                    <a:pt x="22984" y="16662"/>
                    <a:pt x="25920" y="17267"/>
                  </a:cubicBezTo>
                  <a:cubicBezTo>
                    <a:pt x="26405" y="17366"/>
                    <a:pt x="26898" y="17400"/>
                    <a:pt x="27394" y="17400"/>
                  </a:cubicBezTo>
                  <a:cubicBezTo>
                    <a:pt x="28411" y="17400"/>
                    <a:pt x="29442" y="17259"/>
                    <a:pt x="30455" y="17259"/>
                  </a:cubicBezTo>
                  <a:cubicBezTo>
                    <a:pt x="31066" y="17259"/>
                    <a:pt x="31670" y="17310"/>
                    <a:pt x="32261" y="17475"/>
                  </a:cubicBezTo>
                  <a:cubicBezTo>
                    <a:pt x="33008" y="17682"/>
                    <a:pt x="33750" y="18069"/>
                    <a:pt x="34504" y="18069"/>
                  </a:cubicBezTo>
                  <a:cubicBezTo>
                    <a:pt x="34641" y="18069"/>
                    <a:pt x="34779" y="18056"/>
                    <a:pt x="34918" y="18027"/>
                  </a:cubicBezTo>
                  <a:cubicBezTo>
                    <a:pt x="35698" y="17862"/>
                    <a:pt x="36296" y="17183"/>
                    <a:pt x="36549" y="16427"/>
                  </a:cubicBezTo>
                  <a:cubicBezTo>
                    <a:pt x="37128" y="14697"/>
                    <a:pt x="36061" y="12757"/>
                    <a:pt x="34539" y="11753"/>
                  </a:cubicBezTo>
                  <a:cubicBezTo>
                    <a:pt x="33016" y="10749"/>
                    <a:pt x="31142" y="10466"/>
                    <a:pt x="29334" y="10226"/>
                  </a:cubicBezTo>
                  <a:cubicBezTo>
                    <a:pt x="27525" y="9986"/>
                    <a:pt x="25655" y="9746"/>
                    <a:pt x="24090" y="8808"/>
                  </a:cubicBezTo>
                  <a:cubicBezTo>
                    <a:pt x="21843" y="7462"/>
                    <a:pt x="20590" y="4902"/>
                    <a:pt x="18484" y="3347"/>
                  </a:cubicBezTo>
                  <a:cubicBezTo>
                    <a:pt x="16260" y="1708"/>
                    <a:pt x="13725" y="1661"/>
                    <a:pt x="11138" y="1149"/>
                  </a:cubicBezTo>
                  <a:cubicBezTo>
                    <a:pt x="8897" y="705"/>
                    <a:pt x="7008"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5970000" y="2255650"/>
              <a:ext cx="910300" cy="502900"/>
            </a:xfrm>
            <a:custGeom>
              <a:avLst/>
              <a:gdLst/>
              <a:ahLst/>
              <a:cxnLst/>
              <a:rect l="l" t="t" r="r" b="b"/>
              <a:pathLst>
                <a:path w="36412" h="20116" extrusionOk="0">
                  <a:moveTo>
                    <a:pt x="2777" y="0"/>
                  </a:moveTo>
                  <a:cubicBezTo>
                    <a:pt x="2210" y="0"/>
                    <a:pt x="1661" y="145"/>
                    <a:pt x="1203" y="489"/>
                  </a:cubicBezTo>
                  <a:cubicBezTo>
                    <a:pt x="229" y="1220"/>
                    <a:pt x="1" y="2665"/>
                    <a:pt x="420" y="3811"/>
                  </a:cubicBezTo>
                  <a:cubicBezTo>
                    <a:pt x="842" y="4954"/>
                    <a:pt x="1784" y="5832"/>
                    <a:pt x="2797" y="6511"/>
                  </a:cubicBezTo>
                  <a:cubicBezTo>
                    <a:pt x="7418" y="9594"/>
                    <a:pt x="13714" y="9214"/>
                    <a:pt x="18325" y="12315"/>
                  </a:cubicBezTo>
                  <a:cubicBezTo>
                    <a:pt x="20496" y="13773"/>
                    <a:pt x="22125" y="15900"/>
                    <a:pt x="24148" y="17558"/>
                  </a:cubicBezTo>
                  <a:cubicBezTo>
                    <a:pt x="25754" y="18874"/>
                    <a:pt x="28724" y="20116"/>
                    <a:pt x="31355" y="20116"/>
                  </a:cubicBezTo>
                  <a:cubicBezTo>
                    <a:pt x="32776" y="20116"/>
                    <a:pt x="34097" y="19754"/>
                    <a:pt x="35052" y="18845"/>
                  </a:cubicBezTo>
                  <a:cubicBezTo>
                    <a:pt x="36007" y="17938"/>
                    <a:pt x="36411" y="16414"/>
                    <a:pt x="35818" y="15238"/>
                  </a:cubicBezTo>
                  <a:cubicBezTo>
                    <a:pt x="34695" y="13016"/>
                    <a:pt x="31431" y="13440"/>
                    <a:pt x="29155" y="12430"/>
                  </a:cubicBezTo>
                  <a:cubicBezTo>
                    <a:pt x="26351" y="11188"/>
                    <a:pt x="25177" y="7743"/>
                    <a:pt x="22594" y="6089"/>
                  </a:cubicBezTo>
                  <a:cubicBezTo>
                    <a:pt x="20541" y="4775"/>
                    <a:pt x="17947" y="4792"/>
                    <a:pt x="15512" y="4699"/>
                  </a:cubicBezTo>
                  <a:cubicBezTo>
                    <a:pt x="12882" y="4599"/>
                    <a:pt x="10144" y="4281"/>
                    <a:pt x="7942" y="2841"/>
                  </a:cubicBezTo>
                  <a:cubicBezTo>
                    <a:pt x="6870" y="2137"/>
                    <a:pt x="5964" y="1188"/>
                    <a:pt x="4841" y="568"/>
                  </a:cubicBezTo>
                  <a:cubicBezTo>
                    <a:pt x="4218" y="224"/>
                    <a:pt x="3483"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7"/>
          <p:cNvGrpSpPr/>
          <p:nvPr/>
        </p:nvGrpSpPr>
        <p:grpSpPr>
          <a:xfrm>
            <a:off x="7596678" y="-104144"/>
            <a:ext cx="518307" cy="486752"/>
            <a:chOff x="4588475" y="2701525"/>
            <a:chExt cx="522750" cy="490925"/>
          </a:xfrm>
        </p:grpSpPr>
        <p:sp>
          <p:nvSpPr>
            <p:cNvPr id="356" name="Google Shape;356;p17"/>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17"/>
          <p:cNvGrpSpPr/>
          <p:nvPr/>
        </p:nvGrpSpPr>
        <p:grpSpPr>
          <a:xfrm>
            <a:off x="6424743" y="4603995"/>
            <a:ext cx="3003055" cy="1326404"/>
            <a:chOff x="1957325" y="644075"/>
            <a:chExt cx="3028800" cy="1337775"/>
          </a:xfrm>
        </p:grpSpPr>
        <p:sp>
          <p:nvSpPr>
            <p:cNvPr id="370" name="Google Shape;370;p17"/>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17"/>
          <p:cNvGrpSpPr/>
          <p:nvPr/>
        </p:nvGrpSpPr>
        <p:grpSpPr>
          <a:xfrm rot="3922258">
            <a:off x="1086883" y="4552844"/>
            <a:ext cx="432047" cy="427684"/>
            <a:chOff x="3407275" y="3192425"/>
            <a:chExt cx="435750" cy="431350"/>
          </a:xfrm>
        </p:grpSpPr>
        <p:sp>
          <p:nvSpPr>
            <p:cNvPr id="376" name="Google Shape;376;p17"/>
            <p:cNvSpPr/>
            <p:nvPr/>
          </p:nvSpPr>
          <p:spPr>
            <a:xfrm>
              <a:off x="3407275" y="3289575"/>
              <a:ext cx="435750" cy="334200"/>
            </a:xfrm>
            <a:custGeom>
              <a:avLst/>
              <a:gdLst/>
              <a:ahLst/>
              <a:cxnLst/>
              <a:rect l="l" t="t" r="r" b="b"/>
              <a:pathLst>
                <a:path w="17430" h="13368" extrusionOk="0">
                  <a:moveTo>
                    <a:pt x="14409" y="1"/>
                  </a:moveTo>
                  <a:cubicBezTo>
                    <a:pt x="13961" y="1"/>
                    <a:pt x="13509" y="34"/>
                    <a:pt x="13064" y="69"/>
                  </a:cubicBezTo>
                  <a:cubicBezTo>
                    <a:pt x="11596" y="180"/>
                    <a:pt x="10093" y="303"/>
                    <a:pt x="8757" y="921"/>
                  </a:cubicBezTo>
                  <a:cubicBezTo>
                    <a:pt x="7876" y="1330"/>
                    <a:pt x="7102" y="1941"/>
                    <a:pt x="6374" y="2585"/>
                  </a:cubicBezTo>
                  <a:cubicBezTo>
                    <a:pt x="3983" y="4697"/>
                    <a:pt x="1585" y="7518"/>
                    <a:pt x="670" y="10641"/>
                  </a:cubicBezTo>
                  <a:cubicBezTo>
                    <a:pt x="529" y="11128"/>
                    <a:pt x="1" y="13368"/>
                    <a:pt x="1006" y="13368"/>
                  </a:cubicBezTo>
                  <a:cubicBezTo>
                    <a:pt x="1130" y="13368"/>
                    <a:pt x="1277" y="13334"/>
                    <a:pt x="1451" y="13258"/>
                  </a:cubicBezTo>
                  <a:cubicBezTo>
                    <a:pt x="2071" y="12990"/>
                    <a:pt x="1971" y="11008"/>
                    <a:pt x="2168" y="10447"/>
                  </a:cubicBezTo>
                  <a:cubicBezTo>
                    <a:pt x="3395" y="6968"/>
                    <a:pt x="6747" y="4708"/>
                    <a:pt x="10088" y="3527"/>
                  </a:cubicBezTo>
                  <a:cubicBezTo>
                    <a:pt x="11920" y="2878"/>
                    <a:pt x="13854" y="3005"/>
                    <a:pt x="15650" y="2494"/>
                  </a:cubicBezTo>
                  <a:cubicBezTo>
                    <a:pt x="16085" y="2372"/>
                    <a:pt x="16662" y="2084"/>
                    <a:pt x="16991" y="1733"/>
                  </a:cubicBezTo>
                  <a:lnTo>
                    <a:pt x="16992" y="1733"/>
                  </a:lnTo>
                  <a:cubicBezTo>
                    <a:pt x="17414" y="1281"/>
                    <a:pt x="17429" y="723"/>
                    <a:pt x="16204" y="275"/>
                  </a:cubicBezTo>
                  <a:cubicBezTo>
                    <a:pt x="15630" y="64"/>
                    <a:pt x="15023" y="1"/>
                    <a:pt x="14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3473025" y="3192425"/>
              <a:ext cx="334075" cy="159750"/>
            </a:xfrm>
            <a:custGeom>
              <a:avLst/>
              <a:gdLst/>
              <a:ahLst/>
              <a:cxnLst/>
              <a:rect l="l" t="t" r="r" b="b"/>
              <a:pathLst>
                <a:path w="13363" h="6390" extrusionOk="0">
                  <a:moveTo>
                    <a:pt x="7834" y="1"/>
                  </a:moveTo>
                  <a:cubicBezTo>
                    <a:pt x="7254" y="1"/>
                    <a:pt x="6676" y="42"/>
                    <a:pt x="6119" y="200"/>
                  </a:cubicBezTo>
                  <a:cubicBezTo>
                    <a:pt x="4521" y="654"/>
                    <a:pt x="2782" y="2170"/>
                    <a:pt x="1770" y="3469"/>
                  </a:cubicBezTo>
                  <a:cubicBezTo>
                    <a:pt x="1438" y="3898"/>
                    <a:pt x="1" y="6076"/>
                    <a:pt x="1073" y="6371"/>
                  </a:cubicBezTo>
                  <a:cubicBezTo>
                    <a:pt x="1119" y="6384"/>
                    <a:pt x="1163" y="6390"/>
                    <a:pt x="1206" y="6390"/>
                  </a:cubicBezTo>
                  <a:cubicBezTo>
                    <a:pt x="1626" y="6390"/>
                    <a:pt x="1888" y="5811"/>
                    <a:pt x="2060" y="5375"/>
                  </a:cubicBezTo>
                  <a:cubicBezTo>
                    <a:pt x="3011" y="2957"/>
                    <a:pt x="5732" y="1369"/>
                    <a:pt x="8303" y="1369"/>
                  </a:cubicBezTo>
                  <a:cubicBezTo>
                    <a:pt x="8626" y="1369"/>
                    <a:pt x="8946" y="1394"/>
                    <a:pt x="9259" y="1446"/>
                  </a:cubicBezTo>
                  <a:cubicBezTo>
                    <a:pt x="9850" y="1542"/>
                    <a:pt x="11003" y="2032"/>
                    <a:pt x="11834" y="2032"/>
                  </a:cubicBezTo>
                  <a:cubicBezTo>
                    <a:pt x="12080" y="2032"/>
                    <a:pt x="12298" y="1989"/>
                    <a:pt x="12464" y="1881"/>
                  </a:cubicBezTo>
                  <a:cubicBezTo>
                    <a:pt x="13362" y="1296"/>
                    <a:pt x="12247" y="667"/>
                    <a:pt x="11576" y="504"/>
                  </a:cubicBezTo>
                  <a:cubicBezTo>
                    <a:pt x="10885" y="334"/>
                    <a:pt x="10201" y="75"/>
                    <a:pt x="9486" y="50"/>
                  </a:cubicBezTo>
                  <a:cubicBezTo>
                    <a:pt x="9229" y="41"/>
                    <a:pt x="8970" y="32"/>
                    <a:pt x="8713" y="22"/>
                  </a:cubicBezTo>
                  <a:cubicBezTo>
                    <a:pt x="8421" y="11"/>
                    <a:pt x="8127" y="1"/>
                    <a:pt x="7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378"/>
        <p:cNvGrpSpPr/>
        <p:nvPr/>
      </p:nvGrpSpPr>
      <p:grpSpPr>
        <a:xfrm>
          <a:off x="0" y="0"/>
          <a:ext cx="0" cy="0"/>
          <a:chOff x="0" y="0"/>
          <a:chExt cx="0" cy="0"/>
        </a:xfrm>
      </p:grpSpPr>
      <p:sp>
        <p:nvSpPr>
          <p:cNvPr id="379" name="Google Shape;379;p18"/>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0" name="Google Shape;380;p18"/>
          <p:cNvSpPr/>
          <p:nvPr/>
        </p:nvSpPr>
        <p:spPr>
          <a:xfrm>
            <a:off x="682845" y="-96086"/>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199254" y="33530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8"/>
          <p:cNvGrpSpPr/>
          <p:nvPr/>
        </p:nvGrpSpPr>
        <p:grpSpPr>
          <a:xfrm rot="1640111">
            <a:off x="8666460" y="3256650"/>
            <a:ext cx="902628" cy="800031"/>
            <a:chOff x="1553225" y="238125"/>
            <a:chExt cx="910350" cy="806875"/>
          </a:xfrm>
        </p:grpSpPr>
        <p:sp>
          <p:nvSpPr>
            <p:cNvPr id="383" name="Google Shape;383;p18"/>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385"/>
        <p:cNvGrpSpPr/>
        <p:nvPr/>
      </p:nvGrpSpPr>
      <p:grpSpPr>
        <a:xfrm>
          <a:off x="0" y="0"/>
          <a:ext cx="0" cy="0"/>
          <a:chOff x="0" y="0"/>
          <a:chExt cx="0" cy="0"/>
        </a:xfrm>
      </p:grpSpPr>
      <p:sp>
        <p:nvSpPr>
          <p:cNvPr id="386" name="Google Shape;386;p19"/>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87" name="Google Shape;387;p19"/>
          <p:cNvGrpSpPr/>
          <p:nvPr/>
        </p:nvGrpSpPr>
        <p:grpSpPr>
          <a:xfrm>
            <a:off x="7413300" y="-10673"/>
            <a:ext cx="397447" cy="373250"/>
            <a:chOff x="4588475" y="2701525"/>
            <a:chExt cx="522750" cy="490925"/>
          </a:xfrm>
        </p:grpSpPr>
        <p:sp>
          <p:nvSpPr>
            <p:cNvPr id="388" name="Google Shape;388;p19"/>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9"/>
          <p:cNvGrpSpPr/>
          <p:nvPr/>
        </p:nvGrpSpPr>
        <p:grpSpPr>
          <a:xfrm>
            <a:off x="6417868" y="4639345"/>
            <a:ext cx="3003055" cy="1326404"/>
            <a:chOff x="1957325" y="644075"/>
            <a:chExt cx="3028800" cy="1337775"/>
          </a:xfrm>
        </p:grpSpPr>
        <p:sp>
          <p:nvSpPr>
            <p:cNvPr id="402" name="Google Shape;402;p19"/>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9"/>
          <p:cNvGrpSpPr/>
          <p:nvPr/>
        </p:nvGrpSpPr>
        <p:grpSpPr>
          <a:xfrm flipH="1">
            <a:off x="7169422" y="4527040"/>
            <a:ext cx="397447" cy="373250"/>
            <a:chOff x="4588475" y="2701525"/>
            <a:chExt cx="522750" cy="490925"/>
          </a:xfrm>
        </p:grpSpPr>
        <p:sp>
          <p:nvSpPr>
            <p:cNvPr id="408" name="Google Shape;408;p19"/>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10_2_1">
    <p:spTree>
      <p:nvGrpSpPr>
        <p:cNvPr id="1" name="Shape 421"/>
        <p:cNvGrpSpPr/>
        <p:nvPr/>
      </p:nvGrpSpPr>
      <p:grpSpPr>
        <a:xfrm>
          <a:off x="0" y="0"/>
          <a:ext cx="0" cy="0"/>
          <a:chOff x="0" y="0"/>
          <a:chExt cx="0" cy="0"/>
        </a:xfrm>
      </p:grpSpPr>
      <p:sp>
        <p:nvSpPr>
          <p:cNvPr id="422" name="Google Shape;422;p20"/>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3" name="Google Shape;423;p20"/>
          <p:cNvSpPr txBox="1">
            <a:spLocks noGrp="1"/>
          </p:cNvSpPr>
          <p:nvPr>
            <p:ph type="subTitle" idx="1"/>
          </p:nvPr>
        </p:nvSpPr>
        <p:spPr>
          <a:xfrm>
            <a:off x="713225" y="2495050"/>
            <a:ext cx="6737400" cy="99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4" name="Google Shape;424;p20"/>
          <p:cNvSpPr txBox="1">
            <a:spLocks noGrp="1"/>
          </p:cNvSpPr>
          <p:nvPr>
            <p:ph type="subTitle" idx="2"/>
          </p:nvPr>
        </p:nvSpPr>
        <p:spPr>
          <a:xfrm>
            <a:off x="713225" y="2037550"/>
            <a:ext cx="6737400" cy="575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000" b="1">
                <a:latin typeface="League Spartan"/>
                <a:ea typeface="League Spartan"/>
                <a:cs typeface="League Spartan"/>
                <a:sym typeface="League 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5" name="Google Shape;425;p20"/>
          <p:cNvSpPr/>
          <p:nvPr/>
        </p:nvSpPr>
        <p:spPr>
          <a:xfrm rot="10800000">
            <a:off x="7459682" y="-86199"/>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rot="10800000">
            <a:off x="8823430" y="819961"/>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rot="10800000">
            <a:off x="8776931" y="60907"/>
            <a:ext cx="302870" cy="305749"/>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10800000">
            <a:off x="8585945" y="1481317"/>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20"/>
          <p:cNvGrpSpPr/>
          <p:nvPr/>
        </p:nvGrpSpPr>
        <p:grpSpPr>
          <a:xfrm rot="10800000">
            <a:off x="8171579" y="159085"/>
            <a:ext cx="518307" cy="486752"/>
            <a:chOff x="4588475" y="2701525"/>
            <a:chExt cx="522750" cy="490925"/>
          </a:xfrm>
        </p:grpSpPr>
        <p:sp>
          <p:nvSpPr>
            <p:cNvPr id="430" name="Google Shape;430;p20"/>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20"/>
          <p:cNvGrpSpPr/>
          <p:nvPr/>
        </p:nvGrpSpPr>
        <p:grpSpPr>
          <a:xfrm rot="-734354">
            <a:off x="164462" y="3853981"/>
            <a:ext cx="619041" cy="472591"/>
            <a:chOff x="5912250" y="3478825"/>
            <a:chExt cx="624325" cy="476625"/>
          </a:xfrm>
        </p:grpSpPr>
        <p:sp>
          <p:nvSpPr>
            <p:cNvPr id="444" name="Google Shape;444;p20"/>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20"/>
          <p:cNvGrpSpPr/>
          <p:nvPr/>
        </p:nvGrpSpPr>
        <p:grpSpPr>
          <a:xfrm>
            <a:off x="8430731" y="3533435"/>
            <a:ext cx="864191" cy="964457"/>
            <a:chOff x="5126375" y="3456950"/>
            <a:chExt cx="871600" cy="972725"/>
          </a:xfrm>
        </p:grpSpPr>
        <p:sp>
          <p:nvSpPr>
            <p:cNvPr id="447" name="Google Shape;447;p20"/>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91"/>
        <p:cNvGrpSpPr/>
        <p:nvPr/>
      </p:nvGrpSpPr>
      <p:grpSpPr>
        <a:xfrm>
          <a:off x="0" y="0"/>
          <a:ext cx="0" cy="0"/>
          <a:chOff x="0" y="0"/>
          <a:chExt cx="0" cy="0"/>
        </a:xfrm>
      </p:grpSpPr>
      <p:grpSp>
        <p:nvGrpSpPr>
          <p:cNvPr id="492" name="Google Shape;492;p22"/>
          <p:cNvGrpSpPr/>
          <p:nvPr/>
        </p:nvGrpSpPr>
        <p:grpSpPr>
          <a:xfrm>
            <a:off x="7923489" y="3657353"/>
            <a:ext cx="1451518" cy="1122474"/>
            <a:chOff x="2225675" y="1937950"/>
            <a:chExt cx="1831800" cy="1416550"/>
          </a:xfrm>
        </p:grpSpPr>
        <p:sp>
          <p:nvSpPr>
            <p:cNvPr id="493" name="Google Shape;493;p22"/>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22"/>
          <p:cNvGrpSpPr/>
          <p:nvPr/>
        </p:nvGrpSpPr>
        <p:grpSpPr>
          <a:xfrm>
            <a:off x="8212989" y="4779838"/>
            <a:ext cx="690656" cy="770787"/>
            <a:chOff x="5126375" y="3456950"/>
            <a:chExt cx="871600" cy="972725"/>
          </a:xfrm>
        </p:grpSpPr>
        <p:sp>
          <p:nvSpPr>
            <p:cNvPr id="496" name="Google Shape;496;p22"/>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rgbClr val="39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22"/>
          <p:cNvGrpSpPr/>
          <p:nvPr/>
        </p:nvGrpSpPr>
        <p:grpSpPr>
          <a:xfrm>
            <a:off x="7202131" y="4695139"/>
            <a:ext cx="721361" cy="639368"/>
            <a:chOff x="1553225" y="238125"/>
            <a:chExt cx="910350" cy="806875"/>
          </a:xfrm>
        </p:grpSpPr>
        <p:sp>
          <p:nvSpPr>
            <p:cNvPr id="499" name="Google Shape;499;p22"/>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22"/>
          <p:cNvGrpSpPr/>
          <p:nvPr/>
        </p:nvGrpSpPr>
        <p:grpSpPr>
          <a:xfrm>
            <a:off x="12" y="4343661"/>
            <a:ext cx="1527488" cy="1427872"/>
            <a:chOff x="288975" y="3382775"/>
            <a:chExt cx="2052800" cy="1918925"/>
          </a:xfrm>
        </p:grpSpPr>
        <p:sp>
          <p:nvSpPr>
            <p:cNvPr id="502" name="Google Shape;502;p22"/>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22"/>
          <p:cNvGrpSpPr/>
          <p:nvPr/>
        </p:nvGrpSpPr>
        <p:grpSpPr>
          <a:xfrm>
            <a:off x="1072598" y="3976332"/>
            <a:ext cx="1116782" cy="1164758"/>
            <a:chOff x="3878575" y="2956100"/>
            <a:chExt cx="1500850" cy="1565325"/>
          </a:xfrm>
        </p:grpSpPr>
        <p:sp>
          <p:nvSpPr>
            <p:cNvPr id="505" name="Google Shape;505;p22"/>
            <p:cNvSpPr/>
            <p:nvPr/>
          </p:nvSpPr>
          <p:spPr>
            <a:xfrm>
              <a:off x="4015700" y="3500100"/>
              <a:ext cx="407600" cy="842200"/>
            </a:xfrm>
            <a:custGeom>
              <a:avLst/>
              <a:gdLst/>
              <a:ahLst/>
              <a:cxnLst/>
              <a:rect l="l" t="t" r="r" b="b"/>
              <a:pathLst>
                <a:path w="16304" h="33688" extrusionOk="0">
                  <a:moveTo>
                    <a:pt x="1424" y="1"/>
                  </a:moveTo>
                  <a:cubicBezTo>
                    <a:pt x="1328" y="1445"/>
                    <a:pt x="1209" y="2890"/>
                    <a:pt x="1075" y="4334"/>
                  </a:cubicBezTo>
                  <a:cubicBezTo>
                    <a:pt x="579" y="9781"/>
                    <a:pt x="1" y="15279"/>
                    <a:pt x="823" y="20696"/>
                  </a:cubicBezTo>
                  <a:cubicBezTo>
                    <a:pt x="1557" y="25476"/>
                    <a:pt x="3514" y="30263"/>
                    <a:pt x="7055" y="33687"/>
                  </a:cubicBezTo>
                  <a:cubicBezTo>
                    <a:pt x="7588" y="33205"/>
                    <a:pt x="8108" y="32715"/>
                    <a:pt x="8603" y="32220"/>
                  </a:cubicBezTo>
                  <a:cubicBezTo>
                    <a:pt x="11509" y="29908"/>
                    <a:pt x="14347" y="27194"/>
                    <a:pt x="16304" y="24067"/>
                  </a:cubicBezTo>
                  <a:cubicBezTo>
                    <a:pt x="9479" y="17792"/>
                    <a:pt x="4811" y="9233"/>
                    <a:pt x="4707" y="296"/>
                  </a:cubicBezTo>
                  <a:cubicBezTo>
                    <a:pt x="4514" y="260"/>
                    <a:pt x="4321" y="230"/>
                    <a:pt x="4128" y="199"/>
                  </a:cubicBezTo>
                  <a:cubicBezTo>
                    <a:pt x="3224" y="75"/>
                    <a:pt x="2328" y="6"/>
                    <a:pt x="14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rgbClr val="39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22"/>
          <p:cNvGrpSpPr/>
          <p:nvPr/>
        </p:nvGrpSpPr>
        <p:grpSpPr>
          <a:xfrm>
            <a:off x="514500" y="3976315"/>
            <a:ext cx="397447" cy="373250"/>
            <a:chOff x="4588475" y="2701525"/>
            <a:chExt cx="522750" cy="490925"/>
          </a:xfrm>
        </p:grpSpPr>
        <p:sp>
          <p:nvSpPr>
            <p:cNvPr id="509" name="Google Shape;509;p22"/>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22"/>
          <p:cNvSpPr/>
          <p:nvPr/>
        </p:nvSpPr>
        <p:spPr>
          <a:xfrm>
            <a:off x="8206383" y="561338"/>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22"/>
          <p:cNvGrpSpPr/>
          <p:nvPr/>
        </p:nvGrpSpPr>
        <p:grpSpPr>
          <a:xfrm rot="526032">
            <a:off x="-798739" y="-1178784"/>
            <a:ext cx="2191121" cy="1940870"/>
            <a:chOff x="5247625" y="3830800"/>
            <a:chExt cx="1856425" cy="1644400"/>
          </a:xfrm>
        </p:grpSpPr>
        <p:sp>
          <p:nvSpPr>
            <p:cNvPr id="524" name="Google Shape;524;p22"/>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22"/>
          <p:cNvGrpSpPr/>
          <p:nvPr/>
        </p:nvGrpSpPr>
        <p:grpSpPr>
          <a:xfrm rot="8956364">
            <a:off x="451955" y="566461"/>
            <a:ext cx="281100" cy="300546"/>
            <a:chOff x="6958175" y="523000"/>
            <a:chExt cx="369700" cy="395275"/>
          </a:xfrm>
        </p:grpSpPr>
        <p:sp>
          <p:nvSpPr>
            <p:cNvPr id="528" name="Google Shape;528;p22"/>
            <p:cNvSpPr/>
            <p:nvPr/>
          </p:nvSpPr>
          <p:spPr>
            <a:xfrm>
              <a:off x="6983325" y="523000"/>
              <a:ext cx="344550" cy="395275"/>
            </a:xfrm>
            <a:custGeom>
              <a:avLst/>
              <a:gdLst/>
              <a:ahLst/>
              <a:cxnLst/>
              <a:rect l="l" t="t" r="r" b="b"/>
              <a:pathLst>
                <a:path w="13782" h="15811" extrusionOk="0">
                  <a:moveTo>
                    <a:pt x="2332" y="0"/>
                  </a:moveTo>
                  <a:cubicBezTo>
                    <a:pt x="1493" y="0"/>
                    <a:pt x="694" y="175"/>
                    <a:pt x="0" y="598"/>
                  </a:cubicBezTo>
                  <a:cubicBezTo>
                    <a:pt x="391" y="1796"/>
                    <a:pt x="2403" y="1492"/>
                    <a:pt x="3479" y="1806"/>
                  </a:cubicBezTo>
                  <a:cubicBezTo>
                    <a:pt x="5769" y="2473"/>
                    <a:pt x="7865" y="3819"/>
                    <a:pt x="9285" y="5752"/>
                  </a:cubicBezTo>
                  <a:cubicBezTo>
                    <a:pt x="10512" y="7423"/>
                    <a:pt x="11182" y="9501"/>
                    <a:pt x="11182" y="11571"/>
                  </a:cubicBezTo>
                  <a:lnTo>
                    <a:pt x="11182" y="11571"/>
                  </a:lnTo>
                  <a:cubicBezTo>
                    <a:pt x="11182" y="11571"/>
                    <a:pt x="11182" y="11570"/>
                    <a:pt x="11182" y="11570"/>
                  </a:cubicBezTo>
                  <a:lnTo>
                    <a:pt x="11182" y="11570"/>
                  </a:lnTo>
                  <a:cubicBezTo>
                    <a:pt x="11177" y="11570"/>
                    <a:pt x="10878" y="15811"/>
                    <a:pt x="11680" y="15811"/>
                  </a:cubicBezTo>
                  <a:cubicBezTo>
                    <a:pt x="11772" y="15811"/>
                    <a:pt x="11879" y="15755"/>
                    <a:pt x="12002" y="15630"/>
                  </a:cubicBezTo>
                  <a:cubicBezTo>
                    <a:pt x="12403" y="15226"/>
                    <a:pt x="12934" y="14710"/>
                    <a:pt x="13206" y="14186"/>
                  </a:cubicBezTo>
                  <a:cubicBezTo>
                    <a:pt x="13488" y="13645"/>
                    <a:pt x="13569" y="13023"/>
                    <a:pt x="13600" y="12414"/>
                  </a:cubicBezTo>
                  <a:cubicBezTo>
                    <a:pt x="13781" y="8641"/>
                    <a:pt x="11981" y="4825"/>
                    <a:pt x="8952" y="2564"/>
                  </a:cubicBezTo>
                  <a:cubicBezTo>
                    <a:pt x="7377" y="1389"/>
                    <a:pt x="4694" y="0"/>
                    <a:pt x="23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6958175" y="617450"/>
              <a:ext cx="276675" cy="170525"/>
            </a:xfrm>
            <a:custGeom>
              <a:avLst/>
              <a:gdLst/>
              <a:ahLst/>
              <a:cxnLst/>
              <a:rect l="l" t="t" r="r" b="b"/>
              <a:pathLst>
                <a:path w="11067" h="6821" extrusionOk="0">
                  <a:moveTo>
                    <a:pt x="1646" y="1"/>
                  </a:moveTo>
                  <a:cubicBezTo>
                    <a:pt x="1393" y="1"/>
                    <a:pt x="1139" y="13"/>
                    <a:pt x="887" y="38"/>
                  </a:cubicBezTo>
                  <a:cubicBezTo>
                    <a:pt x="499" y="77"/>
                    <a:pt x="0" y="291"/>
                    <a:pt x="72" y="675"/>
                  </a:cubicBezTo>
                  <a:cubicBezTo>
                    <a:pt x="133" y="1004"/>
                    <a:pt x="562" y="1085"/>
                    <a:pt x="898" y="1096"/>
                  </a:cubicBezTo>
                  <a:cubicBezTo>
                    <a:pt x="2195" y="1138"/>
                    <a:pt x="3534" y="1253"/>
                    <a:pt x="4676" y="1868"/>
                  </a:cubicBezTo>
                  <a:cubicBezTo>
                    <a:pt x="5950" y="2554"/>
                    <a:pt x="6873" y="3857"/>
                    <a:pt x="7096" y="5286"/>
                  </a:cubicBezTo>
                  <a:cubicBezTo>
                    <a:pt x="7147" y="5623"/>
                    <a:pt x="7166" y="5974"/>
                    <a:pt x="7330" y="6273"/>
                  </a:cubicBezTo>
                  <a:cubicBezTo>
                    <a:pt x="7511" y="6602"/>
                    <a:pt x="7880" y="6821"/>
                    <a:pt x="8250" y="6821"/>
                  </a:cubicBezTo>
                  <a:cubicBezTo>
                    <a:pt x="8323" y="6821"/>
                    <a:pt x="8395" y="6813"/>
                    <a:pt x="8467" y="6795"/>
                  </a:cubicBezTo>
                  <a:cubicBezTo>
                    <a:pt x="11066" y="6148"/>
                    <a:pt x="7011" y="1957"/>
                    <a:pt x="6154" y="1378"/>
                  </a:cubicBezTo>
                  <a:cubicBezTo>
                    <a:pt x="4835" y="482"/>
                    <a:pt x="3241"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22"/>
          <p:cNvSpPr/>
          <p:nvPr/>
        </p:nvSpPr>
        <p:spPr>
          <a:xfrm>
            <a:off x="8212995" y="-183136"/>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8992932" y="471154"/>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7378754" y="19505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713275" y="2906225"/>
            <a:ext cx="77175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966600" y="1661700"/>
            <a:ext cx="1210800" cy="121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4" name="Google Shape;24;p3"/>
          <p:cNvGrpSpPr/>
          <p:nvPr/>
        </p:nvGrpSpPr>
        <p:grpSpPr>
          <a:xfrm>
            <a:off x="6750186" y="-438537"/>
            <a:ext cx="1342210" cy="1399870"/>
            <a:chOff x="3878575" y="2956100"/>
            <a:chExt cx="1500850" cy="1565325"/>
          </a:xfrm>
        </p:grpSpPr>
        <p:sp>
          <p:nvSpPr>
            <p:cNvPr id="25" name="Google Shape;25;p3"/>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8591170" y="470579"/>
            <a:ext cx="779472" cy="869908"/>
            <a:chOff x="5126375" y="3456950"/>
            <a:chExt cx="871600" cy="972725"/>
          </a:xfrm>
        </p:grpSpPr>
        <p:sp>
          <p:nvSpPr>
            <p:cNvPr id="28" name="Google Shape;28;p3"/>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rot="-8100000">
            <a:off x="7867774" y="-474115"/>
            <a:ext cx="1660291" cy="1470667"/>
            <a:chOff x="5247625" y="3830800"/>
            <a:chExt cx="1856425" cy="1644400"/>
          </a:xfrm>
        </p:grpSpPr>
        <p:sp>
          <p:nvSpPr>
            <p:cNvPr id="31" name="Google Shape;31;p3"/>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rot="-6591433">
            <a:off x="8418682" y="1068774"/>
            <a:ext cx="558383" cy="426283"/>
            <a:chOff x="5912250" y="3478825"/>
            <a:chExt cx="624325" cy="476625"/>
          </a:xfrm>
        </p:grpSpPr>
        <p:sp>
          <p:nvSpPr>
            <p:cNvPr id="35" name="Google Shape;35;p3"/>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3"/>
          <p:cNvGrpSpPr/>
          <p:nvPr/>
        </p:nvGrpSpPr>
        <p:grpSpPr>
          <a:xfrm>
            <a:off x="-414713" y="-456453"/>
            <a:ext cx="1816230" cy="1404509"/>
            <a:chOff x="2225675" y="1937950"/>
            <a:chExt cx="1831800" cy="1416550"/>
          </a:xfrm>
        </p:grpSpPr>
        <p:sp>
          <p:nvSpPr>
            <p:cNvPr id="38" name="Google Shape;38;p3"/>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3"/>
          <p:cNvGrpSpPr/>
          <p:nvPr/>
        </p:nvGrpSpPr>
        <p:grpSpPr>
          <a:xfrm rot="10527196">
            <a:off x="541898" y="680215"/>
            <a:ext cx="619031" cy="472583"/>
            <a:chOff x="5912250" y="3478825"/>
            <a:chExt cx="624325" cy="476625"/>
          </a:xfrm>
        </p:grpSpPr>
        <p:sp>
          <p:nvSpPr>
            <p:cNvPr id="41" name="Google Shape;41;p3"/>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6553418" y="4506095"/>
            <a:ext cx="3003055" cy="1326404"/>
            <a:chOff x="1957325" y="644075"/>
            <a:chExt cx="3028800" cy="1337775"/>
          </a:xfrm>
        </p:grpSpPr>
        <p:sp>
          <p:nvSpPr>
            <p:cNvPr id="44" name="Google Shape;44;p3"/>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3"/>
          <p:cNvGrpSpPr/>
          <p:nvPr/>
        </p:nvGrpSpPr>
        <p:grpSpPr>
          <a:xfrm>
            <a:off x="8350350" y="4219240"/>
            <a:ext cx="397447" cy="373250"/>
            <a:chOff x="4588475" y="2701525"/>
            <a:chExt cx="522750" cy="490925"/>
          </a:xfrm>
        </p:grpSpPr>
        <p:sp>
          <p:nvSpPr>
            <p:cNvPr id="50" name="Google Shape;50;p3"/>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3"/>
        <p:cNvGrpSpPr/>
        <p:nvPr/>
      </p:nvGrpSpPr>
      <p:grpSpPr>
        <a:xfrm>
          <a:off x="0" y="0"/>
          <a:ext cx="0" cy="0"/>
          <a:chOff x="0" y="0"/>
          <a:chExt cx="0" cy="0"/>
        </a:xfrm>
      </p:grpSpPr>
      <p:grpSp>
        <p:nvGrpSpPr>
          <p:cNvPr id="534" name="Google Shape;534;p23"/>
          <p:cNvGrpSpPr/>
          <p:nvPr/>
        </p:nvGrpSpPr>
        <p:grpSpPr>
          <a:xfrm>
            <a:off x="7528068" y="-786905"/>
            <a:ext cx="3003055" cy="1326404"/>
            <a:chOff x="1957325" y="644075"/>
            <a:chExt cx="3028800" cy="1337775"/>
          </a:xfrm>
        </p:grpSpPr>
        <p:sp>
          <p:nvSpPr>
            <p:cNvPr id="535" name="Google Shape;535;p23"/>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23"/>
          <p:cNvGrpSpPr/>
          <p:nvPr/>
        </p:nvGrpSpPr>
        <p:grpSpPr>
          <a:xfrm rot="-3559181">
            <a:off x="8176073" y="4072646"/>
            <a:ext cx="2035310" cy="1902575"/>
            <a:chOff x="288975" y="3382775"/>
            <a:chExt cx="2052800" cy="1918925"/>
          </a:xfrm>
        </p:grpSpPr>
        <p:sp>
          <p:nvSpPr>
            <p:cNvPr id="541" name="Google Shape;541;p23"/>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8430716" y="3509971"/>
            <a:ext cx="619018" cy="472574"/>
            <a:chOff x="5912250" y="3478825"/>
            <a:chExt cx="624325" cy="476625"/>
          </a:xfrm>
        </p:grpSpPr>
        <p:sp>
          <p:nvSpPr>
            <p:cNvPr id="544" name="Google Shape;544;p23"/>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23"/>
          <p:cNvSpPr/>
          <p:nvPr/>
        </p:nvSpPr>
        <p:spPr>
          <a:xfrm>
            <a:off x="1000183" y="4991726"/>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58651" y="4991725"/>
            <a:ext cx="302870" cy="305749"/>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321729" y="3887314"/>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23"/>
          <p:cNvGrpSpPr/>
          <p:nvPr/>
        </p:nvGrpSpPr>
        <p:grpSpPr>
          <a:xfrm>
            <a:off x="421703" y="4581169"/>
            <a:ext cx="518307" cy="486752"/>
            <a:chOff x="4588475" y="2701525"/>
            <a:chExt cx="522750" cy="490925"/>
          </a:xfrm>
        </p:grpSpPr>
        <p:sp>
          <p:nvSpPr>
            <p:cNvPr id="550" name="Google Shape;550;p23"/>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3"/>
          <p:cNvSpPr/>
          <p:nvPr/>
        </p:nvSpPr>
        <p:spPr>
          <a:xfrm>
            <a:off x="-278605" y="4220927"/>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09837866"/>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21244851"/>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017782629"/>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524043404"/>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99903812"/>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846953528"/>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115276775"/>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002220394"/>
      </p:ext>
    </p:extLst>
  </p:cSld>
  <p:clrMapOvr>
    <a:masterClrMapping/>
  </p:clrMapOvr>
  <p:transition spd="med">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310733960"/>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4"/>
          <p:cNvSpPr txBox="1">
            <a:spLocks noGrp="1"/>
          </p:cNvSpPr>
          <p:nvPr>
            <p:ph type="body" idx="1"/>
          </p:nvPr>
        </p:nvSpPr>
        <p:spPr>
          <a:xfrm>
            <a:off x="713225" y="1220525"/>
            <a:ext cx="7717500" cy="321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Font typeface="Epilogue"/>
              <a:buChar char="●"/>
              <a:defRPr/>
            </a:lvl1pPr>
            <a:lvl2pPr marL="914400" lvl="1" indent="-304800" rtl="0">
              <a:lnSpc>
                <a:spcPct val="100000"/>
              </a:lnSpc>
              <a:spcBef>
                <a:spcPts val="0"/>
              </a:spcBef>
              <a:spcAft>
                <a:spcPts val="0"/>
              </a:spcAft>
              <a:buClr>
                <a:schemeClr val="hlink"/>
              </a:buClr>
              <a:buSzPts val="1200"/>
              <a:buFont typeface="Epilogue"/>
              <a:buChar char="○"/>
              <a:defRPr sz="1200"/>
            </a:lvl2pPr>
            <a:lvl3pPr marL="1371600" lvl="2" indent="-304800" rtl="0">
              <a:lnSpc>
                <a:spcPct val="100000"/>
              </a:lnSpc>
              <a:spcBef>
                <a:spcPts val="0"/>
              </a:spcBef>
              <a:spcAft>
                <a:spcPts val="0"/>
              </a:spcAft>
              <a:buClr>
                <a:schemeClr val="hlink"/>
              </a:buClr>
              <a:buSzPts val="1200"/>
              <a:buFont typeface="Epilogue"/>
              <a:buChar char="■"/>
              <a:defRPr sz="1200"/>
            </a:lvl3pPr>
            <a:lvl4pPr marL="1828800" lvl="3" indent="-304800" rtl="0">
              <a:lnSpc>
                <a:spcPct val="100000"/>
              </a:lnSpc>
              <a:spcBef>
                <a:spcPts val="0"/>
              </a:spcBef>
              <a:spcAft>
                <a:spcPts val="0"/>
              </a:spcAft>
              <a:buClr>
                <a:schemeClr val="hlink"/>
              </a:buClr>
              <a:buSzPts val="1200"/>
              <a:buFont typeface="Epilogue"/>
              <a:buChar char="●"/>
              <a:defRPr sz="1200"/>
            </a:lvl4pPr>
            <a:lvl5pPr marL="2286000" lvl="4" indent="-304800" rtl="0">
              <a:lnSpc>
                <a:spcPct val="100000"/>
              </a:lnSpc>
              <a:spcBef>
                <a:spcPts val="0"/>
              </a:spcBef>
              <a:spcAft>
                <a:spcPts val="0"/>
              </a:spcAft>
              <a:buClr>
                <a:schemeClr val="hlink"/>
              </a:buClr>
              <a:buSzPts val="1200"/>
              <a:buFont typeface="Epilogue"/>
              <a:buChar char="○"/>
              <a:defRPr sz="1200"/>
            </a:lvl5pPr>
            <a:lvl6pPr marL="2743200" lvl="5" indent="-304800" rtl="0">
              <a:lnSpc>
                <a:spcPct val="100000"/>
              </a:lnSpc>
              <a:spcBef>
                <a:spcPts val="0"/>
              </a:spcBef>
              <a:spcAft>
                <a:spcPts val="0"/>
              </a:spcAft>
              <a:buClr>
                <a:schemeClr val="hlink"/>
              </a:buClr>
              <a:buSzPts val="1200"/>
              <a:buFont typeface="Epilogue"/>
              <a:buChar char="■"/>
              <a:defRPr sz="1200"/>
            </a:lvl6pPr>
            <a:lvl7pPr marL="3200400" lvl="6" indent="-304800" rtl="0">
              <a:lnSpc>
                <a:spcPct val="100000"/>
              </a:lnSpc>
              <a:spcBef>
                <a:spcPts val="0"/>
              </a:spcBef>
              <a:spcAft>
                <a:spcPts val="0"/>
              </a:spcAft>
              <a:buClr>
                <a:schemeClr val="hlink"/>
              </a:buClr>
              <a:buSzPts val="1200"/>
              <a:buFont typeface="Epilogue"/>
              <a:buChar char="●"/>
              <a:defRPr sz="1200"/>
            </a:lvl7pPr>
            <a:lvl8pPr marL="3657600" lvl="7" indent="-304800" rtl="0">
              <a:lnSpc>
                <a:spcPct val="100000"/>
              </a:lnSpc>
              <a:spcBef>
                <a:spcPts val="0"/>
              </a:spcBef>
              <a:spcAft>
                <a:spcPts val="0"/>
              </a:spcAft>
              <a:buClr>
                <a:schemeClr val="hlink"/>
              </a:buClr>
              <a:buSzPts val="1200"/>
              <a:buFont typeface="Epilogue"/>
              <a:buChar char="○"/>
              <a:defRPr sz="1200"/>
            </a:lvl8pPr>
            <a:lvl9pPr marL="4114800" lvl="8" indent="-304800" rtl="0">
              <a:lnSpc>
                <a:spcPct val="100000"/>
              </a:lnSpc>
              <a:spcBef>
                <a:spcPts val="0"/>
              </a:spcBef>
              <a:spcAft>
                <a:spcPts val="0"/>
              </a:spcAft>
              <a:buClr>
                <a:schemeClr val="hlink"/>
              </a:buClr>
              <a:buSzPts val="1200"/>
              <a:buFont typeface="Epilogue"/>
              <a:buChar char="■"/>
              <a:defRPr sz="1200"/>
            </a:lvl9pPr>
          </a:lstStyle>
          <a:p>
            <a:endParaRPr/>
          </a:p>
        </p:txBody>
      </p:sp>
      <p:sp>
        <p:nvSpPr>
          <p:cNvPr id="65" name="Google Shape;65;p4"/>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 name="Google Shape;66;p4"/>
          <p:cNvSpPr/>
          <p:nvPr/>
        </p:nvSpPr>
        <p:spPr>
          <a:xfrm>
            <a:off x="8006770" y="-183136"/>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8786707" y="471154"/>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7172529" y="19505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9787860"/>
      </p:ext>
    </p:extLst>
  </p:cSld>
  <p:clrMapOvr>
    <a:masterClrMapping/>
  </p:clrMapOvr>
  <p:transition spd="med">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8/17/2023</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602819746"/>
      </p:ext>
    </p:extLst>
  </p:cSld>
  <p:clrMapOvr>
    <a:masterClrMapping/>
  </p:clrMapOvr>
  <p:transition spd="med">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1119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352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8695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307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5808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484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2947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886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5"/>
          <p:cNvSpPr txBox="1">
            <a:spLocks noGrp="1"/>
          </p:cNvSpPr>
          <p:nvPr>
            <p:ph type="subTitle" idx="1"/>
          </p:nvPr>
        </p:nvSpPr>
        <p:spPr>
          <a:xfrm>
            <a:off x="4779425" y="2663748"/>
            <a:ext cx="3651300" cy="174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a:off x="4779425" y="2226350"/>
            <a:ext cx="3651300" cy="575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000" b="1">
                <a:latin typeface="League Spartan"/>
                <a:ea typeface="League Spartan"/>
                <a:cs typeface="League Spartan"/>
                <a:sym typeface="League 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3" name="Google Shape;73;p5"/>
          <p:cNvGrpSpPr/>
          <p:nvPr/>
        </p:nvGrpSpPr>
        <p:grpSpPr>
          <a:xfrm rot="10800000" flipH="1">
            <a:off x="7753462" y="-480443"/>
            <a:ext cx="1816230" cy="1404509"/>
            <a:chOff x="2225675" y="1937950"/>
            <a:chExt cx="1831800" cy="1416550"/>
          </a:xfrm>
        </p:grpSpPr>
        <p:sp>
          <p:nvSpPr>
            <p:cNvPr id="74" name="Google Shape;74;p5"/>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5"/>
          <p:cNvSpPr txBox="1">
            <a:spLocks noGrp="1"/>
          </p:cNvSpPr>
          <p:nvPr>
            <p:ph type="subTitle" idx="3"/>
          </p:nvPr>
        </p:nvSpPr>
        <p:spPr>
          <a:xfrm>
            <a:off x="713225" y="2663748"/>
            <a:ext cx="3651300" cy="174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4"/>
          </p:nvPr>
        </p:nvSpPr>
        <p:spPr>
          <a:xfrm>
            <a:off x="713225" y="2226350"/>
            <a:ext cx="3651300" cy="575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000" b="1">
                <a:latin typeface="League Spartan"/>
                <a:ea typeface="League Spartan"/>
                <a:cs typeface="League Spartan"/>
                <a:sym typeface="League 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412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8111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919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 name="Google Shape;80;p6"/>
          <p:cNvGrpSpPr/>
          <p:nvPr/>
        </p:nvGrpSpPr>
        <p:grpSpPr>
          <a:xfrm>
            <a:off x="7528068" y="-786905"/>
            <a:ext cx="3003055" cy="1326404"/>
            <a:chOff x="1957325" y="644075"/>
            <a:chExt cx="3028800" cy="1337775"/>
          </a:xfrm>
        </p:grpSpPr>
        <p:sp>
          <p:nvSpPr>
            <p:cNvPr id="81" name="Google Shape;81;p6"/>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rot="-3559181">
            <a:off x="8176073" y="4072646"/>
            <a:ext cx="2035310" cy="1902575"/>
            <a:chOff x="288975" y="3382775"/>
            <a:chExt cx="2052800" cy="1918925"/>
          </a:xfrm>
        </p:grpSpPr>
        <p:sp>
          <p:nvSpPr>
            <p:cNvPr id="87" name="Google Shape;87;p6"/>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8430716" y="3509971"/>
            <a:ext cx="619018" cy="472574"/>
            <a:chOff x="5912250" y="3478825"/>
            <a:chExt cx="624325" cy="476625"/>
          </a:xfrm>
        </p:grpSpPr>
        <p:sp>
          <p:nvSpPr>
            <p:cNvPr id="90" name="Google Shape;90;p6"/>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6"/>
          <p:cNvSpPr/>
          <p:nvPr/>
        </p:nvSpPr>
        <p:spPr>
          <a:xfrm>
            <a:off x="1000183" y="4991726"/>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651" y="4991725"/>
            <a:ext cx="302870" cy="305749"/>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321729" y="3887314"/>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6"/>
          <p:cNvGrpSpPr/>
          <p:nvPr/>
        </p:nvGrpSpPr>
        <p:grpSpPr>
          <a:xfrm>
            <a:off x="421703" y="4581169"/>
            <a:ext cx="518307" cy="486752"/>
            <a:chOff x="4588475" y="2701525"/>
            <a:chExt cx="522750" cy="490925"/>
          </a:xfrm>
        </p:grpSpPr>
        <p:sp>
          <p:nvSpPr>
            <p:cNvPr id="96" name="Google Shape;96;p6"/>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p:nvPr/>
        </p:nvSpPr>
        <p:spPr>
          <a:xfrm>
            <a:off x="-278605" y="4220927"/>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subTitle" idx="1"/>
          </p:nvPr>
        </p:nvSpPr>
        <p:spPr>
          <a:xfrm>
            <a:off x="713225" y="1495150"/>
            <a:ext cx="6110100" cy="3070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7"/>
          <p:cNvSpPr txBox="1">
            <a:spLocks noGrp="1"/>
          </p:cNvSpPr>
          <p:nvPr>
            <p:ph type="title"/>
          </p:nvPr>
        </p:nvSpPr>
        <p:spPr>
          <a:xfrm>
            <a:off x="713225" y="539500"/>
            <a:ext cx="7717500" cy="592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3" name="Google Shape;113;p7"/>
          <p:cNvGrpSpPr/>
          <p:nvPr/>
        </p:nvGrpSpPr>
        <p:grpSpPr>
          <a:xfrm rot="10800000" flipH="1">
            <a:off x="7753462" y="-480443"/>
            <a:ext cx="1816230" cy="1404509"/>
            <a:chOff x="2225675" y="1937950"/>
            <a:chExt cx="1831800" cy="1416550"/>
          </a:xfrm>
        </p:grpSpPr>
        <p:sp>
          <p:nvSpPr>
            <p:cNvPr id="114" name="Google Shape;114;p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7"/>
          <p:cNvSpPr/>
          <p:nvPr/>
        </p:nvSpPr>
        <p:spPr>
          <a:xfrm>
            <a:off x="-112568" y="323802"/>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594479" y="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98801" y="1189400"/>
            <a:ext cx="302870" cy="305749"/>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7"/>
          <p:cNvGrpSpPr/>
          <p:nvPr/>
        </p:nvGrpSpPr>
        <p:grpSpPr>
          <a:xfrm rot="1640111">
            <a:off x="8666460" y="3256650"/>
            <a:ext cx="902628" cy="800031"/>
            <a:chOff x="1553225" y="238125"/>
            <a:chExt cx="910350" cy="806875"/>
          </a:xfrm>
        </p:grpSpPr>
        <p:sp>
          <p:nvSpPr>
            <p:cNvPr id="120" name="Google Shape;120;p7"/>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r">
              <a:spcBef>
                <a:spcPts val="0"/>
              </a:spcBef>
              <a:spcAft>
                <a:spcPts val="0"/>
              </a:spcAft>
              <a:buSzPts val="4800"/>
              <a:buNone/>
              <a:defRPr sz="4800"/>
            </a:lvl2pPr>
            <a:lvl3pPr lvl="2" algn="r">
              <a:spcBef>
                <a:spcPts val="0"/>
              </a:spcBef>
              <a:spcAft>
                <a:spcPts val="0"/>
              </a:spcAft>
              <a:buSzPts val="4800"/>
              <a:buNone/>
              <a:defRPr sz="4800"/>
            </a:lvl3pPr>
            <a:lvl4pPr lvl="3" algn="r">
              <a:spcBef>
                <a:spcPts val="0"/>
              </a:spcBef>
              <a:spcAft>
                <a:spcPts val="0"/>
              </a:spcAft>
              <a:buSzPts val="4800"/>
              <a:buNone/>
              <a:defRPr sz="4800"/>
            </a:lvl4pPr>
            <a:lvl5pPr lvl="4" algn="r">
              <a:spcBef>
                <a:spcPts val="0"/>
              </a:spcBef>
              <a:spcAft>
                <a:spcPts val="0"/>
              </a:spcAft>
              <a:buSzPts val="4800"/>
              <a:buNone/>
              <a:defRPr sz="4800"/>
            </a:lvl5pPr>
            <a:lvl6pPr lvl="5" algn="r">
              <a:spcBef>
                <a:spcPts val="0"/>
              </a:spcBef>
              <a:spcAft>
                <a:spcPts val="0"/>
              </a:spcAft>
              <a:buSzPts val="4800"/>
              <a:buNone/>
              <a:defRPr sz="4800"/>
            </a:lvl6pPr>
            <a:lvl7pPr lvl="6" algn="r">
              <a:spcBef>
                <a:spcPts val="0"/>
              </a:spcBef>
              <a:spcAft>
                <a:spcPts val="0"/>
              </a:spcAft>
              <a:buSzPts val="4800"/>
              <a:buNone/>
              <a:defRPr sz="4800"/>
            </a:lvl7pPr>
            <a:lvl8pPr lvl="7" algn="r">
              <a:spcBef>
                <a:spcPts val="0"/>
              </a:spcBef>
              <a:spcAft>
                <a:spcPts val="0"/>
              </a:spcAft>
              <a:buSzPts val="4800"/>
              <a:buNone/>
              <a:defRPr sz="4800"/>
            </a:lvl8pPr>
            <a:lvl9pPr lvl="8" algn="r">
              <a:spcBef>
                <a:spcPts val="0"/>
              </a:spcBef>
              <a:spcAft>
                <a:spcPts val="0"/>
              </a:spcAft>
              <a:buSzPts val="4800"/>
              <a:buNone/>
              <a:defRPr sz="4800"/>
            </a:lvl9pPr>
          </a:lstStyle>
          <a:p>
            <a:endParaRPr/>
          </a:p>
        </p:txBody>
      </p:sp>
      <p:grpSp>
        <p:nvGrpSpPr>
          <p:cNvPr id="124" name="Google Shape;124;p8"/>
          <p:cNvGrpSpPr/>
          <p:nvPr/>
        </p:nvGrpSpPr>
        <p:grpSpPr>
          <a:xfrm rot="10800000" flipH="1">
            <a:off x="6729386" y="4364348"/>
            <a:ext cx="1342210" cy="1399870"/>
            <a:chOff x="3878575" y="2956100"/>
            <a:chExt cx="1500850" cy="1565325"/>
          </a:xfrm>
        </p:grpSpPr>
        <p:sp>
          <p:nvSpPr>
            <p:cNvPr id="125" name="Google Shape;125;p8"/>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8"/>
          <p:cNvGrpSpPr/>
          <p:nvPr/>
        </p:nvGrpSpPr>
        <p:grpSpPr>
          <a:xfrm rot="10800000" flipH="1">
            <a:off x="8591170" y="3944769"/>
            <a:ext cx="779472" cy="869908"/>
            <a:chOff x="5126375" y="3456950"/>
            <a:chExt cx="871600" cy="972725"/>
          </a:xfrm>
        </p:grpSpPr>
        <p:sp>
          <p:nvSpPr>
            <p:cNvPr id="128" name="Google Shape;128;p8"/>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8"/>
          <p:cNvGrpSpPr/>
          <p:nvPr/>
        </p:nvGrpSpPr>
        <p:grpSpPr>
          <a:xfrm rot="-2700000" flipH="1">
            <a:off x="7867774" y="4288704"/>
            <a:ext cx="1660291" cy="1470667"/>
            <a:chOff x="5247625" y="3830800"/>
            <a:chExt cx="1856425" cy="1644400"/>
          </a:xfrm>
        </p:grpSpPr>
        <p:sp>
          <p:nvSpPr>
            <p:cNvPr id="131" name="Google Shape;131;p8"/>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8"/>
          <p:cNvGrpSpPr/>
          <p:nvPr/>
        </p:nvGrpSpPr>
        <p:grpSpPr>
          <a:xfrm rot="-4208567" flipH="1">
            <a:off x="8418682" y="3790200"/>
            <a:ext cx="558383" cy="426283"/>
            <a:chOff x="5912250" y="3478825"/>
            <a:chExt cx="624325" cy="476625"/>
          </a:xfrm>
        </p:grpSpPr>
        <p:sp>
          <p:nvSpPr>
            <p:cNvPr id="135" name="Google Shape;135;p8"/>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8"/>
          <p:cNvGrpSpPr/>
          <p:nvPr/>
        </p:nvGrpSpPr>
        <p:grpSpPr>
          <a:xfrm rot="10800000" flipH="1">
            <a:off x="-414713" y="4337200"/>
            <a:ext cx="1816230" cy="1404509"/>
            <a:chOff x="2225675" y="1937950"/>
            <a:chExt cx="1831800" cy="1416550"/>
          </a:xfrm>
        </p:grpSpPr>
        <p:sp>
          <p:nvSpPr>
            <p:cNvPr id="138" name="Google Shape;138;p8"/>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8"/>
          <p:cNvGrpSpPr/>
          <p:nvPr/>
        </p:nvGrpSpPr>
        <p:grpSpPr>
          <a:xfrm rot="272804" flipH="1">
            <a:off x="541898" y="4132458"/>
            <a:ext cx="619031" cy="472583"/>
            <a:chOff x="5912250" y="3478825"/>
            <a:chExt cx="624325" cy="476625"/>
          </a:xfrm>
        </p:grpSpPr>
        <p:sp>
          <p:nvSpPr>
            <p:cNvPr id="141" name="Google Shape;141;p8"/>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rot="10800000" flipH="1">
            <a:off x="6553418" y="-547242"/>
            <a:ext cx="3003055" cy="1326404"/>
            <a:chOff x="1957325" y="644075"/>
            <a:chExt cx="3028800" cy="1337775"/>
          </a:xfrm>
        </p:grpSpPr>
        <p:sp>
          <p:nvSpPr>
            <p:cNvPr id="144" name="Google Shape;144;p8"/>
            <p:cNvSpPr/>
            <p:nvPr/>
          </p:nvSpPr>
          <p:spPr>
            <a:xfrm>
              <a:off x="1957325" y="644075"/>
              <a:ext cx="2774725" cy="1096175"/>
            </a:xfrm>
            <a:custGeom>
              <a:avLst/>
              <a:gdLst/>
              <a:ahLst/>
              <a:cxnLst/>
              <a:rect l="l" t="t" r="r" b="b"/>
              <a:pathLst>
                <a:path w="110989" h="43847" extrusionOk="0">
                  <a:moveTo>
                    <a:pt x="109636" y="1"/>
                  </a:moveTo>
                  <a:cubicBezTo>
                    <a:pt x="104986" y="1"/>
                    <a:pt x="100745" y="2528"/>
                    <a:pt x="96572" y="4614"/>
                  </a:cubicBezTo>
                  <a:cubicBezTo>
                    <a:pt x="87529" y="9137"/>
                    <a:pt x="77715" y="11863"/>
                    <a:pt x="67972" y="14565"/>
                  </a:cubicBezTo>
                  <a:cubicBezTo>
                    <a:pt x="61627" y="16323"/>
                    <a:pt x="55284" y="18084"/>
                    <a:pt x="48941" y="19842"/>
                  </a:cubicBezTo>
                  <a:cubicBezTo>
                    <a:pt x="47636" y="20203"/>
                    <a:pt x="46322" y="20568"/>
                    <a:pt x="45103" y="21154"/>
                  </a:cubicBezTo>
                  <a:cubicBezTo>
                    <a:pt x="43845" y="21757"/>
                    <a:pt x="42713" y="22583"/>
                    <a:pt x="41567" y="23377"/>
                  </a:cubicBezTo>
                  <a:cubicBezTo>
                    <a:pt x="39395" y="24886"/>
                    <a:pt x="37154" y="26297"/>
                    <a:pt x="34855" y="27605"/>
                  </a:cubicBezTo>
                  <a:cubicBezTo>
                    <a:pt x="31043" y="29776"/>
                    <a:pt x="27077" y="31661"/>
                    <a:pt x="23114" y="33546"/>
                  </a:cubicBezTo>
                  <a:cubicBezTo>
                    <a:pt x="20282" y="34892"/>
                    <a:pt x="17448" y="36238"/>
                    <a:pt x="14615" y="37586"/>
                  </a:cubicBezTo>
                  <a:cubicBezTo>
                    <a:pt x="11762" y="38942"/>
                    <a:pt x="9113" y="39790"/>
                    <a:pt x="6030" y="40380"/>
                  </a:cubicBezTo>
                  <a:cubicBezTo>
                    <a:pt x="3842" y="40798"/>
                    <a:pt x="1260" y="41165"/>
                    <a:pt x="0" y="43252"/>
                  </a:cubicBezTo>
                  <a:cubicBezTo>
                    <a:pt x="800" y="43679"/>
                    <a:pt x="1664" y="43846"/>
                    <a:pt x="2553" y="43846"/>
                  </a:cubicBezTo>
                  <a:cubicBezTo>
                    <a:pt x="4112" y="43846"/>
                    <a:pt x="5750" y="43333"/>
                    <a:pt x="7251" y="42812"/>
                  </a:cubicBezTo>
                  <a:cubicBezTo>
                    <a:pt x="15425" y="39974"/>
                    <a:pt x="23630" y="37125"/>
                    <a:pt x="31306" y="33135"/>
                  </a:cubicBezTo>
                  <a:cubicBezTo>
                    <a:pt x="35180" y="31122"/>
                    <a:pt x="38905" y="28825"/>
                    <a:pt x="42444" y="26266"/>
                  </a:cubicBezTo>
                  <a:cubicBezTo>
                    <a:pt x="44889" y="24501"/>
                    <a:pt x="47273" y="22591"/>
                    <a:pt x="50037" y="21385"/>
                  </a:cubicBezTo>
                  <a:cubicBezTo>
                    <a:pt x="52610" y="20260"/>
                    <a:pt x="55412" y="19787"/>
                    <a:pt x="58182" y="19324"/>
                  </a:cubicBezTo>
                  <a:cubicBezTo>
                    <a:pt x="60680" y="18908"/>
                    <a:pt x="63176" y="18490"/>
                    <a:pt x="65671" y="18074"/>
                  </a:cubicBezTo>
                  <a:cubicBezTo>
                    <a:pt x="66705" y="17900"/>
                    <a:pt x="67753" y="17724"/>
                    <a:pt x="68719" y="17316"/>
                  </a:cubicBezTo>
                  <a:cubicBezTo>
                    <a:pt x="69765" y="16875"/>
                    <a:pt x="70680" y="16178"/>
                    <a:pt x="71682" y="15641"/>
                  </a:cubicBezTo>
                  <a:cubicBezTo>
                    <a:pt x="74385" y="14189"/>
                    <a:pt x="77554" y="13981"/>
                    <a:pt x="80557" y="13338"/>
                  </a:cubicBezTo>
                  <a:cubicBezTo>
                    <a:pt x="82695" y="12879"/>
                    <a:pt x="84775" y="12188"/>
                    <a:pt x="86828" y="11436"/>
                  </a:cubicBezTo>
                  <a:cubicBezTo>
                    <a:pt x="92485" y="9358"/>
                    <a:pt x="97947" y="6792"/>
                    <a:pt x="103402" y="4229"/>
                  </a:cubicBezTo>
                  <a:cubicBezTo>
                    <a:pt x="105931" y="3039"/>
                    <a:pt x="108459" y="1852"/>
                    <a:pt x="110989" y="663"/>
                  </a:cubicBezTo>
                  <a:cubicBezTo>
                    <a:pt x="110972" y="183"/>
                    <a:pt x="110350" y="11"/>
                    <a:pt x="109870" y="3"/>
                  </a:cubicBezTo>
                  <a:cubicBezTo>
                    <a:pt x="109791" y="2"/>
                    <a:pt x="109713" y="1"/>
                    <a:pt x="10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2211325" y="885675"/>
              <a:ext cx="2774800" cy="1096175"/>
            </a:xfrm>
            <a:custGeom>
              <a:avLst/>
              <a:gdLst/>
              <a:ahLst/>
              <a:cxnLst/>
              <a:rect l="l" t="t" r="r" b="b"/>
              <a:pathLst>
                <a:path w="110992" h="43847" extrusionOk="0">
                  <a:moveTo>
                    <a:pt x="109643" y="0"/>
                  </a:moveTo>
                  <a:cubicBezTo>
                    <a:pt x="104991" y="0"/>
                    <a:pt x="100749" y="2527"/>
                    <a:pt x="96575" y="4614"/>
                  </a:cubicBezTo>
                  <a:cubicBezTo>
                    <a:pt x="87532" y="9136"/>
                    <a:pt x="77717" y="11864"/>
                    <a:pt x="67975" y="14564"/>
                  </a:cubicBezTo>
                  <a:cubicBezTo>
                    <a:pt x="61629" y="16325"/>
                    <a:pt x="55286" y="18083"/>
                    <a:pt x="48943" y="19841"/>
                  </a:cubicBezTo>
                  <a:cubicBezTo>
                    <a:pt x="47638" y="20202"/>
                    <a:pt x="46324" y="20567"/>
                    <a:pt x="45103" y="21153"/>
                  </a:cubicBezTo>
                  <a:cubicBezTo>
                    <a:pt x="43848" y="21758"/>
                    <a:pt x="42715" y="22583"/>
                    <a:pt x="41569" y="23377"/>
                  </a:cubicBezTo>
                  <a:cubicBezTo>
                    <a:pt x="39397" y="24886"/>
                    <a:pt x="37157" y="26296"/>
                    <a:pt x="34857" y="27604"/>
                  </a:cubicBezTo>
                  <a:cubicBezTo>
                    <a:pt x="31046" y="29775"/>
                    <a:pt x="27079" y="31662"/>
                    <a:pt x="23116" y="33545"/>
                  </a:cubicBezTo>
                  <a:cubicBezTo>
                    <a:pt x="20284" y="34891"/>
                    <a:pt x="17450" y="36239"/>
                    <a:pt x="14618" y="37585"/>
                  </a:cubicBezTo>
                  <a:lnTo>
                    <a:pt x="14616" y="37585"/>
                  </a:lnTo>
                  <a:cubicBezTo>
                    <a:pt x="11765" y="38941"/>
                    <a:pt x="9116" y="39790"/>
                    <a:pt x="6032" y="40380"/>
                  </a:cubicBezTo>
                  <a:cubicBezTo>
                    <a:pt x="3843" y="40797"/>
                    <a:pt x="1262" y="41166"/>
                    <a:pt x="1" y="43252"/>
                  </a:cubicBezTo>
                  <a:cubicBezTo>
                    <a:pt x="801" y="43679"/>
                    <a:pt x="1665" y="43846"/>
                    <a:pt x="2554" y="43846"/>
                  </a:cubicBezTo>
                  <a:cubicBezTo>
                    <a:pt x="4115" y="43846"/>
                    <a:pt x="5752" y="43332"/>
                    <a:pt x="7254" y="42811"/>
                  </a:cubicBezTo>
                  <a:cubicBezTo>
                    <a:pt x="15427" y="39975"/>
                    <a:pt x="23633" y="37124"/>
                    <a:pt x="31309" y="33135"/>
                  </a:cubicBezTo>
                  <a:cubicBezTo>
                    <a:pt x="35181" y="31121"/>
                    <a:pt x="38907" y="28824"/>
                    <a:pt x="42447" y="26266"/>
                  </a:cubicBezTo>
                  <a:cubicBezTo>
                    <a:pt x="44889" y="24500"/>
                    <a:pt x="47275" y="22590"/>
                    <a:pt x="50040" y="21384"/>
                  </a:cubicBezTo>
                  <a:cubicBezTo>
                    <a:pt x="52613" y="20259"/>
                    <a:pt x="55415" y="19786"/>
                    <a:pt x="58185" y="19325"/>
                  </a:cubicBezTo>
                  <a:cubicBezTo>
                    <a:pt x="60680" y="18907"/>
                    <a:pt x="63178" y="18491"/>
                    <a:pt x="65674" y="18073"/>
                  </a:cubicBezTo>
                  <a:cubicBezTo>
                    <a:pt x="66708" y="17899"/>
                    <a:pt x="67753" y="17724"/>
                    <a:pt x="68720" y="17317"/>
                  </a:cubicBezTo>
                  <a:cubicBezTo>
                    <a:pt x="69767" y="16875"/>
                    <a:pt x="70682" y="16177"/>
                    <a:pt x="71682" y="15640"/>
                  </a:cubicBezTo>
                  <a:cubicBezTo>
                    <a:pt x="74388" y="14188"/>
                    <a:pt x="77557" y="13980"/>
                    <a:pt x="80559" y="13337"/>
                  </a:cubicBezTo>
                  <a:cubicBezTo>
                    <a:pt x="82695" y="12878"/>
                    <a:pt x="84777" y="12190"/>
                    <a:pt x="86830" y="11435"/>
                  </a:cubicBezTo>
                  <a:cubicBezTo>
                    <a:pt x="92487" y="9357"/>
                    <a:pt x="97949" y="6792"/>
                    <a:pt x="103404" y="4228"/>
                  </a:cubicBezTo>
                  <a:cubicBezTo>
                    <a:pt x="105932" y="3041"/>
                    <a:pt x="108462" y="1851"/>
                    <a:pt x="110991" y="662"/>
                  </a:cubicBezTo>
                  <a:cubicBezTo>
                    <a:pt x="110974" y="182"/>
                    <a:pt x="110352" y="10"/>
                    <a:pt x="109872" y="2"/>
                  </a:cubicBezTo>
                  <a:cubicBezTo>
                    <a:pt x="109795" y="1"/>
                    <a:pt x="109719" y="0"/>
                    <a:pt x="109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2089150" y="1264600"/>
              <a:ext cx="1160375" cy="683900"/>
            </a:xfrm>
            <a:custGeom>
              <a:avLst/>
              <a:gdLst/>
              <a:ahLst/>
              <a:cxnLst/>
              <a:rect l="l" t="t" r="r" b="b"/>
              <a:pathLst>
                <a:path w="46415" h="27356" extrusionOk="0">
                  <a:moveTo>
                    <a:pt x="1472" y="0"/>
                  </a:moveTo>
                  <a:cubicBezTo>
                    <a:pt x="1267" y="0"/>
                    <a:pt x="1108" y="50"/>
                    <a:pt x="1020" y="167"/>
                  </a:cubicBezTo>
                  <a:cubicBezTo>
                    <a:pt x="1" y="1544"/>
                    <a:pt x="5998" y="4278"/>
                    <a:pt x="6901" y="4794"/>
                  </a:cubicBezTo>
                  <a:cubicBezTo>
                    <a:pt x="8006" y="5425"/>
                    <a:pt x="9044" y="6253"/>
                    <a:pt x="10174" y="6807"/>
                  </a:cubicBezTo>
                  <a:cubicBezTo>
                    <a:pt x="12420" y="7910"/>
                    <a:pt x="14557" y="9214"/>
                    <a:pt x="16661" y="10560"/>
                  </a:cubicBezTo>
                  <a:cubicBezTo>
                    <a:pt x="17506" y="11101"/>
                    <a:pt x="18340" y="11778"/>
                    <a:pt x="19214" y="12256"/>
                  </a:cubicBezTo>
                  <a:cubicBezTo>
                    <a:pt x="20140" y="12763"/>
                    <a:pt x="21223" y="12869"/>
                    <a:pt x="22138" y="13395"/>
                  </a:cubicBezTo>
                  <a:cubicBezTo>
                    <a:pt x="23258" y="14035"/>
                    <a:pt x="24076" y="15174"/>
                    <a:pt x="25135" y="15915"/>
                  </a:cubicBezTo>
                  <a:cubicBezTo>
                    <a:pt x="26468" y="16851"/>
                    <a:pt x="27877" y="17700"/>
                    <a:pt x="29261" y="18569"/>
                  </a:cubicBezTo>
                  <a:cubicBezTo>
                    <a:pt x="30066" y="19078"/>
                    <a:pt x="30890" y="19749"/>
                    <a:pt x="31766" y="20129"/>
                  </a:cubicBezTo>
                  <a:cubicBezTo>
                    <a:pt x="32620" y="20500"/>
                    <a:pt x="33607" y="20460"/>
                    <a:pt x="34452" y="20844"/>
                  </a:cubicBezTo>
                  <a:cubicBezTo>
                    <a:pt x="35099" y="21139"/>
                    <a:pt x="35579" y="21702"/>
                    <a:pt x="36037" y="22249"/>
                  </a:cubicBezTo>
                  <a:cubicBezTo>
                    <a:pt x="36977" y="23372"/>
                    <a:pt x="38037" y="23786"/>
                    <a:pt x="39045" y="24750"/>
                  </a:cubicBezTo>
                  <a:cubicBezTo>
                    <a:pt x="40724" y="25816"/>
                    <a:pt x="42684" y="26612"/>
                    <a:pt x="44579" y="27200"/>
                  </a:cubicBezTo>
                  <a:cubicBezTo>
                    <a:pt x="44922" y="27307"/>
                    <a:pt x="45207" y="27355"/>
                    <a:pt x="45433" y="27355"/>
                  </a:cubicBezTo>
                  <a:cubicBezTo>
                    <a:pt x="46414" y="27355"/>
                    <a:pt x="46314" y="26449"/>
                    <a:pt x="45280" y="25461"/>
                  </a:cubicBezTo>
                  <a:cubicBezTo>
                    <a:pt x="44441" y="24657"/>
                    <a:pt x="43371" y="24090"/>
                    <a:pt x="42312" y="23636"/>
                  </a:cubicBezTo>
                  <a:cubicBezTo>
                    <a:pt x="40435" y="22833"/>
                    <a:pt x="38396" y="22252"/>
                    <a:pt x="36869" y="20901"/>
                  </a:cubicBezTo>
                  <a:cubicBezTo>
                    <a:pt x="36169" y="20282"/>
                    <a:pt x="35587" y="19509"/>
                    <a:pt x="34768" y="19061"/>
                  </a:cubicBezTo>
                  <a:cubicBezTo>
                    <a:pt x="34267" y="18785"/>
                    <a:pt x="33704" y="18649"/>
                    <a:pt x="33159" y="18475"/>
                  </a:cubicBezTo>
                  <a:cubicBezTo>
                    <a:pt x="30518" y="17630"/>
                    <a:pt x="28824" y="15637"/>
                    <a:pt x="26508" y="14283"/>
                  </a:cubicBezTo>
                  <a:cubicBezTo>
                    <a:pt x="23785" y="12691"/>
                    <a:pt x="21065" y="11099"/>
                    <a:pt x="18342" y="9509"/>
                  </a:cubicBezTo>
                  <a:cubicBezTo>
                    <a:pt x="16005" y="8142"/>
                    <a:pt x="13613" y="6868"/>
                    <a:pt x="11312" y="5442"/>
                  </a:cubicBezTo>
                  <a:cubicBezTo>
                    <a:pt x="10184" y="4743"/>
                    <a:pt x="9087" y="3718"/>
                    <a:pt x="7909" y="3138"/>
                  </a:cubicBezTo>
                  <a:cubicBezTo>
                    <a:pt x="6983" y="2680"/>
                    <a:pt x="5873" y="2773"/>
                    <a:pt x="5213" y="1816"/>
                  </a:cubicBezTo>
                  <a:cubicBezTo>
                    <a:pt x="4910" y="1376"/>
                    <a:pt x="2548" y="0"/>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2717275" y="993975"/>
              <a:ext cx="1160400" cy="683875"/>
            </a:xfrm>
            <a:custGeom>
              <a:avLst/>
              <a:gdLst/>
              <a:ahLst/>
              <a:cxnLst/>
              <a:rect l="l" t="t" r="r" b="b"/>
              <a:pathLst>
                <a:path w="46416" h="27355" extrusionOk="0">
                  <a:moveTo>
                    <a:pt x="1475" y="0"/>
                  </a:moveTo>
                  <a:cubicBezTo>
                    <a:pt x="1269" y="0"/>
                    <a:pt x="1110" y="51"/>
                    <a:pt x="1022" y="168"/>
                  </a:cubicBezTo>
                  <a:cubicBezTo>
                    <a:pt x="1" y="1545"/>
                    <a:pt x="6000" y="4279"/>
                    <a:pt x="6904" y="4793"/>
                  </a:cubicBezTo>
                  <a:cubicBezTo>
                    <a:pt x="8008" y="5424"/>
                    <a:pt x="9044" y="6252"/>
                    <a:pt x="10176" y="6808"/>
                  </a:cubicBezTo>
                  <a:cubicBezTo>
                    <a:pt x="12421" y="7909"/>
                    <a:pt x="14557" y="9215"/>
                    <a:pt x="16663" y="10559"/>
                  </a:cubicBezTo>
                  <a:cubicBezTo>
                    <a:pt x="17508" y="11100"/>
                    <a:pt x="18340" y="11779"/>
                    <a:pt x="19214" y="12255"/>
                  </a:cubicBezTo>
                  <a:cubicBezTo>
                    <a:pt x="20140" y="12762"/>
                    <a:pt x="21225" y="12870"/>
                    <a:pt x="22139" y="13393"/>
                  </a:cubicBezTo>
                  <a:cubicBezTo>
                    <a:pt x="23258" y="14034"/>
                    <a:pt x="24077" y="15173"/>
                    <a:pt x="25135" y="15914"/>
                  </a:cubicBezTo>
                  <a:cubicBezTo>
                    <a:pt x="26470" y="16850"/>
                    <a:pt x="27879" y="17699"/>
                    <a:pt x="29261" y="18570"/>
                  </a:cubicBezTo>
                  <a:cubicBezTo>
                    <a:pt x="30068" y="19077"/>
                    <a:pt x="30893" y="19748"/>
                    <a:pt x="31766" y="20128"/>
                  </a:cubicBezTo>
                  <a:cubicBezTo>
                    <a:pt x="32623" y="20499"/>
                    <a:pt x="33608" y="20459"/>
                    <a:pt x="34453" y="20843"/>
                  </a:cubicBezTo>
                  <a:cubicBezTo>
                    <a:pt x="35101" y="21138"/>
                    <a:pt x="35580" y="21701"/>
                    <a:pt x="36037" y="22248"/>
                  </a:cubicBezTo>
                  <a:cubicBezTo>
                    <a:pt x="36977" y="23371"/>
                    <a:pt x="38039" y="23785"/>
                    <a:pt x="39047" y="24749"/>
                  </a:cubicBezTo>
                  <a:cubicBezTo>
                    <a:pt x="40726" y="25815"/>
                    <a:pt x="42685" y="26611"/>
                    <a:pt x="44579" y="27199"/>
                  </a:cubicBezTo>
                  <a:cubicBezTo>
                    <a:pt x="44923" y="27306"/>
                    <a:pt x="45207" y="27354"/>
                    <a:pt x="45434" y="27354"/>
                  </a:cubicBezTo>
                  <a:cubicBezTo>
                    <a:pt x="46416" y="27354"/>
                    <a:pt x="46315" y="26448"/>
                    <a:pt x="45282" y="25460"/>
                  </a:cubicBezTo>
                  <a:cubicBezTo>
                    <a:pt x="44441" y="24656"/>
                    <a:pt x="43371" y="24089"/>
                    <a:pt x="42312" y="23635"/>
                  </a:cubicBezTo>
                  <a:cubicBezTo>
                    <a:pt x="40437" y="22832"/>
                    <a:pt x="38399" y="22253"/>
                    <a:pt x="36869" y="20900"/>
                  </a:cubicBezTo>
                  <a:cubicBezTo>
                    <a:pt x="36169" y="20281"/>
                    <a:pt x="35589" y="19508"/>
                    <a:pt x="34770" y="19060"/>
                  </a:cubicBezTo>
                  <a:cubicBezTo>
                    <a:pt x="34267" y="18786"/>
                    <a:pt x="33706" y="18648"/>
                    <a:pt x="33159" y="18474"/>
                  </a:cubicBezTo>
                  <a:cubicBezTo>
                    <a:pt x="30518" y="17629"/>
                    <a:pt x="28824" y="15636"/>
                    <a:pt x="26510" y="14282"/>
                  </a:cubicBezTo>
                  <a:cubicBezTo>
                    <a:pt x="23787" y="12692"/>
                    <a:pt x="21065" y="11098"/>
                    <a:pt x="18342" y="9508"/>
                  </a:cubicBezTo>
                  <a:cubicBezTo>
                    <a:pt x="16005" y="8141"/>
                    <a:pt x="13614" y="6867"/>
                    <a:pt x="11313" y="5441"/>
                  </a:cubicBezTo>
                  <a:cubicBezTo>
                    <a:pt x="10184" y="4742"/>
                    <a:pt x="9089" y="3717"/>
                    <a:pt x="7909" y="3137"/>
                  </a:cubicBezTo>
                  <a:cubicBezTo>
                    <a:pt x="6983" y="2681"/>
                    <a:pt x="5875" y="2772"/>
                    <a:pt x="5215" y="1817"/>
                  </a:cubicBezTo>
                  <a:cubicBezTo>
                    <a:pt x="4912" y="1377"/>
                    <a:pt x="2552"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345450" y="723325"/>
              <a:ext cx="1160375" cy="683875"/>
            </a:xfrm>
            <a:custGeom>
              <a:avLst/>
              <a:gdLst/>
              <a:ahLst/>
              <a:cxnLst/>
              <a:rect l="l" t="t" r="r" b="b"/>
              <a:pathLst>
                <a:path w="46415" h="27355" extrusionOk="0">
                  <a:moveTo>
                    <a:pt x="1474" y="1"/>
                  </a:moveTo>
                  <a:cubicBezTo>
                    <a:pt x="1268" y="1"/>
                    <a:pt x="1110" y="51"/>
                    <a:pt x="1022" y="168"/>
                  </a:cubicBezTo>
                  <a:cubicBezTo>
                    <a:pt x="1" y="1545"/>
                    <a:pt x="5998" y="4278"/>
                    <a:pt x="6902" y="4795"/>
                  </a:cubicBezTo>
                  <a:cubicBezTo>
                    <a:pt x="8008" y="5424"/>
                    <a:pt x="9044" y="6254"/>
                    <a:pt x="10175" y="6808"/>
                  </a:cubicBezTo>
                  <a:cubicBezTo>
                    <a:pt x="12421" y="7910"/>
                    <a:pt x="14557" y="9215"/>
                    <a:pt x="16663" y="10561"/>
                  </a:cubicBezTo>
                  <a:cubicBezTo>
                    <a:pt x="17507" y="11100"/>
                    <a:pt x="18340" y="11779"/>
                    <a:pt x="19214" y="12255"/>
                  </a:cubicBezTo>
                  <a:cubicBezTo>
                    <a:pt x="20140" y="12762"/>
                    <a:pt x="21224" y="12870"/>
                    <a:pt x="22139" y="13393"/>
                  </a:cubicBezTo>
                  <a:cubicBezTo>
                    <a:pt x="23258" y="14036"/>
                    <a:pt x="24077" y="15173"/>
                    <a:pt x="25136" y="15916"/>
                  </a:cubicBezTo>
                  <a:cubicBezTo>
                    <a:pt x="26468" y="16850"/>
                    <a:pt x="27879" y="17700"/>
                    <a:pt x="29261" y="18570"/>
                  </a:cubicBezTo>
                  <a:cubicBezTo>
                    <a:pt x="30066" y="19079"/>
                    <a:pt x="30891" y="19750"/>
                    <a:pt x="31766" y="20128"/>
                  </a:cubicBezTo>
                  <a:cubicBezTo>
                    <a:pt x="32621" y="20501"/>
                    <a:pt x="33608" y="20459"/>
                    <a:pt x="34453" y="20845"/>
                  </a:cubicBezTo>
                  <a:cubicBezTo>
                    <a:pt x="35099" y="21140"/>
                    <a:pt x="35580" y="21703"/>
                    <a:pt x="36037" y="22249"/>
                  </a:cubicBezTo>
                  <a:cubicBezTo>
                    <a:pt x="36977" y="23372"/>
                    <a:pt x="38038" y="23787"/>
                    <a:pt x="39045" y="24751"/>
                  </a:cubicBezTo>
                  <a:cubicBezTo>
                    <a:pt x="40726" y="25815"/>
                    <a:pt x="42685" y="26611"/>
                    <a:pt x="44579" y="27199"/>
                  </a:cubicBezTo>
                  <a:cubicBezTo>
                    <a:pt x="44923" y="27306"/>
                    <a:pt x="45207" y="27354"/>
                    <a:pt x="45433" y="27354"/>
                  </a:cubicBezTo>
                  <a:cubicBezTo>
                    <a:pt x="46415" y="27354"/>
                    <a:pt x="46315" y="26448"/>
                    <a:pt x="45281" y="25462"/>
                  </a:cubicBezTo>
                  <a:cubicBezTo>
                    <a:pt x="44441" y="24656"/>
                    <a:pt x="43371" y="24089"/>
                    <a:pt x="42312" y="23635"/>
                  </a:cubicBezTo>
                  <a:cubicBezTo>
                    <a:pt x="40435" y="22832"/>
                    <a:pt x="38397" y="22253"/>
                    <a:pt x="36869" y="20901"/>
                  </a:cubicBezTo>
                  <a:cubicBezTo>
                    <a:pt x="36170" y="20281"/>
                    <a:pt x="35587" y="19510"/>
                    <a:pt x="34769" y="19060"/>
                  </a:cubicBezTo>
                  <a:cubicBezTo>
                    <a:pt x="34268" y="18786"/>
                    <a:pt x="33704" y="18650"/>
                    <a:pt x="33160" y="18476"/>
                  </a:cubicBezTo>
                  <a:cubicBezTo>
                    <a:pt x="30518" y="17630"/>
                    <a:pt x="28824" y="15636"/>
                    <a:pt x="26508" y="14284"/>
                  </a:cubicBezTo>
                  <a:cubicBezTo>
                    <a:pt x="23786" y="12692"/>
                    <a:pt x="21065" y="11100"/>
                    <a:pt x="18342" y="9508"/>
                  </a:cubicBezTo>
                  <a:cubicBezTo>
                    <a:pt x="16005" y="8143"/>
                    <a:pt x="13614" y="6869"/>
                    <a:pt x="11313" y="5441"/>
                  </a:cubicBezTo>
                  <a:cubicBezTo>
                    <a:pt x="10184" y="4742"/>
                    <a:pt x="9089" y="3717"/>
                    <a:pt x="7910" y="3136"/>
                  </a:cubicBezTo>
                  <a:cubicBezTo>
                    <a:pt x="6983" y="2681"/>
                    <a:pt x="5875" y="2772"/>
                    <a:pt x="5215" y="1817"/>
                  </a:cubicBezTo>
                  <a:cubicBezTo>
                    <a:pt x="4911" y="1377"/>
                    <a:pt x="2549"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8"/>
          <p:cNvGrpSpPr/>
          <p:nvPr/>
        </p:nvGrpSpPr>
        <p:grpSpPr>
          <a:xfrm rot="10800000" flipH="1">
            <a:off x="8329550" y="678916"/>
            <a:ext cx="397447" cy="373250"/>
            <a:chOff x="4588475" y="2701525"/>
            <a:chExt cx="522750" cy="490925"/>
          </a:xfrm>
        </p:grpSpPr>
        <p:sp>
          <p:nvSpPr>
            <p:cNvPr id="150" name="Google Shape;150;p8"/>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1578688" y="1294388"/>
            <a:ext cx="5986500" cy="11463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5" name="Google Shape;165;p9"/>
          <p:cNvSpPr txBox="1">
            <a:spLocks noGrp="1"/>
          </p:cNvSpPr>
          <p:nvPr>
            <p:ph type="subTitle" idx="1"/>
          </p:nvPr>
        </p:nvSpPr>
        <p:spPr>
          <a:xfrm>
            <a:off x="1578818" y="2440913"/>
            <a:ext cx="5986500" cy="1408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9"/>
          <p:cNvSpPr/>
          <p:nvPr/>
        </p:nvSpPr>
        <p:spPr>
          <a:xfrm rot="10800000" flipH="1">
            <a:off x="8206383" y="3980145"/>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9"/>
          <p:cNvGrpSpPr/>
          <p:nvPr/>
        </p:nvGrpSpPr>
        <p:grpSpPr>
          <a:xfrm rot="10273968" flipH="1">
            <a:off x="-798739" y="4232251"/>
            <a:ext cx="2191121" cy="1940870"/>
            <a:chOff x="5247625" y="3830800"/>
            <a:chExt cx="1856425" cy="1644400"/>
          </a:xfrm>
        </p:grpSpPr>
        <p:sp>
          <p:nvSpPr>
            <p:cNvPr id="168" name="Google Shape;168;p9"/>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9"/>
          <p:cNvGrpSpPr/>
          <p:nvPr/>
        </p:nvGrpSpPr>
        <p:grpSpPr>
          <a:xfrm rot="1843636" flipH="1">
            <a:off x="451955" y="4127330"/>
            <a:ext cx="281100" cy="300546"/>
            <a:chOff x="6958175" y="523000"/>
            <a:chExt cx="369700" cy="395275"/>
          </a:xfrm>
        </p:grpSpPr>
        <p:sp>
          <p:nvSpPr>
            <p:cNvPr id="172" name="Google Shape;172;p9"/>
            <p:cNvSpPr/>
            <p:nvPr/>
          </p:nvSpPr>
          <p:spPr>
            <a:xfrm>
              <a:off x="6983325" y="523000"/>
              <a:ext cx="344550" cy="395275"/>
            </a:xfrm>
            <a:custGeom>
              <a:avLst/>
              <a:gdLst/>
              <a:ahLst/>
              <a:cxnLst/>
              <a:rect l="l" t="t" r="r" b="b"/>
              <a:pathLst>
                <a:path w="13782" h="15811" extrusionOk="0">
                  <a:moveTo>
                    <a:pt x="2332" y="0"/>
                  </a:moveTo>
                  <a:cubicBezTo>
                    <a:pt x="1493" y="0"/>
                    <a:pt x="694" y="175"/>
                    <a:pt x="0" y="598"/>
                  </a:cubicBezTo>
                  <a:cubicBezTo>
                    <a:pt x="391" y="1796"/>
                    <a:pt x="2403" y="1492"/>
                    <a:pt x="3479" y="1806"/>
                  </a:cubicBezTo>
                  <a:cubicBezTo>
                    <a:pt x="5769" y="2473"/>
                    <a:pt x="7865" y="3819"/>
                    <a:pt x="9285" y="5752"/>
                  </a:cubicBezTo>
                  <a:cubicBezTo>
                    <a:pt x="10512" y="7423"/>
                    <a:pt x="11182" y="9501"/>
                    <a:pt x="11182" y="11571"/>
                  </a:cubicBezTo>
                  <a:lnTo>
                    <a:pt x="11182" y="11571"/>
                  </a:lnTo>
                  <a:cubicBezTo>
                    <a:pt x="11182" y="11571"/>
                    <a:pt x="11182" y="11570"/>
                    <a:pt x="11182" y="11570"/>
                  </a:cubicBezTo>
                  <a:lnTo>
                    <a:pt x="11182" y="11570"/>
                  </a:lnTo>
                  <a:cubicBezTo>
                    <a:pt x="11177" y="11570"/>
                    <a:pt x="10878" y="15811"/>
                    <a:pt x="11680" y="15811"/>
                  </a:cubicBezTo>
                  <a:cubicBezTo>
                    <a:pt x="11772" y="15811"/>
                    <a:pt x="11879" y="15755"/>
                    <a:pt x="12002" y="15630"/>
                  </a:cubicBezTo>
                  <a:cubicBezTo>
                    <a:pt x="12403" y="15226"/>
                    <a:pt x="12934" y="14710"/>
                    <a:pt x="13206" y="14186"/>
                  </a:cubicBezTo>
                  <a:cubicBezTo>
                    <a:pt x="13488" y="13645"/>
                    <a:pt x="13569" y="13023"/>
                    <a:pt x="13600" y="12414"/>
                  </a:cubicBezTo>
                  <a:cubicBezTo>
                    <a:pt x="13781" y="8641"/>
                    <a:pt x="11981" y="4825"/>
                    <a:pt x="8952" y="2564"/>
                  </a:cubicBezTo>
                  <a:cubicBezTo>
                    <a:pt x="7377" y="1389"/>
                    <a:pt x="4694" y="0"/>
                    <a:pt x="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958175" y="617450"/>
              <a:ext cx="276675" cy="170525"/>
            </a:xfrm>
            <a:custGeom>
              <a:avLst/>
              <a:gdLst/>
              <a:ahLst/>
              <a:cxnLst/>
              <a:rect l="l" t="t" r="r" b="b"/>
              <a:pathLst>
                <a:path w="11067" h="6821" extrusionOk="0">
                  <a:moveTo>
                    <a:pt x="1646" y="1"/>
                  </a:moveTo>
                  <a:cubicBezTo>
                    <a:pt x="1393" y="1"/>
                    <a:pt x="1139" y="13"/>
                    <a:pt x="887" y="38"/>
                  </a:cubicBezTo>
                  <a:cubicBezTo>
                    <a:pt x="499" y="77"/>
                    <a:pt x="0" y="291"/>
                    <a:pt x="72" y="675"/>
                  </a:cubicBezTo>
                  <a:cubicBezTo>
                    <a:pt x="133" y="1004"/>
                    <a:pt x="562" y="1085"/>
                    <a:pt x="898" y="1096"/>
                  </a:cubicBezTo>
                  <a:cubicBezTo>
                    <a:pt x="2195" y="1138"/>
                    <a:pt x="3534" y="1253"/>
                    <a:pt x="4676" y="1868"/>
                  </a:cubicBezTo>
                  <a:cubicBezTo>
                    <a:pt x="5950" y="2554"/>
                    <a:pt x="6873" y="3857"/>
                    <a:pt x="7096" y="5286"/>
                  </a:cubicBezTo>
                  <a:cubicBezTo>
                    <a:pt x="7147" y="5623"/>
                    <a:pt x="7166" y="5974"/>
                    <a:pt x="7330" y="6273"/>
                  </a:cubicBezTo>
                  <a:cubicBezTo>
                    <a:pt x="7511" y="6602"/>
                    <a:pt x="7880" y="6821"/>
                    <a:pt x="8250" y="6821"/>
                  </a:cubicBezTo>
                  <a:cubicBezTo>
                    <a:pt x="8323" y="6821"/>
                    <a:pt x="8395" y="6813"/>
                    <a:pt x="8467" y="6795"/>
                  </a:cubicBezTo>
                  <a:cubicBezTo>
                    <a:pt x="11066" y="6148"/>
                    <a:pt x="7011" y="1957"/>
                    <a:pt x="6154" y="1378"/>
                  </a:cubicBezTo>
                  <a:cubicBezTo>
                    <a:pt x="4835" y="482"/>
                    <a:pt x="3241" y="1"/>
                    <a:pt x="1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9"/>
          <p:cNvSpPr/>
          <p:nvPr/>
        </p:nvSpPr>
        <p:spPr>
          <a:xfrm rot="10800000" flipH="1">
            <a:off x="8212995" y="4746079"/>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flipH="1">
            <a:off x="8992932" y="4247095"/>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10800000" flipH="1">
            <a:off x="7378754" y="4523198"/>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10"/>
          <p:cNvSpPr>
            <a:spLocks noGrp="1"/>
          </p:cNvSpPr>
          <p:nvPr>
            <p:ph type="pic" idx="2"/>
          </p:nvPr>
        </p:nvSpPr>
        <p:spPr>
          <a:xfrm>
            <a:off x="-5825" y="-17475"/>
            <a:ext cx="9144000" cy="5160900"/>
          </a:xfrm>
          <a:prstGeom prst="rect">
            <a:avLst/>
          </a:prstGeom>
          <a:noFill/>
          <a:ln>
            <a:noFill/>
          </a:ln>
        </p:spPr>
      </p:sp>
      <p:sp>
        <p:nvSpPr>
          <p:cNvPr id="179" name="Google Shape;179;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League Spartan"/>
              <a:buNone/>
              <a:defRPr sz="3500" b="1">
                <a:solidFill>
                  <a:schemeClr val="dk1"/>
                </a:solidFill>
                <a:latin typeface="League Spartan"/>
                <a:ea typeface="League Spartan"/>
                <a:cs typeface="League Spartan"/>
                <a:sym typeface="League Spartan"/>
              </a:defRPr>
            </a:lvl1pPr>
            <a:lvl2pPr lvl="1"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2pPr>
            <a:lvl3pPr lvl="2"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3pPr>
            <a:lvl4pPr lvl="3"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4pPr>
            <a:lvl5pPr lvl="4"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5pPr>
            <a:lvl6pPr lvl="5"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6pPr>
            <a:lvl7pPr lvl="6"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7pPr>
            <a:lvl8pPr lvl="7"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8pPr>
            <a:lvl9pPr lvl="8" rtl="0">
              <a:lnSpc>
                <a:spcPct val="115000"/>
              </a:lnSpc>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1pPr>
            <a:lvl2pPr marL="914400" lvl="1"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2pPr>
            <a:lvl3pPr marL="1371600" lvl="2"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3pPr>
            <a:lvl4pPr marL="1828800" lvl="3"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4pPr>
            <a:lvl5pPr marL="2286000" lvl="4"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5pPr>
            <a:lvl6pPr marL="2743200" lvl="5"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6pPr>
            <a:lvl7pPr marL="3200400" lvl="6"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7pPr>
            <a:lvl8pPr marL="3657600" lvl="7"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8pPr>
            <a:lvl9pPr marL="4114800" lvl="8" indent="-317500">
              <a:lnSpc>
                <a:spcPct val="115000"/>
              </a:lnSpc>
              <a:spcBef>
                <a:spcPts val="0"/>
              </a:spcBef>
              <a:spcAft>
                <a:spcPts val="0"/>
              </a:spcAft>
              <a:buClr>
                <a:schemeClr val="dk1"/>
              </a:buClr>
              <a:buSzPts val="1400"/>
              <a:buFont typeface="Anek Malayalam"/>
              <a:buChar char="■"/>
              <a:defRPr>
                <a:solidFill>
                  <a:schemeClr val="dk1"/>
                </a:solidFill>
                <a:latin typeface="Anek Malayalam"/>
                <a:ea typeface="Anek Malayalam"/>
                <a:cs typeface="Anek Malayalam"/>
                <a:sym typeface="Anek Malayala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8C012C-B1B7-47F6-B168-A941E97A73A9}" type="datetimeFigureOut">
              <a:rPr lang="en-US" smtClean="0"/>
              <a:t>8/17/2023</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24016946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8/17/2023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11437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38.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581" name="Google Shape;581;p30"/>
          <p:cNvGrpSpPr/>
          <p:nvPr/>
        </p:nvGrpSpPr>
        <p:grpSpPr>
          <a:xfrm>
            <a:off x="7923489" y="3657353"/>
            <a:ext cx="1451518" cy="1122474"/>
            <a:chOff x="2225675" y="1937950"/>
            <a:chExt cx="1831800" cy="1416550"/>
          </a:xfrm>
        </p:grpSpPr>
        <p:sp>
          <p:nvSpPr>
            <p:cNvPr id="582" name="Google Shape;582;p30"/>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30"/>
          <p:cNvGrpSpPr/>
          <p:nvPr/>
        </p:nvGrpSpPr>
        <p:grpSpPr>
          <a:xfrm>
            <a:off x="8212989" y="4779838"/>
            <a:ext cx="690656" cy="770787"/>
            <a:chOff x="5126375" y="3456950"/>
            <a:chExt cx="871600" cy="972725"/>
          </a:xfrm>
        </p:grpSpPr>
        <p:sp>
          <p:nvSpPr>
            <p:cNvPr id="585" name="Google Shape;585;p30"/>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0"/>
          <p:cNvGrpSpPr/>
          <p:nvPr/>
        </p:nvGrpSpPr>
        <p:grpSpPr>
          <a:xfrm>
            <a:off x="7202131" y="4695139"/>
            <a:ext cx="721361" cy="639368"/>
            <a:chOff x="1553225" y="238125"/>
            <a:chExt cx="910350" cy="806875"/>
          </a:xfrm>
        </p:grpSpPr>
        <p:sp>
          <p:nvSpPr>
            <p:cNvPr id="588" name="Google Shape;588;p30"/>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30"/>
          <p:cNvGrpSpPr/>
          <p:nvPr/>
        </p:nvGrpSpPr>
        <p:grpSpPr>
          <a:xfrm>
            <a:off x="12" y="4343661"/>
            <a:ext cx="1527488" cy="1427872"/>
            <a:chOff x="288975" y="3382775"/>
            <a:chExt cx="2052800" cy="1918925"/>
          </a:xfrm>
        </p:grpSpPr>
        <p:sp>
          <p:nvSpPr>
            <p:cNvPr id="591" name="Google Shape;591;p30"/>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0"/>
          <p:cNvGrpSpPr/>
          <p:nvPr/>
        </p:nvGrpSpPr>
        <p:grpSpPr>
          <a:xfrm>
            <a:off x="1072598" y="3976332"/>
            <a:ext cx="1116782" cy="1164758"/>
            <a:chOff x="3878575" y="2956100"/>
            <a:chExt cx="1500850" cy="1565325"/>
          </a:xfrm>
        </p:grpSpPr>
        <p:sp>
          <p:nvSpPr>
            <p:cNvPr id="594" name="Google Shape;594;p30"/>
            <p:cNvSpPr/>
            <p:nvPr/>
          </p:nvSpPr>
          <p:spPr>
            <a:xfrm>
              <a:off x="4015700" y="3500100"/>
              <a:ext cx="407600" cy="842200"/>
            </a:xfrm>
            <a:custGeom>
              <a:avLst/>
              <a:gdLst/>
              <a:ahLst/>
              <a:cxnLst/>
              <a:rect l="l" t="t" r="r" b="b"/>
              <a:pathLst>
                <a:path w="16304" h="33688" extrusionOk="0">
                  <a:moveTo>
                    <a:pt x="1424" y="1"/>
                  </a:moveTo>
                  <a:cubicBezTo>
                    <a:pt x="1328" y="1445"/>
                    <a:pt x="1209" y="2890"/>
                    <a:pt x="1075" y="4334"/>
                  </a:cubicBezTo>
                  <a:cubicBezTo>
                    <a:pt x="579" y="9781"/>
                    <a:pt x="1" y="15279"/>
                    <a:pt x="823" y="20696"/>
                  </a:cubicBezTo>
                  <a:cubicBezTo>
                    <a:pt x="1557" y="25476"/>
                    <a:pt x="3514" y="30263"/>
                    <a:pt x="7055" y="33687"/>
                  </a:cubicBezTo>
                  <a:cubicBezTo>
                    <a:pt x="7588" y="33205"/>
                    <a:pt x="8108" y="32715"/>
                    <a:pt x="8603" y="32220"/>
                  </a:cubicBezTo>
                  <a:cubicBezTo>
                    <a:pt x="11509" y="29908"/>
                    <a:pt x="14347" y="27194"/>
                    <a:pt x="16304" y="24067"/>
                  </a:cubicBezTo>
                  <a:cubicBezTo>
                    <a:pt x="9479" y="17792"/>
                    <a:pt x="4811" y="9233"/>
                    <a:pt x="4707" y="296"/>
                  </a:cubicBezTo>
                  <a:cubicBezTo>
                    <a:pt x="4514" y="260"/>
                    <a:pt x="4321" y="230"/>
                    <a:pt x="4128" y="199"/>
                  </a:cubicBezTo>
                  <a:cubicBezTo>
                    <a:pt x="3224" y="75"/>
                    <a:pt x="2328" y="6"/>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30"/>
          <p:cNvGrpSpPr/>
          <p:nvPr/>
        </p:nvGrpSpPr>
        <p:grpSpPr>
          <a:xfrm>
            <a:off x="514500" y="3976315"/>
            <a:ext cx="397447" cy="373250"/>
            <a:chOff x="4588475" y="2701525"/>
            <a:chExt cx="522750" cy="490925"/>
          </a:xfrm>
        </p:grpSpPr>
        <p:sp>
          <p:nvSpPr>
            <p:cNvPr id="598" name="Google Shape;598;p30"/>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C75C3645-B6AC-5CBB-6B18-87FE45B73F42}"/>
              </a:ext>
            </a:extLst>
          </p:cNvPr>
          <p:cNvSpPr txBox="1"/>
          <p:nvPr/>
        </p:nvSpPr>
        <p:spPr>
          <a:xfrm>
            <a:off x="152664" y="1526641"/>
            <a:ext cx="8838671" cy="1824923"/>
          </a:xfrm>
          <a:prstGeom prst="rect">
            <a:avLst/>
          </a:prstGeom>
          <a:noFill/>
        </p:spPr>
        <p:txBody>
          <a:bodyPr wrap="square">
            <a:spAutoFit/>
          </a:bodyPr>
          <a:lstStyle/>
          <a:p>
            <a:pPr marR="0" lvl="0" algn="ctr">
              <a:lnSpc>
                <a:spcPct val="150000"/>
              </a:lnSpc>
              <a:spcBef>
                <a:spcPts val="0"/>
              </a:spcBef>
            </a:pPr>
            <a:r>
              <a:rPr lang="en-US" sz="4000" b="1">
                <a:solidFill>
                  <a:schemeClr val="tx1"/>
                </a:solidFill>
                <a:effectLst/>
                <a:latin typeface="+mj-lt"/>
                <a:ea typeface="Calibri" panose="020F0502020204030204" pitchFamily="34" charset="0"/>
                <a:cs typeface="Times New Roman" panose="02020603050405020304" pitchFamily="18" charset="0"/>
              </a:rPr>
              <a:t>NHIỆT LIỆT CHÀO MỪNG</a:t>
            </a:r>
          </a:p>
          <a:p>
            <a:pPr marR="0" lvl="0" algn="ctr">
              <a:lnSpc>
                <a:spcPct val="150000"/>
              </a:lnSpc>
              <a:spcBef>
                <a:spcPts val="0"/>
              </a:spcBef>
            </a:pPr>
            <a:r>
              <a:rPr lang="en-US" sz="4000" b="1">
                <a:solidFill>
                  <a:schemeClr val="tx1"/>
                </a:solidFill>
                <a:effectLst/>
                <a:latin typeface="+mj-lt"/>
                <a:ea typeface="Calibri" panose="020F0502020204030204" pitchFamily="34" charset="0"/>
                <a:cs typeface="Times New Roman" panose="02020603050405020304" pitchFamily="18" charset="0"/>
              </a:rPr>
              <a:t> CÁC EM ĐẾN VỚI BÀI HỌC MỚI !</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6" name="Google Shape;726;p37"/>
          <p:cNvGrpSpPr/>
          <p:nvPr/>
        </p:nvGrpSpPr>
        <p:grpSpPr>
          <a:xfrm rot="4323287">
            <a:off x="-430260" y="3820512"/>
            <a:ext cx="1816297" cy="1404561"/>
            <a:chOff x="2225675" y="1937950"/>
            <a:chExt cx="1831800" cy="1416550"/>
          </a:xfrm>
        </p:grpSpPr>
        <p:sp>
          <p:nvSpPr>
            <p:cNvPr id="727" name="Google Shape;727;p3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8AFB1203-7A2B-FB73-2C26-C8E4F8630A11}"/>
              </a:ext>
            </a:extLst>
          </p:cNvPr>
          <p:cNvSpPr txBox="1"/>
          <p:nvPr/>
        </p:nvSpPr>
        <p:spPr>
          <a:xfrm>
            <a:off x="556751" y="451884"/>
            <a:ext cx="8030497" cy="3586175"/>
          </a:xfrm>
          <a:prstGeom prst="rect">
            <a:avLst/>
          </a:prstGeom>
          <a:noFill/>
        </p:spPr>
        <p:txBody>
          <a:bodyPr wrap="square">
            <a:spAutoFit/>
          </a:bodyPr>
          <a:lstStyle/>
          <a:p>
            <a:pPr marL="0" marR="0" algn="ctr">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KẾT LUẬN:</a:t>
            </a:r>
            <a:endParaRPr lang="en-US" sz="2500">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500">
                <a:effectLst/>
                <a:latin typeface="+mj-lt"/>
                <a:ea typeface="Calibri" panose="020F0502020204030204" pitchFamily="34" charset="0"/>
                <a:cs typeface="Times New Roman" panose="02020603050405020304" pitchFamily="18" charset="0"/>
              </a:rPr>
              <a:t>Lực đẩy của chất lỏng tác dụng lên các vật nhúng trong nó được gọi là lực đẩy Acsimet. Lực đẩy Acsimet có phương thẳng đứng, chiều hướng từ dưới lên trên. Lực đẩy Acsimet không chỉ tồn tại trong chất lỏng mà cả trong chất khí.</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FE43A9-6F55-DF51-F966-E30AA9869F86}"/>
              </a:ext>
            </a:extLst>
          </p:cNvPr>
          <p:cNvSpPr/>
          <p:nvPr/>
        </p:nvSpPr>
        <p:spPr>
          <a:xfrm>
            <a:off x="1157748" y="110613"/>
            <a:ext cx="7307826" cy="1172497"/>
          </a:xfrm>
          <a:prstGeom prst="roundRect">
            <a:avLst/>
          </a:prstGeom>
          <a:solidFill>
            <a:schemeClr val="accent1">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2200" b="1">
                <a:solidFill>
                  <a:schemeClr val="tx1"/>
                </a:solidFill>
                <a:effectLst/>
                <a:latin typeface="+mj-lt"/>
                <a:ea typeface="Calibri" panose="020F0502020204030204" pitchFamily="34" charset="0"/>
                <a:cs typeface="Times New Roman" panose="02020603050405020304" pitchFamily="18" charset="0"/>
              </a:rPr>
              <a:t>Câu hỏi 2 (SGK – tr78)</a:t>
            </a:r>
            <a:endParaRPr lang="en-US" sz="220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200">
                <a:solidFill>
                  <a:schemeClr val="tx1"/>
                </a:solidFill>
                <a:effectLst/>
                <a:latin typeface="+mj-lt"/>
                <a:ea typeface="Calibri" panose="020F0502020204030204" pitchFamily="34" charset="0"/>
                <a:cs typeface="Times New Roman" panose="02020603050405020304" pitchFamily="18" charset="0"/>
              </a:rPr>
              <a:t>Nêu ví dụ về lực đẩy Acsimet trong thực tế.</a:t>
            </a:r>
          </a:p>
        </p:txBody>
      </p:sp>
      <p:sp>
        <p:nvSpPr>
          <p:cNvPr id="6" name="Freeform 2">
            <a:extLst>
              <a:ext uri="{FF2B5EF4-FFF2-40B4-BE49-F238E27FC236}">
                <a16:creationId xmlns:a16="http://schemas.microsoft.com/office/drawing/2014/main" id="{217E1FDA-D730-237A-1B3F-EB91E902DBEC}"/>
              </a:ext>
            </a:extLst>
          </p:cNvPr>
          <p:cNvSpPr/>
          <p:nvPr/>
        </p:nvSpPr>
        <p:spPr>
          <a:xfrm>
            <a:off x="210166" y="1998406"/>
            <a:ext cx="4021658" cy="1564791"/>
          </a:xfrm>
          <a:custGeom>
            <a:avLst/>
            <a:gdLst/>
            <a:ahLst/>
            <a:cxnLst/>
            <a:rect l="l" t="t" r="r" b="b"/>
            <a:pathLst>
              <a:path w="7315200" h="2846278">
                <a:moveTo>
                  <a:pt x="0" y="0"/>
                </a:moveTo>
                <a:lnTo>
                  <a:pt x="7315200" y="0"/>
                </a:lnTo>
                <a:lnTo>
                  <a:pt x="7315200" y="2846278"/>
                </a:lnTo>
                <a:lnTo>
                  <a:pt x="0" y="2846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E9EAF0E8-D51E-9ACE-B91B-30A2EDBE6BE9}"/>
              </a:ext>
            </a:extLst>
          </p:cNvPr>
          <p:cNvSpPr/>
          <p:nvPr/>
        </p:nvSpPr>
        <p:spPr>
          <a:xfrm>
            <a:off x="4572000" y="1482202"/>
            <a:ext cx="4014355" cy="2597197"/>
          </a:xfrm>
          <a:custGeom>
            <a:avLst/>
            <a:gdLst/>
            <a:ahLst/>
            <a:cxnLst/>
            <a:rect l="l" t="t" r="r" b="b"/>
            <a:pathLst>
              <a:path w="6360037" h="4114800">
                <a:moveTo>
                  <a:pt x="0" y="0"/>
                </a:moveTo>
                <a:lnTo>
                  <a:pt x="6360037" y="0"/>
                </a:lnTo>
                <a:lnTo>
                  <a:pt x="636003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Rounded Rectangular Callout 9">
            <a:extLst>
              <a:ext uri="{FF2B5EF4-FFF2-40B4-BE49-F238E27FC236}">
                <a16:creationId xmlns:a16="http://schemas.microsoft.com/office/drawing/2014/main" id="{E5DD60F6-DEE0-4022-4DF9-C9279E8786C2}"/>
              </a:ext>
            </a:extLst>
          </p:cNvPr>
          <p:cNvSpPr/>
          <p:nvPr/>
        </p:nvSpPr>
        <p:spPr>
          <a:xfrm>
            <a:off x="394683" y="3909792"/>
            <a:ext cx="3837141" cy="953488"/>
          </a:xfrm>
          <a:prstGeom prst="wedgeRoundRectCallout">
            <a:avLst>
              <a:gd name="adj1" fmla="val -49008"/>
              <a:gd name="adj2" fmla="val 27319"/>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Con người có thể nổi trên mặt nước và bơi</a:t>
            </a:r>
            <a:endParaRPr lang="vi-VN" sz="2000" dirty="0">
              <a:solidFill>
                <a:schemeClr val="tx1"/>
              </a:solidFill>
            </a:endParaRPr>
          </a:p>
        </p:txBody>
      </p:sp>
      <p:sp>
        <p:nvSpPr>
          <p:cNvPr id="9" name="Rounded Rectangular Callout 9">
            <a:extLst>
              <a:ext uri="{FF2B5EF4-FFF2-40B4-BE49-F238E27FC236}">
                <a16:creationId xmlns:a16="http://schemas.microsoft.com/office/drawing/2014/main" id="{C0CDE194-0C83-5FCC-D4B8-A1F45E48524B}"/>
              </a:ext>
            </a:extLst>
          </p:cNvPr>
          <p:cNvSpPr/>
          <p:nvPr/>
        </p:nvSpPr>
        <p:spPr>
          <a:xfrm>
            <a:off x="4912178" y="3909792"/>
            <a:ext cx="3837141" cy="953488"/>
          </a:xfrm>
          <a:prstGeom prst="wedgeRoundRectCallout">
            <a:avLst>
              <a:gd name="adj1" fmla="val -49008"/>
              <a:gd name="adj2" fmla="val 27319"/>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a:solidFill>
                  <a:schemeClr val="tx1"/>
                </a:solidFill>
              </a:rPr>
              <a:t>Tàu thuyền di chuyển trên sông, biển</a:t>
            </a:r>
            <a:endParaRPr lang="vi-VN"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FE43A9-6F55-DF51-F966-E30AA9869F86}"/>
              </a:ext>
            </a:extLst>
          </p:cNvPr>
          <p:cNvSpPr/>
          <p:nvPr/>
        </p:nvSpPr>
        <p:spPr>
          <a:xfrm>
            <a:off x="1157748" y="110613"/>
            <a:ext cx="7307826" cy="1172497"/>
          </a:xfrm>
          <a:prstGeom prst="roundRect">
            <a:avLst/>
          </a:prstGeom>
          <a:solidFill>
            <a:schemeClr val="accent1">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200" b="1" i="0" u="none" strike="noStrike" kern="0" cap="none" spc="0" normalizeH="0" baseline="0" noProof="0">
                <a:ln>
                  <a:noFill/>
                </a:ln>
                <a:solidFill>
                  <a:srgbClr val="292929"/>
                </a:solidFill>
                <a:effectLst/>
                <a:uLnTx/>
                <a:uFillTx/>
                <a:latin typeface="Arial"/>
                <a:ea typeface="Calibri" panose="020F0502020204030204" pitchFamily="34" charset="0"/>
                <a:cs typeface="Times New Roman" panose="02020603050405020304" pitchFamily="18" charset="0"/>
                <a:sym typeface="Arial"/>
              </a:rPr>
              <a:t>Câu hỏi 2 (SGK – tr78)</a:t>
            </a:r>
            <a:endParaRPr kumimoji="0" lang="en-US" sz="2200" b="0" i="0" u="none" strike="noStrike" kern="0" cap="none" spc="0" normalizeH="0" baseline="0" noProof="0">
              <a:ln>
                <a:noFill/>
              </a:ln>
              <a:solidFill>
                <a:srgbClr val="292929"/>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200" b="0" i="0" u="none" strike="noStrike" kern="0" cap="none" spc="0" normalizeH="0" baseline="0" noProof="0">
                <a:ln>
                  <a:noFill/>
                </a:ln>
                <a:solidFill>
                  <a:srgbClr val="292929"/>
                </a:solidFill>
                <a:effectLst/>
                <a:uLnTx/>
                <a:uFillTx/>
                <a:latin typeface="Arial"/>
                <a:ea typeface="Calibri" panose="020F0502020204030204" pitchFamily="34" charset="0"/>
                <a:cs typeface="Times New Roman" panose="02020603050405020304" pitchFamily="18" charset="0"/>
                <a:sym typeface="Arial"/>
              </a:rPr>
              <a:t>Nêu ví dụ về lực đẩy Acsimet trong thực tế.</a:t>
            </a:r>
          </a:p>
        </p:txBody>
      </p:sp>
      <p:sp>
        <p:nvSpPr>
          <p:cNvPr id="2" name="Freeform 5">
            <a:extLst>
              <a:ext uri="{FF2B5EF4-FFF2-40B4-BE49-F238E27FC236}">
                <a16:creationId xmlns:a16="http://schemas.microsoft.com/office/drawing/2014/main" id="{16057884-4226-9D40-99F6-8A716DDB3FFC}"/>
              </a:ext>
            </a:extLst>
          </p:cNvPr>
          <p:cNvSpPr/>
          <p:nvPr/>
        </p:nvSpPr>
        <p:spPr>
          <a:xfrm>
            <a:off x="1310456" y="1638688"/>
            <a:ext cx="2346739" cy="1915526"/>
          </a:xfrm>
          <a:custGeom>
            <a:avLst/>
            <a:gdLst/>
            <a:ahLst/>
            <a:cxnLst/>
            <a:rect l="l" t="t" r="r" b="b"/>
            <a:pathLst>
              <a:path w="5041103" h="4114800">
                <a:moveTo>
                  <a:pt x="0" y="0"/>
                </a:moveTo>
                <a:lnTo>
                  <a:pt x="5041102" y="0"/>
                </a:lnTo>
                <a:lnTo>
                  <a:pt x="50411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6">
            <a:extLst>
              <a:ext uri="{FF2B5EF4-FFF2-40B4-BE49-F238E27FC236}">
                <a16:creationId xmlns:a16="http://schemas.microsoft.com/office/drawing/2014/main" id="{68B14A81-ED67-9835-E687-9AC763DD2823}"/>
              </a:ext>
            </a:extLst>
          </p:cNvPr>
          <p:cNvSpPr/>
          <p:nvPr/>
        </p:nvSpPr>
        <p:spPr>
          <a:xfrm>
            <a:off x="5699760" y="1470821"/>
            <a:ext cx="1948644" cy="2201858"/>
          </a:xfrm>
          <a:custGeom>
            <a:avLst/>
            <a:gdLst/>
            <a:ahLst/>
            <a:cxnLst/>
            <a:rect l="l" t="t" r="r" b="b"/>
            <a:pathLst>
              <a:path w="3641598" h="4114800">
                <a:moveTo>
                  <a:pt x="0" y="0"/>
                </a:moveTo>
                <a:lnTo>
                  <a:pt x="3641598" y="0"/>
                </a:lnTo>
                <a:lnTo>
                  <a:pt x="364159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Rounded Rectangular Callout 9">
            <a:extLst>
              <a:ext uri="{FF2B5EF4-FFF2-40B4-BE49-F238E27FC236}">
                <a16:creationId xmlns:a16="http://schemas.microsoft.com/office/drawing/2014/main" id="{314881F6-4D49-41A8-F743-38BECF53AD9F}"/>
              </a:ext>
            </a:extLst>
          </p:cNvPr>
          <p:cNvSpPr/>
          <p:nvPr/>
        </p:nvSpPr>
        <p:spPr>
          <a:xfrm>
            <a:off x="394683" y="3909792"/>
            <a:ext cx="3837141" cy="953488"/>
          </a:xfrm>
          <a:prstGeom prst="wedgeRoundRectCallout">
            <a:avLst>
              <a:gd name="adj1" fmla="val -49008"/>
              <a:gd name="adj2" fmla="val 27319"/>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Viên đá nổi trong nước</a:t>
            </a:r>
            <a:endParaRPr lang="vi-VN" sz="2000" dirty="0">
              <a:solidFill>
                <a:schemeClr val="tx1"/>
              </a:solidFill>
            </a:endParaRPr>
          </a:p>
        </p:txBody>
      </p:sp>
      <p:sp>
        <p:nvSpPr>
          <p:cNvPr id="8" name="Rounded Rectangular Callout 9">
            <a:extLst>
              <a:ext uri="{FF2B5EF4-FFF2-40B4-BE49-F238E27FC236}">
                <a16:creationId xmlns:a16="http://schemas.microsoft.com/office/drawing/2014/main" id="{E4CC54DB-7156-438D-3308-BBD4A7B3DB10}"/>
              </a:ext>
            </a:extLst>
          </p:cNvPr>
          <p:cNvSpPr/>
          <p:nvPr/>
        </p:nvSpPr>
        <p:spPr>
          <a:xfrm>
            <a:off x="4912176" y="3909792"/>
            <a:ext cx="3837141" cy="953488"/>
          </a:xfrm>
          <a:prstGeom prst="wedgeRoundRectCallout">
            <a:avLst>
              <a:gd name="adj1" fmla="val -49008"/>
              <a:gd name="adj2" fmla="val 27319"/>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Khinh khí cầu bay lơ lửng trong không khí</a:t>
            </a:r>
            <a:endParaRPr lang="vi-VN" sz="2000" dirty="0">
              <a:solidFill>
                <a:schemeClr val="tx1"/>
              </a:solidFill>
            </a:endParaRPr>
          </a:p>
        </p:txBody>
      </p:sp>
    </p:spTree>
    <p:extLst>
      <p:ext uri="{BB962C8B-B14F-4D97-AF65-F5344CB8AC3E}">
        <p14:creationId xmlns:p14="http://schemas.microsoft.com/office/powerpoint/2010/main" val="207835390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86" name="Google Shape;786;p40"/>
          <p:cNvGrpSpPr/>
          <p:nvPr/>
        </p:nvGrpSpPr>
        <p:grpSpPr>
          <a:xfrm>
            <a:off x="8334154" y="-253395"/>
            <a:ext cx="1451518" cy="1122474"/>
            <a:chOff x="2225675" y="1937950"/>
            <a:chExt cx="1831800" cy="1416550"/>
          </a:xfrm>
        </p:grpSpPr>
        <p:sp>
          <p:nvSpPr>
            <p:cNvPr id="787" name="Google Shape;787;p40"/>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40"/>
          <p:cNvGrpSpPr/>
          <p:nvPr/>
        </p:nvGrpSpPr>
        <p:grpSpPr>
          <a:xfrm rot="-2092590">
            <a:off x="8561425" y="513267"/>
            <a:ext cx="842929" cy="940727"/>
            <a:chOff x="5126375" y="3456950"/>
            <a:chExt cx="871600" cy="972725"/>
          </a:xfrm>
        </p:grpSpPr>
        <p:sp>
          <p:nvSpPr>
            <p:cNvPr id="790" name="Google Shape;790;p40"/>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1448B8E4-0CBD-1933-3322-8D1DDF176EE6}"/>
              </a:ext>
            </a:extLst>
          </p:cNvPr>
          <p:cNvSpPr txBox="1"/>
          <p:nvPr/>
        </p:nvSpPr>
        <p:spPr>
          <a:xfrm>
            <a:off x="247034" y="86226"/>
            <a:ext cx="8366023" cy="1788438"/>
          </a:xfrm>
          <a:prstGeom prst="rect">
            <a:avLst/>
          </a:prstGeom>
          <a:noFill/>
        </p:spPr>
        <p:txBody>
          <a:bodyPr wrap="square">
            <a:spAutoFit/>
          </a:bodyPr>
          <a:lstStyle/>
          <a:p>
            <a:pPr marL="0" marR="0" algn="just">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Luyện tập 1 (SGK – tr78)</a:t>
            </a:r>
            <a:endParaRPr lang="en-US" sz="24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Mô tả lực đẩy Acsimet tác dụng vào vật đặt trong chất lỏng ở hình 15.4</a:t>
            </a:r>
          </a:p>
        </p:txBody>
      </p:sp>
      <p:pic>
        <p:nvPicPr>
          <p:cNvPr id="9" name="Picture 8">
            <a:extLst>
              <a:ext uri="{FF2B5EF4-FFF2-40B4-BE49-F238E27FC236}">
                <a16:creationId xmlns:a16="http://schemas.microsoft.com/office/drawing/2014/main" id="{EE4FF935-DA71-1F72-A78C-D304789D3AD4}"/>
              </a:ext>
            </a:extLst>
          </p:cNvPr>
          <p:cNvPicPr>
            <a:picLocks noChangeAspect="1"/>
          </p:cNvPicPr>
          <p:nvPr/>
        </p:nvPicPr>
        <p:blipFill>
          <a:blip r:embed="rId3"/>
          <a:stretch>
            <a:fillRect/>
          </a:stretch>
        </p:blipFill>
        <p:spPr>
          <a:xfrm>
            <a:off x="5917022" y="1871448"/>
            <a:ext cx="2342074" cy="2574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a:extLst>
              <a:ext uri="{FF2B5EF4-FFF2-40B4-BE49-F238E27FC236}">
                <a16:creationId xmlns:a16="http://schemas.microsoft.com/office/drawing/2014/main" id="{3CB2A441-52C4-ABF6-A0C2-DAAE48C86A60}"/>
              </a:ext>
            </a:extLst>
          </p:cNvPr>
          <p:cNvSpPr/>
          <p:nvPr/>
        </p:nvSpPr>
        <p:spPr>
          <a:xfrm>
            <a:off x="1020991" y="2091731"/>
            <a:ext cx="3694470" cy="235421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tx1"/>
                </a:solidFill>
                <a:effectLst/>
                <a:latin typeface="+mj-lt"/>
                <a:ea typeface="Calibri" panose="020F0502020204030204" pitchFamily="34" charset="0"/>
                <a:cs typeface="Times New Roman" panose="02020603050405020304" pitchFamily="18" charset="0"/>
              </a:rPr>
              <a:t>Lực đẩy Acsimet tác dụng lên vật trong hình 15.4 có phương thẳng đứng chiều hướng từ dưới lên trên.</a:t>
            </a:r>
          </a:p>
        </p:txBody>
      </p:sp>
      <p:sp>
        <p:nvSpPr>
          <p:cNvPr id="15" name="Arrow: Right 14">
            <a:extLst>
              <a:ext uri="{FF2B5EF4-FFF2-40B4-BE49-F238E27FC236}">
                <a16:creationId xmlns:a16="http://schemas.microsoft.com/office/drawing/2014/main" id="{4B09DD85-16CE-1758-C492-B29E378CBD2E}"/>
              </a:ext>
            </a:extLst>
          </p:cNvPr>
          <p:cNvSpPr/>
          <p:nvPr/>
        </p:nvSpPr>
        <p:spPr>
          <a:xfrm>
            <a:off x="0" y="2816942"/>
            <a:ext cx="733734" cy="700548"/>
          </a:xfrm>
          <a:prstGeom prst="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iểu diễn lực đẩy Acsimet tác dụng vào vật đặt trong chất lỏng">
            <a:extLst>
              <a:ext uri="{FF2B5EF4-FFF2-40B4-BE49-F238E27FC236}">
                <a16:creationId xmlns:a16="http://schemas.microsoft.com/office/drawing/2014/main" id="{C1FB44D2-E20F-0E69-8639-AEA9007E2D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7022" y="1879969"/>
            <a:ext cx="2405334" cy="2574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9"/>
                                        </p:tgtEl>
                                        <p:attrNameLst>
                                          <p:attrName>ppt_x</p:attrName>
                                        </p:attrNameLst>
                                      </p:cBhvr>
                                      <p:tavLst>
                                        <p:tav tm="0">
                                          <p:val>
                                            <p:strVal val="ppt_x"/>
                                          </p:val>
                                        </p:tav>
                                        <p:tav tm="100000">
                                          <p:val>
                                            <p:strVal val="ppt_x"/>
                                          </p:val>
                                        </p:tav>
                                      </p:tavLst>
                                    </p:anim>
                                    <p:anim calcmode="lin" valueType="num">
                                      <p:cBhvr additive="base">
                                        <p:cTn id="18" dur="500"/>
                                        <p:tgtEl>
                                          <p:spTgt spid="9"/>
                                        </p:tgtEl>
                                        <p:attrNameLst>
                                          <p:attrName>ppt_y</p:attrName>
                                        </p:attrNameLst>
                                      </p:cBhvr>
                                      <p:tavLst>
                                        <p:tav tm="0">
                                          <p:val>
                                            <p:strVal val="ppt_y"/>
                                          </p:val>
                                        </p:tav>
                                        <p:tav tm="100000">
                                          <p:val>
                                            <p:strVal val="1+ppt_h/2"/>
                                          </p:val>
                                        </p:tav>
                                      </p:tavLst>
                                    </p:anim>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6" name="Line Callout 1 (Border and Accent Bar) 3">
            <a:extLst>
              <a:ext uri="{FF2B5EF4-FFF2-40B4-BE49-F238E27FC236}">
                <a16:creationId xmlns:a16="http://schemas.microsoft.com/office/drawing/2014/main" id="{907B4FFC-B3F3-FBED-2D2F-98BD20C47F78}"/>
              </a:ext>
            </a:extLst>
          </p:cNvPr>
          <p:cNvSpPr/>
          <p:nvPr/>
        </p:nvSpPr>
        <p:spPr>
          <a:xfrm>
            <a:off x="352138" y="714139"/>
            <a:ext cx="2032172"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Dụng cụ</a:t>
            </a:r>
          </a:p>
        </p:txBody>
      </p:sp>
      <p:sp>
        <p:nvSpPr>
          <p:cNvPr id="9" name="TextBox 8">
            <a:extLst>
              <a:ext uri="{FF2B5EF4-FFF2-40B4-BE49-F238E27FC236}">
                <a16:creationId xmlns:a16="http://schemas.microsoft.com/office/drawing/2014/main" id="{0BC35ADA-4068-16A8-F091-BECB9DA9BA82}"/>
              </a:ext>
            </a:extLst>
          </p:cNvPr>
          <p:cNvSpPr txBox="1"/>
          <p:nvPr/>
        </p:nvSpPr>
        <p:spPr>
          <a:xfrm>
            <a:off x="2816942" y="1099969"/>
            <a:ext cx="5287297" cy="1045223"/>
          </a:xfrm>
          <a:prstGeom prst="rect">
            <a:avLst/>
          </a:prstGeom>
          <a:noFill/>
        </p:spPr>
        <p:txBody>
          <a:bodyPr wrap="square">
            <a:spAutoFit/>
          </a:bodyPr>
          <a:lstStyle/>
          <a:p>
            <a:pPr algn="just">
              <a:lnSpc>
                <a:spcPct val="150000"/>
              </a:lnSpc>
            </a:pPr>
            <a:r>
              <a:rPr lang="en-US" sz="2200">
                <a:effectLst/>
                <a:latin typeface="+mj-lt"/>
                <a:ea typeface="Calibri" panose="020F0502020204030204" pitchFamily="34" charset="0"/>
                <a:cs typeface="Times New Roman" panose="02020603050405020304" pitchFamily="18" charset="0"/>
              </a:rPr>
              <a:t>Lực kế, giá đỡ, khối nhôm, hai chiếc cốc, bình tràn, nước, rượu (hoặc nước muối).</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39942" y="2348678"/>
            <a:ext cx="2044368"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p:sp>
        <p:nvSpPr>
          <p:cNvPr id="7" name="TextBox 6">
            <a:extLst>
              <a:ext uri="{FF2B5EF4-FFF2-40B4-BE49-F238E27FC236}">
                <a16:creationId xmlns:a16="http://schemas.microsoft.com/office/drawing/2014/main" id="{1C140DBF-9113-1601-91CC-AFAA2BE7C2E4}"/>
              </a:ext>
            </a:extLst>
          </p:cNvPr>
          <p:cNvSpPr txBox="1"/>
          <p:nvPr/>
        </p:nvSpPr>
        <p:spPr>
          <a:xfrm>
            <a:off x="2526583" y="2900420"/>
            <a:ext cx="5868014" cy="2060885"/>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200" b="1">
                <a:effectLst/>
                <a:latin typeface="+mj-lt"/>
                <a:ea typeface="Calibri" panose="020F0502020204030204" pitchFamily="34" charset="0"/>
                <a:cs typeface="Times New Roman" panose="02020603050405020304" pitchFamily="18" charset="0"/>
              </a:rPr>
              <a:t>Bước 1: </a:t>
            </a:r>
            <a:r>
              <a:rPr lang="en-US" sz="2200">
                <a:effectLst/>
                <a:latin typeface="+mj-lt"/>
                <a:ea typeface="Calibri" panose="020F0502020204030204" pitchFamily="34" charset="0"/>
                <a:cs typeface="Times New Roman" panose="02020603050405020304" pitchFamily="18" charset="0"/>
              </a:rPr>
              <a:t>Lắp đặt dụng cụ như hình 15.5a, đổ đầy nước vào bình tràn, treo cốc A chưa đựng nước và khối nhôm vào lực kế. Đọc số chỉ P</a:t>
            </a:r>
            <a:r>
              <a:rPr lang="en-US" sz="2200" baseline="-25000">
                <a:effectLst/>
                <a:latin typeface="+mj-lt"/>
                <a:ea typeface="Calibri" panose="020F0502020204030204" pitchFamily="34" charset="0"/>
                <a:cs typeface="Times New Roman" panose="02020603050405020304" pitchFamily="18" charset="0"/>
              </a:rPr>
              <a:t>1</a:t>
            </a:r>
            <a:r>
              <a:rPr lang="en-US" sz="2200">
                <a:effectLst/>
                <a:latin typeface="+mj-lt"/>
                <a:ea typeface="Calibri" panose="020F0502020204030204" pitchFamily="34" charset="0"/>
                <a:cs typeface="Times New Roman" panose="02020603050405020304" pitchFamily="18" charset="0"/>
              </a:rPr>
              <a:t> của lực kế.</a:t>
            </a:r>
          </a:p>
        </p:txBody>
      </p:sp>
    </p:spTree>
    <p:extLst>
      <p:ext uri="{BB962C8B-B14F-4D97-AF65-F5344CB8AC3E}">
        <p14:creationId xmlns:p14="http://schemas.microsoft.com/office/powerpoint/2010/main" val="413246125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54691" y="829594"/>
            <a:ext cx="2044368"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F02F23-0B7C-6027-AFA8-35647D01B85B}"/>
                  </a:ext>
                </a:extLst>
              </p:cNvPr>
              <p:cNvSpPr txBox="1"/>
              <p:nvPr/>
            </p:nvSpPr>
            <p:spPr>
              <a:xfrm>
                <a:off x="2594428" y="1274867"/>
                <a:ext cx="6064744" cy="3775714"/>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Nhúng khối nhôm vào bình tràn để khối nhôm chìm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a:effectLst/>
                    <a:latin typeface="+mj-lt"/>
                    <a:ea typeface="Times New Roman" panose="02020603050405020304" pitchFamily="18" charset="0"/>
                    <a:cs typeface="Times New Roman" panose="02020603050405020304" pitchFamily="18" charset="0"/>
                  </a:rPr>
                  <a:t> trong nước, nước từ bình tràn chảy vào cốc B (hình 15.5b). Sau đó, điều chỉnh giá đỡ để nâng khối nhôm lên khỏi nước.</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3: </a:t>
                </a:r>
                <a:r>
                  <a:rPr lang="en-US" sz="2000">
                    <a:effectLst/>
                    <a:latin typeface="+mj-lt"/>
                    <a:ea typeface="Calibri" panose="020F0502020204030204" pitchFamily="34" charset="0"/>
                    <a:cs typeface="Times New Roman" panose="02020603050405020304" pitchFamily="18" charset="0"/>
                  </a:rPr>
                  <a:t>Đổ nước từ cốc B vào cốc A (hình 15.5c) và điều chỉnh khối nhôm chìm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a:effectLst/>
                    <a:latin typeface="+mj-lt"/>
                    <a:ea typeface="Times New Roman" panose="02020603050405020304" pitchFamily="18" charset="0"/>
                    <a:cs typeface="Times New Roman" panose="02020603050405020304" pitchFamily="18" charset="0"/>
                  </a:rPr>
                  <a:t> trong nước. Đọc số chỉ P</a:t>
                </a:r>
                <a:r>
                  <a:rPr lang="en-US" sz="2000" baseline="-25000">
                    <a:effectLst/>
                    <a:latin typeface="+mj-lt"/>
                    <a:ea typeface="Times New Roman" panose="02020603050405020304" pitchFamily="18" charset="0"/>
                    <a:cs typeface="Times New Roman" panose="02020603050405020304" pitchFamily="18" charset="0"/>
                  </a:rPr>
                  <a:t>2</a:t>
                </a:r>
                <a:r>
                  <a:rPr lang="en-US" sz="2000">
                    <a:effectLst/>
                    <a:latin typeface="+mj-lt"/>
                    <a:ea typeface="Times New Roman" panose="02020603050405020304" pitchFamily="18" charset="0"/>
                    <a:cs typeface="Times New Roman" panose="02020603050405020304" pitchFamily="18" charset="0"/>
                  </a:rPr>
                  <a:t> của lực kế.</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3F02F23-0B7C-6027-AFA8-35647D01B85B}"/>
                  </a:ext>
                </a:extLst>
              </p:cNvPr>
              <p:cNvSpPr txBox="1">
                <a:spLocks noRot="1" noChangeAspect="1" noMove="1" noResize="1" noEditPoints="1" noAdjustHandles="1" noChangeArrowheads="1" noChangeShapeType="1" noTextEdit="1"/>
              </p:cNvSpPr>
              <p:nvPr/>
            </p:nvSpPr>
            <p:spPr>
              <a:xfrm>
                <a:off x="2594428" y="1274867"/>
                <a:ext cx="6064744" cy="3775714"/>
              </a:xfrm>
              <a:prstGeom prst="rect">
                <a:avLst/>
              </a:prstGeom>
              <a:blipFill>
                <a:blip r:embed="rId3"/>
                <a:stretch>
                  <a:fillRect l="-905" r="-1107" b="-1935"/>
                </a:stretch>
              </a:blipFill>
            </p:spPr>
            <p:txBody>
              <a:bodyPr/>
              <a:lstStyle/>
              <a:p>
                <a:r>
                  <a:rPr lang="en-US">
                    <a:noFill/>
                  </a:rPr>
                  <a:t> </a:t>
                </a:r>
              </a:p>
            </p:txBody>
          </p:sp>
        </mc:Fallback>
      </mc:AlternateContent>
    </p:spTree>
    <p:extLst>
      <p:ext uri="{BB962C8B-B14F-4D97-AF65-F5344CB8AC3E}">
        <p14:creationId xmlns:p14="http://schemas.microsoft.com/office/powerpoint/2010/main" val="27607795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54691" y="829594"/>
            <a:ext cx="2044368"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p:sp>
        <p:nvSpPr>
          <p:cNvPr id="6" name="TextBox 5">
            <a:extLst>
              <a:ext uri="{FF2B5EF4-FFF2-40B4-BE49-F238E27FC236}">
                <a16:creationId xmlns:a16="http://schemas.microsoft.com/office/drawing/2014/main" id="{88A75BA2-243B-A4E8-4279-C83FD89D74CB}"/>
              </a:ext>
            </a:extLst>
          </p:cNvPr>
          <p:cNvSpPr txBox="1"/>
          <p:nvPr/>
        </p:nvSpPr>
        <p:spPr>
          <a:xfrm>
            <a:off x="2778960" y="955161"/>
            <a:ext cx="5860640" cy="4036426"/>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4: </a:t>
            </a:r>
            <a:r>
              <a:rPr lang="en-US" sz="2000">
                <a:effectLst/>
                <a:latin typeface="+mj-lt"/>
                <a:ea typeface="Calibri" panose="020F0502020204030204" pitchFamily="34" charset="0"/>
                <a:cs typeface="Times New Roman" panose="02020603050405020304" pitchFamily="18" charset="0"/>
              </a:rPr>
              <a:t>So sánh P</a:t>
            </a:r>
            <a:r>
              <a:rPr lang="en-US" sz="2000" baseline="-25000">
                <a:effectLst/>
                <a:latin typeface="+mj-lt"/>
                <a:ea typeface="Calibri" panose="020F0502020204030204" pitchFamily="34" charset="0"/>
                <a:cs typeface="Times New Roman" panose="02020603050405020304" pitchFamily="18" charset="0"/>
              </a:rPr>
              <a:t>1</a:t>
            </a:r>
            <a:r>
              <a:rPr lang="en-US" sz="2000">
                <a:effectLst/>
                <a:latin typeface="+mj-lt"/>
                <a:ea typeface="Calibri" panose="020F0502020204030204" pitchFamily="34" charset="0"/>
                <a:cs typeface="Times New Roman" panose="02020603050405020304" pitchFamily="18" charset="0"/>
              </a:rPr>
              <a:t> và P</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5: </a:t>
            </a:r>
            <a:r>
              <a:rPr lang="en-US" sz="2000">
                <a:effectLst/>
                <a:latin typeface="+mj-lt"/>
                <a:ea typeface="Calibri" panose="020F0502020204030204" pitchFamily="34" charset="0"/>
                <a:cs typeface="Times New Roman" panose="02020603050405020304" pitchFamily="18" charset="0"/>
              </a:rPr>
              <a:t>Lặp lại các bước từ 1 đến 4 khi nhúng khối nhôm chìm hoàn toàn trong nước.</a:t>
            </a:r>
          </a:p>
          <a:p>
            <a:pPr marL="342900" marR="0" indent="-34290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6: </a:t>
            </a:r>
            <a:r>
              <a:rPr lang="en-US" sz="2000">
                <a:effectLst/>
                <a:latin typeface="+mj-lt"/>
                <a:ea typeface="Calibri" panose="020F0502020204030204" pitchFamily="34" charset="0"/>
                <a:cs typeface="Times New Roman" panose="02020603050405020304" pitchFamily="18" charset="0"/>
              </a:rPr>
              <a:t>Rút ra nhận xét về mối liên hệ giữa độ lớn của lực đẩy Acsimet và trọng lượng phần nước bị khối nhôm chiếm chỗ.</a:t>
            </a:r>
          </a:p>
          <a:p>
            <a:pPr marL="342900" marR="0" indent="-34290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7: </a:t>
            </a:r>
            <a:r>
              <a:rPr lang="en-US" sz="2000">
                <a:effectLst/>
                <a:latin typeface="+mj-lt"/>
                <a:ea typeface="Calibri" panose="020F0502020204030204" pitchFamily="34" charset="0"/>
                <a:cs typeface="Times New Roman" panose="02020603050405020304" pitchFamily="18" charset="0"/>
              </a:rPr>
              <a:t>Lặp lại các bước từ 1 đến 6 với rượu hoặc nước muối.</a:t>
            </a:r>
          </a:p>
        </p:txBody>
      </p:sp>
    </p:spTree>
    <p:extLst>
      <p:ext uri="{BB962C8B-B14F-4D97-AF65-F5344CB8AC3E}">
        <p14:creationId xmlns:p14="http://schemas.microsoft.com/office/powerpoint/2010/main" val="38597739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12" name="Rectangle 11">
            <a:extLst>
              <a:ext uri="{FF2B5EF4-FFF2-40B4-BE49-F238E27FC236}">
                <a16:creationId xmlns:a16="http://schemas.microsoft.com/office/drawing/2014/main" id="{839767FA-F39D-06A7-D071-A4323E519A18}"/>
              </a:ext>
            </a:extLst>
          </p:cNvPr>
          <p:cNvSpPr/>
          <p:nvPr/>
        </p:nvSpPr>
        <p:spPr>
          <a:xfrm>
            <a:off x="781665" y="420329"/>
            <a:ext cx="7809270" cy="4483510"/>
          </a:xfrm>
          <a:prstGeom prst="rect">
            <a:avLst/>
          </a:prstGeom>
          <a:solidFill>
            <a:schemeClr val="accent6">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EE3EDC2E-7C56-8D63-1671-95FD38D484B7}"/>
              </a:ext>
            </a:extLst>
          </p:cNvPr>
          <p:cNvGraphicFramePr>
            <a:graphicFrameLocks noGrp="1"/>
          </p:cNvGraphicFramePr>
          <p:nvPr>
            <p:extLst>
              <p:ext uri="{D42A27DB-BD31-4B8C-83A1-F6EECF244321}">
                <p14:modId xmlns:p14="http://schemas.microsoft.com/office/powerpoint/2010/main" val="2809928129"/>
              </p:ext>
            </p:extLst>
          </p:nvPr>
        </p:nvGraphicFramePr>
        <p:xfrm>
          <a:off x="785352" y="415547"/>
          <a:ext cx="7809270" cy="4489387"/>
        </p:xfrm>
        <a:graphic>
          <a:graphicData uri="http://schemas.openxmlformats.org/drawingml/2006/table">
            <a:tbl>
              <a:tblPr firstRow="1" firstCol="1" bandRow="1">
                <a:tableStyleId>{4A25EA10-6B19-4FB8-BC0B-D25741E7FE3E}</a:tableStyleId>
              </a:tblPr>
              <a:tblGrid>
                <a:gridCol w="7809270">
                  <a:extLst>
                    <a:ext uri="{9D8B030D-6E8A-4147-A177-3AD203B41FA5}">
                      <a16:colId xmlns:a16="http://schemas.microsoft.com/office/drawing/2014/main" val="2992816189"/>
                    </a:ext>
                  </a:extLst>
                </a:gridCol>
              </a:tblGrid>
              <a:tr h="3416300">
                <a:tc>
                  <a:txBody>
                    <a:bodyPr/>
                    <a:lstStyle/>
                    <a:p>
                      <a:pPr marL="0" marR="0" algn="ctr">
                        <a:lnSpc>
                          <a:spcPct val="150000"/>
                        </a:lnSpc>
                        <a:spcBef>
                          <a:spcPts val="0"/>
                        </a:spcBef>
                        <a:spcAft>
                          <a:spcPts val="0"/>
                        </a:spcAft>
                      </a:pPr>
                      <a:r>
                        <a:rPr lang="en-US" sz="1800" b="1">
                          <a:effectLst/>
                        </a:rPr>
                        <a:t>PHIẾU HỌC TẬP: Tìm hiểu về độ lớn của lực đẩy Acsimet</a:t>
                      </a:r>
                    </a:p>
                    <a:p>
                      <a:pPr marL="0" marR="0" algn="just">
                        <a:lnSpc>
                          <a:spcPct val="150000"/>
                        </a:lnSpc>
                        <a:spcBef>
                          <a:spcPts val="0"/>
                        </a:spcBef>
                        <a:spcAft>
                          <a:spcPts val="0"/>
                        </a:spcAft>
                      </a:pPr>
                      <a:r>
                        <a:rPr lang="en-US" sz="1500" i="1" u="sng">
                          <a:effectLst/>
                        </a:rPr>
                        <a:t>Lớp:</a:t>
                      </a:r>
                    </a:p>
                    <a:p>
                      <a:pPr marL="0" marR="0" algn="just">
                        <a:lnSpc>
                          <a:spcPct val="150000"/>
                        </a:lnSpc>
                        <a:spcBef>
                          <a:spcPts val="0"/>
                        </a:spcBef>
                        <a:spcAft>
                          <a:spcPts val="0"/>
                        </a:spcAft>
                      </a:pPr>
                      <a:r>
                        <a:rPr lang="en-US" sz="1500" i="1" u="sng">
                          <a:effectLst/>
                        </a:rPr>
                        <a:t>Tên thành viên:</a:t>
                      </a:r>
                    </a:p>
                    <a:p>
                      <a:pPr marL="0" marR="0" algn="just">
                        <a:lnSpc>
                          <a:spcPct val="150000"/>
                        </a:lnSpc>
                        <a:spcBef>
                          <a:spcPts val="0"/>
                        </a:spcBef>
                        <a:spcAft>
                          <a:spcPts val="0"/>
                        </a:spcAft>
                      </a:pPr>
                      <a:r>
                        <a:rPr lang="en-US" sz="1500">
                          <a:effectLst/>
                        </a:rPr>
                        <a:t>1. Hãy kể tên các dụng cụ thí nghiệm được trình bày trong hình 15.5 trang 79 SGK, đồng thời nêu cách tiến hành thí nghiệm.</a:t>
                      </a:r>
                    </a:p>
                    <a:p>
                      <a:pPr marL="0" marR="0" algn="just">
                        <a:lnSpc>
                          <a:spcPct val="150000"/>
                        </a:lnSpc>
                        <a:spcBef>
                          <a:spcPts val="0"/>
                        </a:spcBef>
                        <a:spcAft>
                          <a:spcPts val="0"/>
                        </a:spcAft>
                      </a:pPr>
                      <a:r>
                        <a:rPr lang="en-US" sz="1500">
                          <a:effectLst/>
                        </a:rPr>
                        <a:t>2. Hãy tiến hành thí nghiệm, quan sát và ghi kết quả.</a:t>
                      </a:r>
                    </a:p>
                    <a:p>
                      <a:pPr marL="0" marR="0" algn="just">
                        <a:lnSpc>
                          <a:spcPct val="150000"/>
                        </a:lnSpc>
                        <a:spcBef>
                          <a:spcPts val="0"/>
                        </a:spcBef>
                        <a:spcAft>
                          <a:spcPts val="0"/>
                        </a:spcAft>
                      </a:pPr>
                      <a:r>
                        <a:rPr lang="en-US" sz="1500">
                          <a:effectLst/>
                        </a:rPr>
                        <a:t>3. Rút ra kết luận bằng cách thực hiện các yêu cầu sau:</a:t>
                      </a:r>
                    </a:p>
                    <a:p>
                      <a:pPr marL="285750" marR="0" indent="-285750" algn="just">
                        <a:lnSpc>
                          <a:spcPct val="150000"/>
                        </a:lnSpc>
                        <a:spcBef>
                          <a:spcPts val="0"/>
                        </a:spcBef>
                        <a:spcAft>
                          <a:spcPts val="0"/>
                        </a:spcAft>
                        <a:buFont typeface="Arial" panose="020B0604020202020204" pitchFamily="34" charset="0"/>
                        <a:buChar char="•"/>
                      </a:pPr>
                      <a:r>
                        <a:rPr lang="en-US" sz="1500">
                          <a:effectLst/>
                        </a:rPr>
                        <a:t>Hãy xác định điểm đặt, phương, chiều của lực đẩy Acsimet.</a:t>
                      </a:r>
                    </a:p>
                    <a:p>
                      <a:pPr marL="285750" marR="0" indent="-285750" algn="just">
                        <a:lnSpc>
                          <a:spcPct val="150000"/>
                        </a:lnSpc>
                        <a:spcBef>
                          <a:spcPts val="0"/>
                        </a:spcBef>
                        <a:spcAft>
                          <a:spcPts val="0"/>
                        </a:spcAft>
                        <a:buFont typeface="Arial" panose="020B0604020202020204" pitchFamily="34" charset="0"/>
                        <a:buChar char="•"/>
                      </a:pPr>
                      <a:r>
                        <a:rPr lang="en-US" sz="1500">
                          <a:effectLst/>
                        </a:rPr>
                        <a:t>Hãy so sánh số chỉ của lực kế khi đổ nước từ cốc B vào cốc A so với số chỉ lực kế khi khối nhôm chưa được nhúng chìm trong nước ở bình tràn.</a:t>
                      </a:r>
                    </a:p>
                    <a:p>
                      <a:pPr marL="285750" marR="0" indent="-285750" algn="just">
                        <a:lnSpc>
                          <a:spcPct val="150000"/>
                        </a:lnSpc>
                        <a:spcBef>
                          <a:spcPts val="0"/>
                        </a:spcBef>
                        <a:spcAft>
                          <a:spcPts val="0"/>
                        </a:spcAft>
                        <a:buFont typeface="Arial" panose="020B0604020202020204" pitchFamily="34" charset="0"/>
                        <a:buChar char="•"/>
                      </a:pPr>
                      <a:r>
                        <a:rPr lang="en-US" sz="1500">
                          <a:effectLst/>
                        </a:rPr>
                        <a:t>Hãy chứng tỏ rằng độ lớn của lực đẩy bằng trong lượng của phần chất lỏng bị vật chiếm chỗ.</a:t>
                      </a:r>
                    </a:p>
                    <a:p>
                      <a:pPr marL="285750" marR="0" indent="-285750" algn="just">
                        <a:lnSpc>
                          <a:spcPct val="150000"/>
                        </a:lnSpc>
                        <a:spcBef>
                          <a:spcPts val="0"/>
                        </a:spcBef>
                        <a:spcAft>
                          <a:spcPts val="0"/>
                        </a:spcAft>
                        <a:buFont typeface="Arial" panose="020B0604020202020204" pitchFamily="34" charset="0"/>
                        <a:buChar char="•"/>
                      </a:pPr>
                      <a:r>
                        <a:rPr lang="en-US" sz="1500">
                          <a:effectLst/>
                        </a:rPr>
                        <a:t>Độ lớn lực đẩy tác dụng lên vật phụ thuộc vào những yếu tố nào?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8882" marR="58882" marT="0" marB="0"/>
                </a:tc>
                <a:extLst>
                  <a:ext uri="{0D108BD9-81ED-4DB2-BD59-A6C34878D82A}">
                    <a16:rowId xmlns:a16="http://schemas.microsoft.com/office/drawing/2014/main" val="13032859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 name="TextBox 7">
            <a:extLst>
              <a:ext uri="{FF2B5EF4-FFF2-40B4-BE49-F238E27FC236}">
                <a16:creationId xmlns:a16="http://schemas.microsoft.com/office/drawing/2014/main" id="{25F75BBA-2673-763A-7E2E-DBBF51ACB9DA}"/>
              </a:ext>
            </a:extLst>
          </p:cNvPr>
          <p:cNvSpPr txBox="1"/>
          <p:nvPr/>
        </p:nvSpPr>
        <p:spPr>
          <a:xfrm>
            <a:off x="693174" y="438493"/>
            <a:ext cx="7639665" cy="4049250"/>
          </a:xfrm>
          <a:prstGeom prst="rect">
            <a:avLst/>
          </a:prstGeom>
          <a:noFill/>
        </p:spPr>
        <p:txBody>
          <a:bodyPr wrap="square">
            <a:spAutoFit/>
          </a:bodyPr>
          <a:lstStyle/>
          <a:p>
            <a:pPr marL="0" marR="0" algn="ctr">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KẾT QUẢ THÍ NGHIỆM</a:t>
            </a:r>
            <a:endParaRPr lang="en-US" sz="2500">
              <a:solidFill>
                <a:srgbClr val="FF0000"/>
              </a:solidFill>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Số chỉ của lực kế khi đổ nước từ cốc B vào cốc A bằng với số chỉ của lực kế khi khối nhôm chưa được nhúng chìm trong nước ở bình tràn. Điều đó chứng tỏ độ lớn của lực đẩy bằng trọng lượng của phần chất lỏng bị vật chiếm chỗ.</a:t>
            </a:r>
          </a:p>
          <a:p>
            <a:pPr marL="342900" marR="0" indent="-342900" algn="just">
              <a:lnSpc>
                <a:spcPct val="150000"/>
              </a:lnSpc>
              <a:spcBef>
                <a:spcPts val="0"/>
              </a:spcBef>
              <a:spcAft>
                <a:spcPts val="800"/>
              </a:spcAft>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Trọng lượng của chất lỏng bằng trọng lượng riêng nhân với thể tích. Vậy độ lớn của lực đẩy phụ thuộc bản chất của chất lỏng và phụ thuộc vào thể tích của chất lỏng bị vật chiếm chỗ.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928" name="Google Shape;928;p44"/>
          <p:cNvGrpSpPr/>
          <p:nvPr/>
        </p:nvGrpSpPr>
        <p:grpSpPr>
          <a:xfrm rot="10749581" flipH="1">
            <a:off x="6820696" y="4069936"/>
            <a:ext cx="2555280" cy="1512205"/>
            <a:chOff x="3970150" y="720600"/>
            <a:chExt cx="3346000" cy="1980150"/>
          </a:xfrm>
        </p:grpSpPr>
        <p:sp>
          <p:nvSpPr>
            <p:cNvPr id="929" name="Google Shape;929;p44"/>
            <p:cNvSpPr/>
            <p:nvPr/>
          </p:nvSpPr>
          <p:spPr>
            <a:xfrm>
              <a:off x="3970150" y="720600"/>
              <a:ext cx="3346000" cy="1980150"/>
            </a:xfrm>
            <a:custGeom>
              <a:avLst/>
              <a:gdLst/>
              <a:ahLst/>
              <a:cxnLst/>
              <a:rect l="l" t="t" r="r" b="b"/>
              <a:pathLst>
                <a:path w="133840" h="79206" extrusionOk="0">
                  <a:moveTo>
                    <a:pt x="105204" y="1"/>
                  </a:moveTo>
                  <a:cubicBezTo>
                    <a:pt x="100306" y="1"/>
                    <a:pt x="95579" y="2014"/>
                    <a:pt x="90358" y="3571"/>
                  </a:cubicBezTo>
                  <a:cubicBezTo>
                    <a:pt x="66906" y="10574"/>
                    <a:pt x="43926" y="18346"/>
                    <a:pt x="21578" y="28395"/>
                  </a:cubicBezTo>
                  <a:cubicBezTo>
                    <a:pt x="19502" y="29327"/>
                    <a:pt x="17375" y="30322"/>
                    <a:pt x="15850" y="32003"/>
                  </a:cubicBezTo>
                  <a:cubicBezTo>
                    <a:pt x="14316" y="33685"/>
                    <a:pt x="13530" y="36249"/>
                    <a:pt x="14545" y="38280"/>
                  </a:cubicBezTo>
                  <a:cubicBezTo>
                    <a:pt x="15731" y="40643"/>
                    <a:pt x="18746" y="41384"/>
                    <a:pt x="21393" y="41428"/>
                  </a:cubicBezTo>
                  <a:cubicBezTo>
                    <a:pt x="21561" y="41431"/>
                    <a:pt x="21729" y="41433"/>
                    <a:pt x="21897" y="41433"/>
                  </a:cubicBezTo>
                  <a:cubicBezTo>
                    <a:pt x="33972" y="41433"/>
                    <a:pt x="44813" y="33090"/>
                    <a:pt x="56902" y="32404"/>
                  </a:cubicBezTo>
                  <a:cubicBezTo>
                    <a:pt x="57129" y="32391"/>
                    <a:pt x="57358" y="32382"/>
                    <a:pt x="57587" y="32382"/>
                  </a:cubicBezTo>
                  <a:cubicBezTo>
                    <a:pt x="58203" y="32382"/>
                    <a:pt x="58816" y="32451"/>
                    <a:pt x="59362" y="32721"/>
                  </a:cubicBezTo>
                  <a:cubicBezTo>
                    <a:pt x="61222" y="33640"/>
                    <a:pt x="61339" y="36450"/>
                    <a:pt x="60118" y="38117"/>
                  </a:cubicBezTo>
                  <a:cubicBezTo>
                    <a:pt x="58895" y="39791"/>
                    <a:pt x="56841" y="40592"/>
                    <a:pt x="54902" y="41311"/>
                  </a:cubicBezTo>
                  <a:cubicBezTo>
                    <a:pt x="40266" y="46682"/>
                    <a:pt x="25394" y="51611"/>
                    <a:pt x="11567" y="58813"/>
                  </a:cubicBezTo>
                  <a:cubicBezTo>
                    <a:pt x="8395" y="60465"/>
                    <a:pt x="5186" y="62318"/>
                    <a:pt x="3023" y="65171"/>
                  </a:cubicBezTo>
                  <a:cubicBezTo>
                    <a:pt x="866" y="68032"/>
                    <a:pt x="0" y="72144"/>
                    <a:pt x="1830" y="75226"/>
                  </a:cubicBezTo>
                  <a:cubicBezTo>
                    <a:pt x="3616" y="78235"/>
                    <a:pt x="7010" y="79206"/>
                    <a:pt x="10644" y="79206"/>
                  </a:cubicBezTo>
                  <a:cubicBezTo>
                    <a:pt x="12889" y="79206"/>
                    <a:pt x="15226" y="78835"/>
                    <a:pt x="17332" y="78345"/>
                  </a:cubicBezTo>
                  <a:cubicBezTo>
                    <a:pt x="29773" y="75441"/>
                    <a:pt x="41971" y="71529"/>
                    <a:pt x="53782" y="66661"/>
                  </a:cubicBezTo>
                  <a:cubicBezTo>
                    <a:pt x="59080" y="64475"/>
                    <a:pt x="64312" y="62095"/>
                    <a:pt x="69602" y="59881"/>
                  </a:cubicBezTo>
                  <a:cubicBezTo>
                    <a:pt x="74663" y="57746"/>
                    <a:pt x="79770" y="55767"/>
                    <a:pt x="85037" y="54249"/>
                  </a:cubicBezTo>
                  <a:cubicBezTo>
                    <a:pt x="97056" y="50781"/>
                    <a:pt x="109735" y="49743"/>
                    <a:pt x="121599" y="45913"/>
                  </a:cubicBezTo>
                  <a:cubicBezTo>
                    <a:pt x="122807" y="45519"/>
                    <a:pt x="124000" y="45105"/>
                    <a:pt x="125186" y="44653"/>
                  </a:cubicBezTo>
                  <a:cubicBezTo>
                    <a:pt x="128617" y="43341"/>
                    <a:pt x="132344" y="41280"/>
                    <a:pt x="133128" y="37694"/>
                  </a:cubicBezTo>
                  <a:cubicBezTo>
                    <a:pt x="133839" y="34470"/>
                    <a:pt x="131712" y="31122"/>
                    <a:pt x="128831" y="29513"/>
                  </a:cubicBezTo>
                  <a:cubicBezTo>
                    <a:pt x="126542" y="28243"/>
                    <a:pt x="123890" y="27860"/>
                    <a:pt x="121247" y="27860"/>
                  </a:cubicBezTo>
                  <a:cubicBezTo>
                    <a:pt x="120561" y="27860"/>
                    <a:pt x="119876" y="27885"/>
                    <a:pt x="119198" y="27928"/>
                  </a:cubicBezTo>
                  <a:cubicBezTo>
                    <a:pt x="111603" y="28409"/>
                    <a:pt x="105534" y="31158"/>
                    <a:pt x="98754" y="34211"/>
                  </a:cubicBezTo>
                  <a:cubicBezTo>
                    <a:pt x="97493" y="34781"/>
                    <a:pt x="94257" y="35810"/>
                    <a:pt x="91718" y="35810"/>
                  </a:cubicBezTo>
                  <a:cubicBezTo>
                    <a:pt x="89407" y="35810"/>
                    <a:pt x="87674" y="34958"/>
                    <a:pt x="88535" y="32129"/>
                  </a:cubicBezTo>
                  <a:cubicBezTo>
                    <a:pt x="90144" y="26832"/>
                    <a:pt x="107504" y="24467"/>
                    <a:pt x="112159" y="22608"/>
                  </a:cubicBezTo>
                  <a:cubicBezTo>
                    <a:pt x="123541" y="18042"/>
                    <a:pt x="123518" y="7239"/>
                    <a:pt x="112766" y="1822"/>
                  </a:cubicBezTo>
                  <a:cubicBezTo>
                    <a:pt x="110147" y="505"/>
                    <a:pt x="107654" y="1"/>
                    <a:pt x="105204" y="1"/>
                  </a:cubicBez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5215250" y="987475"/>
              <a:ext cx="1560825" cy="687425"/>
            </a:xfrm>
            <a:custGeom>
              <a:avLst/>
              <a:gdLst/>
              <a:ahLst/>
              <a:cxnLst/>
              <a:rect l="l" t="t" r="r" b="b"/>
              <a:pathLst>
                <a:path w="62433" h="27497" extrusionOk="0">
                  <a:moveTo>
                    <a:pt x="60858" y="1"/>
                  </a:moveTo>
                  <a:cubicBezTo>
                    <a:pt x="60687" y="1"/>
                    <a:pt x="60512" y="24"/>
                    <a:pt x="60343" y="48"/>
                  </a:cubicBezTo>
                  <a:lnTo>
                    <a:pt x="60341" y="48"/>
                  </a:lnTo>
                  <a:cubicBezTo>
                    <a:pt x="49585" y="1589"/>
                    <a:pt x="39217" y="4954"/>
                    <a:pt x="28909" y="8280"/>
                  </a:cubicBezTo>
                  <a:cubicBezTo>
                    <a:pt x="23781" y="9935"/>
                    <a:pt x="18654" y="11593"/>
                    <a:pt x="13460" y="13026"/>
                  </a:cubicBezTo>
                  <a:cubicBezTo>
                    <a:pt x="10913" y="13729"/>
                    <a:pt x="8353" y="14372"/>
                    <a:pt x="5774" y="14951"/>
                  </a:cubicBezTo>
                  <a:cubicBezTo>
                    <a:pt x="4640" y="15206"/>
                    <a:pt x="3318" y="15298"/>
                    <a:pt x="2229" y="15692"/>
                  </a:cubicBezTo>
                  <a:cubicBezTo>
                    <a:pt x="1745" y="15866"/>
                    <a:pt x="212" y="16951"/>
                    <a:pt x="0" y="16981"/>
                  </a:cubicBezTo>
                  <a:cubicBezTo>
                    <a:pt x="14714" y="14865"/>
                    <a:pt x="29098" y="10976"/>
                    <a:pt x="43289" y="6630"/>
                  </a:cubicBezTo>
                  <a:cubicBezTo>
                    <a:pt x="46205" y="5737"/>
                    <a:pt x="49115" y="4822"/>
                    <a:pt x="52022" y="3899"/>
                  </a:cubicBezTo>
                  <a:cubicBezTo>
                    <a:pt x="53438" y="3451"/>
                    <a:pt x="54855" y="2998"/>
                    <a:pt x="56271" y="2546"/>
                  </a:cubicBezTo>
                  <a:cubicBezTo>
                    <a:pt x="56740" y="2396"/>
                    <a:pt x="57587" y="1869"/>
                    <a:pt x="58044" y="1848"/>
                  </a:cubicBezTo>
                  <a:cubicBezTo>
                    <a:pt x="58089" y="1846"/>
                    <a:pt x="58132" y="1845"/>
                    <a:pt x="58172" y="1845"/>
                  </a:cubicBezTo>
                  <a:cubicBezTo>
                    <a:pt x="59371" y="1845"/>
                    <a:pt x="58233" y="2756"/>
                    <a:pt x="57757" y="3096"/>
                  </a:cubicBezTo>
                  <a:cubicBezTo>
                    <a:pt x="56711" y="3847"/>
                    <a:pt x="55620" y="4501"/>
                    <a:pt x="54471" y="5079"/>
                  </a:cubicBezTo>
                  <a:cubicBezTo>
                    <a:pt x="52200" y="6221"/>
                    <a:pt x="49808" y="7089"/>
                    <a:pt x="47500" y="8146"/>
                  </a:cubicBezTo>
                  <a:cubicBezTo>
                    <a:pt x="43461" y="9991"/>
                    <a:pt x="39701" y="12438"/>
                    <a:pt x="36368" y="15370"/>
                  </a:cubicBezTo>
                  <a:cubicBezTo>
                    <a:pt x="34715" y="16824"/>
                    <a:pt x="32959" y="18414"/>
                    <a:pt x="31645" y="20191"/>
                  </a:cubicBezTo>
                  <a:cubicBezTo>
                    <a:pt x="30930" y="21160"/>
                    <a:pt x="30506" y="22313"/>
                    <a:pt x="30240" y="23477"/>
                  </a:cubicBezTo>
                  <a:cubicBezTo>
                    <a:pt x="30039" y="24355"/>
                    <a:pt x="29533" y="26210"/>
                    <a:pt x="29881" y="27075"/>
                  </a:cubicBezTo>
                  <a:cubicBezTo>
                    <a:pt x="30002" y="27375"/>
                    <a:pt x="30115" y="27496"/>
                    <a:pt x="30219" y="27496"/>
                  </a:cubicBezTo>
                  <a:cubicBezTo>
                    <a:pt x="30586" y="27496"/>
                    <a:pt x="30843" y="25995"/>
                    <a:pt x="30972" y="25546"/>
                  </a:cubicBezTo>
                  <a:cubicBezTo>
                    <a:pt x="31310" y="24374"/>
                    <a:pt x="31792" y="23245"/>
                    <a:pt x="32382" y="22177"/>
                  </a:cubicBezTo>
                  <a:cubicBezTo>
                    <a:pt x="34698" y="17987"/>
                    <a:pt x="38565" y="14782"/>
                    <a:pt x="42646" y="12394"/>
                  </a:cubicBezTo>
                  <a:cubicBezTo>
                    <a:pt x="48504" y="8966"/>
                    <a:pt x="55064" y="6766"/>
                    <a:pt x="60612" y="2860"/>
                  </a:cubicBezTo>
                  <a:cubicBezTo>
                    <a:pt x="61550" y="2200"/>
                    <a:pt x="62432" y="678"/>
                    <a:pt x="61429" y="128"/>
                  </a:cubicBezTo>
                  <a:cubicBezTo>
                    <a:pt x="61253" y="32"/>
                    <a:pt x="61058" y="1"/>
                    <a:pt x="60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4130900" y="1854650"/>
              <a:ext cx="1775750" cy="659725"/>
            </a:xfrm>
            <a:custGeom>
              <a:avLst/>
              <a:gdLst/>
              <a:ahLst/>
              <a:cxnLst/>
              <a:rect l="l" t="t" r="r" b="b"/>
              <a:pathLst>
                <a:path w="71030" h="26389" extrusionOk="0">
                  <a:moveTo>
                    <a:pt x="71029" y="0"/>
                  </a:moveTo>
                  <a:lnTo>
                    <a:pt x="71029" y="0"/>
                  </a:lnTo>
                  <a:cubicBezTo>
                    <a:pt x="66858" y="1042"/>
                    <a:pt x="62724" y="2237"/>
                    <a:pt x="58638" y="3581"/>
                  </a:cubicBezTo>
                  <a:cubicBezTo>
                    <a:pt x="55505" y="4610"/>
                    <a:pt x="52402" y="5727"/>
                    <a:pt x="49300" y="6845"/>
                  </a:cubicBezTo>
                  <a:cubicBezTo>
                    <a:pt x="40584" y="9983"/>
                    <a:pt x="31868" y="13120"/>
                    <a:pt x="23150" y="16258"/>
                  </a:cubicBezTo>
                  <a:cubicBezTo>
                    <a:pt x="18756" y="17841"/>
                    <a:pt x="14362" y="19421"/>
                    <a:pt x="9968" y="21004"/>
                  </a:cubicBezTo>
                  <a:cubicBezTo>
                    <a:pt x="7306" y="21963"/>
                    <a:pt x="694" y="23016"/>
                    <a:pt x="0" y="26389"/>
                  </a:cubicBezTo>
                  <a:cubicBezTo>
                    <a:pt x="2245" y="26162"/>
                    <a:pt x="4177" y="24793"/>
                    <a:pt x="6168" y="23734"/>
                  </a:cubicBezTo>
                  <a:cubicBezTo>
                    <a:pt x="8427" y="22532"/>
                    <a:pt x="10860" y="21698"/>
                    <a:pt x="13282" y="20868"/>
                  </a:cubicBezTo>
                  <a:cubicBezTo>
                    <a:pt x="31227" y="14719"/>
                    <a:pt x="49173" y="8573"/>
                    <a:pt x="67117" y="2426"/>
                  </a:cubicBezTo>
                  <a:cubicBezTo>
                    <a:pt x="68600" y="1917"/>
                    <a:pt x="70194" y="1324"/>
                    <a:pt x="710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44"/>
          <p:cNvGrpSpPr/>
          <p:nvPr/>
        </p:nvGrpSpPr>
        <p:grpSpPr>
          <a:xfrm rot="10749581" flipH="1">
            <a:off x="7642617" y="3486558"/>
            <a:ext cx="1479997" cy="1360977"/>
            <a:chOff x="5059025" y="1676975"/>
            <a:chExt cx="1937975" cy="1782125"/>
          </a:xfrm>
        </p:grpSpPr>
        <p:sp>
          <p:nvSpPr>
            <p:cNvPr id="933" name="Google Shape;933;p44"/>
            <p:cNvSpPr/>
            <p:nvPr/>
          </p:nvSpPr>
          <p:spPr>
            <a:xfrm>
              <a:off x="5696150" y="1676975"/>
              <a:ext cx="1300850" cy="542750"/>
            </a:xfrm>
            <a:custGeom>
              <a:avLst/>
              <a:gdLst/>
              <a:ahLst/>
              <a:cxnLst/>
              <a:rect l="l" t="t" r="r" b="b"/>
              <a:pathLst>
                <a:path w="52034" h="21710" extrusionOk="0">
                  <a:moveTo>
                    <a:pt x="36783" y="0"/>
                  </a:moveTo>
                  <a:cubicBezTo>
                    <a:pt x="35349" y="0"/>
                    <a:pt x="33907" y="137"/>
                    <a:pt x="32493" y="346"/>
                  </a:cubicBezTo>
                  <a:cubicBezTo>
                    <a:pt x="29011" y="857"/>
                    <a:pt x="25602" y="1806"/>
                    <a:pt x="22340" y="3126"/>
                  </a:cubicBezTo>
                  <a:cubicBezTo>
                    <a:pt x="16576" y="5444"/>
                    <a:pt x="11293" y="8898"/>
                    <a:pt x="6714" y="13084"/>
                  </a:cubicBezTo>
                  <a:cubicBezTo>
                    <a:pt x="4615" y="14995"/>
                    <a:pt x="1630" y="17419"/>
                    <a:pt x="363" y="20006"/>
                  </a:cubicBezTo>
                  <a:cubicBezTo>
                    <a:pt x="97" y="20554"/>
                    <a:pt x="0" y="21138"/>
                    <a:pt x="36" y="21709"/>
                  </a:cubicBezTo>
                  <a:cubicBezTo>
                    <a:pt x="5097" y="19575"/>
                    <a:pt x="10204" y="17597"/>
                    <a:pt x="15472" y="16077"/>
                  </a:cubicBezTo>
                  <a:cubicBezTo>
                    <a:pt x="27491" y="12609"/>
                    <a:pt x="40169" y="11573"/>
                    <a:pt x="52033" y="7741"/>
                  </a:cubicBezTo>
                  <a:cubicBezTo>
                    <a:pt x="51196" y="6867"/>
                    <a:pt x="50292" y="6045"/>
                    <a:pt x="49381" y="5266"/>
                  </a:cubicBezTo>
                  <a:cubicBezTo>
                    <a:pt x="47239" y="3443"/>
                    <a:pt x="44919" y="1740"/>
                    <a:pt x="42259" y="834"/>
                  </a:cubicBezTo>
                  <a:cubicBezTo>
                    <a:pt x="40499" y="231"/>
                    <a:pt x="38648" y="0"/>
                    <a:pt x="36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44"/>
            <p:cNvGrpSpPr/>
            <p:nvPr/>
          </p:nvGrpSpPr>
          <p:grpSpPr>
            <a:xfrm>
              <a:off x="5059025" y="1760825"/>
              <a:ext cx="1864700" cy="1698275"/>
              <a:chOff x="5059025" y="1760825"/>
              <a:chExt cx="1864700" cy="1698275"/>
            </a:xfrm>
          </p:grpSpPr>
          <p:sp>
            <p:nvSpPr>
              <p:cNvPr id="935" name="Google Shape;935;p44"/>
              <p:cNvSpPr/>
              <p:nvPr/>
            </p:nvSpPr>
            <p:spPr>
              <a:xfrm>
                <a:off x="5350625" y="1760825"/>
                <a:ext cx="1573100" cy="1698275"/>
              </a:xfrm>
              <a:custGeom>
                <a:avLst/>
                <a:gdLst/>
                <a:ahLst/>
                <a:cxnLst/>
                <a:rect l="l" t="t" r="r" b="b"/>
                <a:pathLst>
                  <a:path w="62924" h="67931" extrusionOk="0">
                    <a:moveTo>
                      <a:pt x="42057" y="1"/>
                    </a:moveTo>
                    <a:cubicBezTo>
                      <a:pt x="41694" y="1"/>
                      <a:pt x="41332" y="9"/>
                      <a:pt x="40971" y="27"/>
                    </a:cubicBezTo>
                    <a:cubicBezTo>
                      <a:pt x="34668" y="331"/>
                      <a:pt x="28669" y="3029"/>
                      <a:pt x="23511" y="6663"/>
                    </a:cubicBezTo>
                    <a:cubicBezTo>
                      <a:pt x="8444" y="17277"/>
                      <a:pt x="0" y="36585"/>
                      <a:pt x="2439" y="54853"/>
                    </a:cubicBezTo>
                    <a:cubicBezTo>
                      <a:pt x="2800" y="57564"/>
                      <a:pt x="3436" y="60362"/>
                      <a:pt x="5171" y="62478"/>
                    </a:cubicBezTo>
                    <a:cubicBezTo>
                      <a:pt x="7130" y="64864"/>
                      <a:pt x="10191" y="66027"/>
                      <a:pt x="13169" y="66834"/>
                    </a:cubicBezTo>
                    <a:cubicBezTo>
                      <a:pt x="15473" y="67459"/>
                      <a:pt x="17877" y="67930"/>
                      <a:pt x="20252" y="67930"/>
                    </a:cubicBezTo>
                    <a:cubicBezTo>
                      <a:pt x="21637" y="67930"/>
                      <a:pt x="23012" y="67770"/>
                      <a:pt x="24350" y="67386"/>
                    </a:cubicBezTo>
                    <a:cubicBezTo>
                      <a:pt x="31624" y="65305"/>
                      <a:pt x="35452" y="57645"/>
                      <a:pt x="39729" y="51404"/>
                    </a:cubicBezTo>
                    <a:cubicBezTo>
                      <a:pt x="42601" y="47209"/>
                      <a:pt x="46014" y="43384"/>
                      <a:pt x="49854" y="40053"/>
                    </a:cubicBezTo>
                    <a:cubicBezTo>
                      <a:pt x="52053" y="38145"/>
                      <a:pt x="54412" y="36373"/>
                      <a:pt x="56191" y="34069"/>
                    </a:cubicBezTo>
                    <a:cubicBezTo>
                      <a:pt x="61137" y="27659"/>
                      <a:pt x="62924" y="13507"/>
                      <a:pt x="57802" y="7028"/>
                    </a:cubicBezTo>
                    <a:cubicBezTo>
                      <a:pt x="54111" y="2362"/>
                      <a:pt x="48025" y="1"/>
                      <a:pt x="42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5059025" y="2837200"/>
                <a:ext cx="899200" cy="439525"/>
              </a:xfrm>
              <a:custGeom>
                <a:avLst/>
                <a:gdLst/>
                <a:ahLst/>
                <a:cxnLst/>
                <a:rect l="l" t="t" r="r" b="b"/>
                <a:pathLst>
                  <a:path w="35968" h="17581" extrusionOk="0">
                    <a:moveTo>
                      <a:pt x="6105" y="1"/>
                    </a:moveTo>
                    <a:cubicBezTo>
                      <a:pt x="5867" y="1"/>
                      <a:pt x="5631" y="19"/>
                      <a:pt x="5395" y="60"/>
                    </a:cubicBezTo>
                    <a:cubicBezTo>
                      <a:pt x="1" y="1004"/>
                      <a:pt x="6232" y="7289"/>
                      <a:pt x="8267" y="8805"/>
                    </a:cubicBezTo>
                    <a:cubicBezTo>
                      <a:pt x="11919" y="11527"/>
                      <a:pt x="17060" y="11023"/>
                      <a:pt x="20645" y="13821"/>
                    </a:cubicBezTo>
                    <a:cubicBezTo>
                      <a:pt x="21367" y="14386"/>
                      <a:pt x="22001" y="15086"/>
                      <a:pt x="22834" y="15468"/>
                    </a:cubicBezTo>
                    <a:cubicBezTo>
                      <a:pt x="23437" y="15743"/>
                      <a:pt x="24077" y="15826"/>
                      <a:pt x="24735" y="15826"/>
                    </a:cubicBezTo>
                    <a:cubicBezTo>
                      <a:pt x="25728" y="15826"/>
                      <a:pt x="26761" y="15637"/>
                      <a:pt x="27768" y="15637"/>
                    </a:cubicBezTo>
                    <a:cubicBezTo>
                      <a:pt x="28220" y="15637"/>
                      <a:pt x="28667" y="15675"/>
                      <a:pt x="29102" y="15785"/>
                    </a:cubicBezTo>
                    <a:cubicBezTo>
                      <a:pt x="30427" y="16122"/>
                      <a:pt x="31516" y="17097"/>
                      <a:pt x="32830" y="17477"/>
                    </a:cubicBezTo>
                    <a:cubicBezTo>
                      <a:pt x="33071" y="17547"/>
                      <a:pt x="33330" y="17580"/>
                      <a:pt x="33591" y="17580"/>
                    </a:cubicBezTo>
                    <a:cubicBezTo>
                      <a:pt x="34754" y="17580"/>
                      <a:pt x="35967" y="16915"/>
                      <a:pt x="35908" y="15798"/>
                    </a:cubicBezTo>
                    <a:cubicBezTo>
                      <a:pt x="35865" y="14997"/>
                      <a:pt x="35179" y="14390"/>
                      <a:pt x="34500" y="13963"/>
                    </a:cubicBezTo>
                    <a:cubicBezTo>
                      <a:pt x="30836" y="11660"/>
                      <a:pt x="26075" y="11794"/>
                      <a:pt x="22299" y="9676"/>
                    </a:cubicBezTo>
                    <a:cubicBezTo>
                      <a:pt x="19391" y="8047"/>
                      <a:pt x="17336" y="5233"/>
                      <a:pt x="14617" y="3301"/>
                    </a:cubicBezTo>
                    <a:cubicBezTo>
                      <a:pt x="12784" y="1998"/>
                      <a:pt x="10679" y="1123"/>
                      <a:pt x="8529" y="459"/>
                    </a:cubicBezTo>
                    <a:cubicBezTo>
                      <a:pt x="7741" y="218"/>
                      <a:pt x="6921" y="1"/>
                      <a:pt x="61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5598825" y="2775975"/>
                <a:ext cx="856100" cy="451800"/>
              </a:xfrm>
              <a:custGeom>
                <a:avLst/>
                <a:gdLst/>
                <a:ahLst/>
                <a:cxnLst/>
                <a:rect l="l" t="t" r="r" b="b"/>
                <a:pathLst>
                  <a:path w="34244" h="18072" extrusionOk="0">
                    <a:moveTo>
                      <a:pt x="3880" y="1"/>
                    </a:moveTo>
                    <a:cubicBezTo>
                      <a:pt x="3336" y="1"/>
                      <a:pt x="2792" y="48"/>
                      <a:pt x="2256" y="144"/>
                    </a:cubicBezTo>
                    <a:cubicBezTo>
                      <a:pt x="1724" y="239"/>
                      <a:pt x="1172" y="396"/>
                      <a:pt x="789" y="776"/>
                    </a:cubicBezTo>
                    <a:cubicBezTo>
                      <a:pt x="0" y="1555"/>
                      <a:pt x="269" y="2958"/>
                      <a:pt x="1025" y="3769"/>
                    </a:cubicBezTo>
                    <a:cubicBezTo>
                      <a:pt x="1779" y="4580"/>
                      <a:pt x="2866" y="4971"/>
                      <a:pt x="3878" y="5425"/>
                    </a:cubicBezTo>
                    <a:cubicBezTo>
                      <a:pt x="5842" y="6310"/>
                      <a:pt x="7654" y="7533"/>
                      <a:pt x="9210" y="9023"/>
                    </a:cubicBezTo>
                    <a:cubicBezTo>
                      <a:pt x="10282" y="10049"/>
                      <a:pt x="11259" y="11224"/>
                      <a:pt x="12566" y="11927"/>
                    </a:cubicBezTo>
                    <a:cubicBezTo>
                      <a:pt x="14706" y="13082"/>
                      <a:pt x="17302" y="12776"/>
                      <a:pt x="19711" y="13103"/>
                    </a:cubicBezTo>
                    <a:cubicBezTo>
                      <a:pt x="23794" y="13657"/>
                      <a:pt x="26305" y="17111"/>
                      <a:pt x="30092" y="17954"/>
                    </a:cubicBezTo>
                    <a:cubicBezTo>
                      <a:pt x="30451" y="18034"/>
                      <a:pt x="30776" y="18071"/>
                      <a:pt x="31069" y="18071"/>
                    </a:cubicBezTo>
                    <a:cubicBezTo>
                      <a:pt x="34244" y="18071"/>
                      <a:pt x="33624" y="13697"/>
                      <a:pt x="31410" y="11900"/>
                    </a:cubicBezTo>
                    <a:cubicBezTo>
                      <a:pt x="29128" y="10049"/>
                      <a:pt x="26685" y="8127"/>
                      <a:pt x="23774" y="7730"/>
                    </a:cubicBezTo>
                    <a:cubicBezTo>
                      <a:pt x="23307" y="7666"/>
                      <a:pt x="22835" y="7644"/>
                      <a:pt x="22360" y="7644"/>
                    </a:cubicBezTo>
                    <a:cubicBezTo>
                      <a:pt x="21154" y="7644"/>
                      <a:pt x="19933" y="7790"/>
                      <a:pt x="18740" y="7790"/>
                    </a:cubicBezTo>
                    <a:cubicBezTo>
                      <a:pt x="17783" y="7790"/>
                      <a:pt x="16844" y="7696"/>
                      <a:pt x="15946" y="7355"/>
                    </a:cubicBezTo>
                    <a:cubicBezTo>
                      <a:pt x="13398" y="6391"/>
                      <a:pt x="11944" y="3746"/>
                      <a:pt x="9809" y="2050"/>
                    </a:cubicBezTo>
                    <a:cubicBezTo>
                      <a:pt x="8140" y="723"/>
                      <a:pt x="6010" y="1"/>
                      <a:pt x="3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5330200" y="2341675"/>
                <a:ext cx="928200" cy="451725"/>
              </a:xfrm>
              <a:custGeom>
                <a:avLst/>
                <a:gdLst/>
                <a:ahLst/>
                <a:cxnLst/>
                <a:rect l="l" t="t" r="r" b="b"/>
                <a:pathLst>
                  <a:path w="37128" h="18069" extrusionOk="0">
                    <a:moveTo>
                      <a:pt x="4733" y="0"/>
                    </a:moveTo>
                    <a:cubicBezTo>
                      <a:pt x="4408" y="0"/>
                      <a:pt x="4074" y="15"/>
                      <a:pt x="3731" y="46"/>
                    </a:cubicBezTo>
                    <a:cubicBezTo>
                      <a:pt x="2854" y="126"/>
                      <a:pt x="1935" y="300"/>
                      <a:pt x="1263" y="873"/>
                    </a:cubicBezTo>
                    <a:cubicBezTo>
                      <a:pt x="880" y="1200"/>
                      <a:pt x="604" y="1642"/>
                      <a:pt x="435" y="2118"/>
                    </a:cubicBezTo>
                    <a:cubicBezTo>
                      <a:pt x="0" y="3349"/>
                      <a:pt x="339" y="4817"/>
                      <a:pt x="1267" y="5733"/>
                    </a:cubicBezTo>
                    <a:cubicBezTo>
                      <a:pt x="1931" y="6388"/>
                      <a:pt x="2517" y="6584"/>
                      <a:pt x="3112" y="6584"/>
                    </a:cubicBezTo>
                    <a:cubicBezTo>
                      <a:pt x="3784" y="6584"/>
                      <a:pt x="4468" y="6334"/>
                      <a:pt x="5287" y="6212"/>
                    </a:cubicBezTo>
                    <a:cubicBezTo>
                      <a:pt x="5688" y="6152"/>
                      <a:pt x="6089" y="6126"/>
                      <a:pt x="6489" y="6126"/>
                    </a:cubicBezTo>
                    <a:cubicBezTo>
                      <a:pt x="7692" y="6126"/>
                      <a:pt x="8886" y="6367"/>
                      <a:pt x="10074" y="6681"/>
                    </a:cubicBezTo>
                    <a:cubicBezTo>
                      <a:pt x="13424" y="7566"/>
                      <a:pt x="16557" y="9305"/>
                      <a:pt x="19002" y="11769"/>
                    </a:cubicBezTo>
                    <a:cubicBezTo>
                      <a:pt x="21114" y="13897"/>
                      <a:pt x="22984" y="16662"/>
                      <a:pt x="25920" y="17267"/>
                    </a:cubicBezTo>
                    <a:cubicBezTo>
                      <a:pt x="26405" y="17366"/>
                      <a:pt x="26898" y="17400"/>
                      <a:pt x="27394" y="17400"/>
                    </a:cubicBezTo>
                    <a:cubicBezTo>
                      <a:pt x="28411" y="17400"/>
                      <a:pt x="29442" y="17259"/>
                      <a:pt x="30455" y="17259"/>
                    </a:cubicBezTo>
                    <a:cubicBezTo>
                      <a:pt x="31066" y="17259"/>
                      <a:pt x="31670" y="17310"/>
                      <a:pt x="32261" y="17475"/>
                    </a:cubicBezTo>
                    <a:cubicBezTo>
                      <a:pt x="33008" y="17682"/>
                      <a:pt x="33750" y="18069"/>
                      <a:pt x="34504" y="18069"/>
                    </a:cubicBezTo>
                    <a:cubicBezTo>
                      <a:pt x="34641" y="18069"/>
                      <a:pt x="34779" y="18056"/>
                      <a:pt x="34918" y="18027"/>
                    </a:cubicBezTo>
                    <a:cubicBezTo>
                      <a:pt x="35698" y="17862"/>
                      <a:pt x="36296" y="17183"/>
                      <a:pt x="36549" y="16427"/>
                    </a:cubicBezTo>
                    <a:cubicBezTo>
                      <a:pt x="37128" y="14697"/>
                      <a:pt x="36061" y="12757"/>
                      <a:pt x="34539" y="11753"/>
                    </a:cubicBezTo>
                    <a:cubicBezTo>
                      <a:pt x="33016" y="10749"/>
                      <a:pt x="31142" y="10466"/>
                      <a:pt x="29334" y="10226"/>
                    </a:cubicBezTo>
                    <a:cubicBezTo>
                      <a:pt x="27525" y="9986"/>
                      <a:pt x="25655" y="9746"/>
                      <a:pt x="24090" y="8808"/>
                    </a:cubicBezTo>
                    <a:cubicBezTo>
                      <a:pt x="21843" y="7462"/>
                      <a:pt x="20590" y="4902"/>
                      <a:pt x="18484" y="3347"/>
                    </a:cubicBezTo>
                    <a:cubicBezTo>
                      <a:pt x="16260" y="1708"/>
                      <a:pt x="13725" y="1661"/>
                      <a:pt x="11138" y="1149"/>
                    </a:cubicBezTo>
                    <a:cubicBezTo>
                      <a:pt x="8897" y="705"/>
                      <a:pt x="7008" y="0"/>
                      <a:pt x="4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5970000" y="2255650"/>
                <a:ext cx="910300" cy="502900"/>
              </a:xfrm>
              <a:custGeom>
                <a:avLst/>
                <a:gdLst/>
                <a:ahLst/>
                <a:cxnLst/>
                <a:rect l="l" t="t" r="r" b="b"/>
                <a:pathLst>
                  <a:path w="36412" h="20116" extrusionOk="0">
                    <a:moveTo>
                      <a:pt x="2777" y="0"/>
                    </a:moveTo>
                    <a:cubicBezTo>
                      <a:pt x="2210" y="0"/>
                      <a:pt x="1661" y="145"/>
                      <a:pt x="1203" y="489"/>
                    </a:cubicBezTo>
                    <a:cubicBezTo>
                      <a:pt x="229" y="1220"/>
                      <a:pt x="1" y="2665"/>
                      <a:pt x="420" y="3811"/>
                    </a:cubicBezTo>
                    <a:cubicBezTo>
                      <a:pt x="842" y="4954"/>
                      <a:pt x="1784" y="5832"/>
                      <a:pt x="2797" y="6511"/>
                    </a:cubicBezTo>
                    <a:cubicBezTo>
                      <a:pt x="7418" y="9594"/>
                      <a:pt x="13714" y="9214"/>
                      <a:pt x="18325" y="12315"/>
                    </a:cubicBezTo>
                    <a:cubicBezTo>
                      <a:pt x="20496" y="13773"/>
                      <a:pt x="22125" y="15900"/>
                      <a:pt x="24148" y="17558"/>
                    </a:cubicBezTo>
                    <a:cubicBezTo>
                      <a:pt x="25754" y="18874"/>
                      <a:pt x="28724" y="20116"/>
                      <a:pt x="31355" y="20116"/>
                    </a:cubicBezTo>
                    <a:cubicBezTo>
                      <a:pt x="32776" y="20116"/>
                      <a:pt x="34097" y="19754"/>
                      <a:pt x="35052" y="18845"/>
                    </a:cubicBezTo>
                    <a:cubicBezTo>
                      <a:pt x="36007" y="17938"/>
                      <a:pt x="36411" y="16414"/>
                      <a:pt x="35818" y="15238"/>
                    </a:cubicBezTo>
                    <a:cubicBezTo>
                      <a:pt x="34695" y="13016"/>
                      <a:pt x="31431" y="13440"/>
                      <a:pt x="29155" y="12430"/>
                    </a:cubicBezTo>
                    <a:cubicBezTo>
                      <a:pt x="26351" y="11188"/>
                      <a:pt x="25177" y="7743"/>
                      <a:pt x="22594" y="6089"/>
                    </a:cubicBezTo>
                    <a:cubicBezTo>
                      <a:pt x="20541" y="4775"/>
                      <a:pt x="17947" y="4792"/>
                      <a:pt x="15512" y="4699"/>
                    </a:cubicBezTo>
                    <a:cubicBezTo>
                      <a:pt x="12882" y="4599"/>
                      <a:pt x="10144" y="4281"/>
                      <a:pt x="7942" y="2841"/>
                    </a:cubicBezTo>
                    <a:cubicBezTo>
                      <a:pt x="6870" y="2137"/>
                      <a:pt x="5964" y="1188"/>
                      <a:pt x="4841" y="568"/>
                    </a:cubicBezTo>
                    <a:cubicBezTo>
                      <a:pt x="4218" y="224"/>
                      <a:pt x="3483" y="0"/>
                      <a:pt x="2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0" name="Google Shape;940;p44"/>
          <p:cNvGrpSpPr/>
          <p:nvPr/>
        </p:nvGrpSpPr>
        <p:grpSpPr>
          <a:xfrm>
            <a:off x="107337" y="3952986"/>
            <a:ext cx="1527488" cy="1427872"/>
            <a:chOff x="288975" y="3382775"/>
            <a:chExt cx="2052800" cy="1918925"/>
          </a:xfrm>
        </p:grpSpPr>
        <p:sp>
          <p:nvSpPr>
            <p:cNvPr id="941" name="Google Shape;941;p4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44"/>
          <p:cNvGrpSpPr/>
          <p:nvPr/>
        </p:nvGrpSpPr>
        <p:grpSpPr>
          <a:xfrm>
            <a:off x="1179923" y="3585657"/>
            <a:ext cx="1116782" cy="1164758"/>
            <a:chOff x="3878575" y="2956100"/>
            <a:chExt cx="1500850" cy="1565325"/>
          </a:xfrm>
        </p:grpSpPr>
        <p:sp>
          <p:nvSpPr>
            <p:cNvPr id="944" name="Google Shape;944;p44"/>
            <p:cNvSpPr/>
            <p:nvPr/>
          </p:nvSpPr>
          <p:spPr>
            <a:xfrm>
              <a:off x="4015700" y="3500100"/>
              <a:ext cx="407600" cy="842200"/>
            </a:xfrm>
            <a:custGeom>
              <a:avLst/>
              <a:gdLst/>
              <a:ahLst/>
              <a:cxnLst/>
              <a:rect l="l" t="t" r="r" b="b"/>
              <a:pathLst>
                <a:path w="16304" h="33688" extrusionOk="0">
                  <a:moveTo>
                    <a:pt x="1424" y="1"/>
                  </a:moveTo>
                  <a:cubicBezTo>
                    <a:pt x="1328" y="1445"/>
                    <a:pt x="1209" y="2890"/>
                    <a:pt x="1075" y="4334"/>
                  </a:cubicBezTo>
                  <a:cubicBezTo>
                    <a:pt x="579" y="9781"/>
                    <a:pt x="1" y="15279"/>
                    <a:pt x="823" y="20696"/>
                  </a:cubicBezTo>
                  <a:cubicBezTo>
                    <a:pt x="1557" y="25476"/>
                    <a:pt x="3514" y="30263"/>
                    <a:pt x="7055" y="33687"/>
                  </a:cubicBezTo>
                  <a:cubicBezTo>
                    <a:pt x="7588" y="33205"/>
                    <a:pt x="8108" y="32715"/>
                    <a:pt x="8603" y="32220"/>
                  </a:cubicBezTo>
                  <a:cubicBezTo>
                    <a:pt x="11509" y="29908"/>
                    <a:pt x="14347" y="27194"/>
                    <a:pt x="16304" y="24067"/>
                  </a:cubicBezTo>
                  <a:cubicBezTo>
                    <a:pt x="9479" y="17792"/>
                    <a:pt x="4811" y="9233"/>
                    <a:pt x="4707" y="296"/>
                  </a:cubicBezTo>
                  <a:cubicBezTo>
                    <a:pt x="4514" y="260"/>
                    <a:pt x="4321" y="230"/>
                    <a:pt x="4128" y="199"/>
                  </a:cubicBezTo>
                  <a:cubicBezTo>
                    <a:pt x="3224" y="75"/>
                    <a:pt x="2328" y="6"/>
                    <a:pt x="14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rgbClr val="39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44"/>
          <p:cNvGrpSpPr/>
          <p:nvPr/>
        </p:nvGrpSpPr>
        <p:grpSpPr>
          <a:xfrm>
            <a:off x="621825" y="3585640"/>
            <a:ext cx="397447" cy="373250"/>
            <a:chOff x="4588475" y="2701525"/>
            <a:chExt cx="522750" cy="490925"/>
          </a:xfrm>
        </p:grpSpPr>
        <p:sp>
          <p:nvSpPr>
            <p:cNvPr id="948" name="Google Shape;948;p44"/>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4"/>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4"/>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44"/>
          <p:cNvGrpSpPr/>
          <p:nvPr/>
        </p:nvGrpSpPr>
        <p:grpSpPr>
          <a:xfrm>
            <a:off x="1179931" y="4671064"/>
            <a:ext cx="721361" cy="639368"/>
            <a:chOff x="1553225" y="238125"/>
            <a:chExt cx="910350" cy="806875"/>
          </a:xfrm>
        </p:grpSpPr>
        <p:sp>
          <p:nvSpPr>
            <p:cNvPr id="962" name="Google Shape;962;p44"/>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9439B6B5-3932-9E34-FD64-842AE0E2436A}"/>
              </a:ext>
            </a:extLst>
          </p:cNvPr>
          <p:cNvSpPr txBox="1"/>
          <p:nvPr/>
        </p:nvSpPr>
        <p:spPr>
          <a:xfrm>
            <a:off x="1995939" y="420292"/>
            <a:ext cx="5440595" cy="4050917"/>
          </a:xfrm>
          <a:prstGeom prst="rect">
            <a:avLst/>
          </a:prstGeom>
          <a:noFill/>
        </p:spPr>
        <p:txBody>
          <a:bodyPr wrap="square">
            <a:spAutoFit/>
          </a:bodyPr>
          <a:lstStyle/>
          <a:p>
            <a:pPr marL="0" marR="0" algn="just">
              <a:lnSpc>
                <a:spcPct val="150000"/>
              </a:lnSpc>
              <a:spcBef>
                <a:spcPts val="0"/>
              </a:spcBef>
              <a:spcAft>
                <a:spcPts val="800"/>
              </a:spcAft>
            </a:pPr>
            <a:r>
              <a:rPr lang="en-US" sz="2300" b="1">
                <a:effectLst/>
                <a:latin typeface="+mj-lt"/>
                <a:ea typeface="Calibri" panose="020F0502020204030204" pitchFamily="34" charset="0"/>
                <a:cs typeface="Times New Roman" panose="02020603050405020304" pitchFamily="18" charset="0"/>
              </a:rPr>
              <a:t>Câu hỏi 3 (SGK – tr79)</a:t>
            </a:r>
            <a:endParaRPr lang="en-US" sz="23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300">
                <a:effectLst/>
                <a:latin typeface="+mj-lt"/>
                <a:ea typeface="Calibri" panose="020F0502020204030204" pitchFamily="34" charset="0"/>
                <a:cs typeface="Times New Roman" panose="02020603050405020304" pitchFamily="18" charset="0"/>
              </a:rPr>
              <a:t>Trong trường hợp nào sau đây, nhất vật xuống đáy bể nước dễ dàng hơn?</a:t>
            </a:r>
          </a:p>
          <a:p>
            <a:pPr marL="342900" marR="0" indent="-342900" algn="just">
              <a:lnSpc>
                <a:spcPct val="150000"/>
              </a:lnSpc>
              <a:spcBef>
                <a:spcPts val="0"/>
              </a:spcBef>
              <a:spcAft>
                <a:spcPts val="800"/>
              </a:spcAft>
              <a:buFont typeface="Arial" panose="020B0604020202020204" pitchFamily="34" charset="0"/>
              <a:buChar char="•"/>
            </a:pPr>
            <a:r>
              <a:rPr lang="en-US" sz="2300">
                <a:effectLst/>
                <a:latin typeface="+mj-lt"/>
                <a:ea typeface="Calibri" panose="020F0502020204030204" pitchFamily="34" charset="0"/>
                <a:cs typeface="Times New Roman" panose="02020603050405020304" pitchFamily="18" charset="0"/>
              </a:rPr>
              <a:t>Nhấn một chai nhựa rỗng có thể tích 500 ml được nút kín.</a:t>
            </a:r>
          </a:p>
          <a:p>
            <a:pPr marL="342900" marR="0" indent="-342900" algn="just">
              <a:lnSpc>
                <a:spcPct val="150000"/>
              </a:lnSpc>
              <a:spcBef>
                <a:spcPts val="0"/>
              </a:spcBef>
              <a:spcAft>
                <a:spcPts val="800"/>
              </a:spcAft>
              <a:buFont typeface="Arial" panose="020B0604020202020204" pitchFamily="34" charset="0"/>
              <a:buChar char="•"/>
            </a:pPr>
            <a:r>
              <a:rPr lang="en-US" sz="2300">
                <a:effectLst/>
                <a:latin typeface="+mj-lt"/>
                <a:ea typeface="Calibri" panose="020F0502020204030204" pitchFamily="34" charset="0"/>
                <a:cs typeface="Times New Roman" panose="02020603050405020304" pitchFamily="18" charset="0"/>
              </a:rPr>
              <a:t>Nhấn một chai nhựa rỗng có thể tích 5 lít được nút kín.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10" name="Rounded Rectangular Callout 9">
            <a:extLst>
              <a:ext uri="{FF2B5EF4-FFF2-40B4-BE49-F238E27FC236}">
                <a16:creationId xmlns:a16="http://schemas.microsoft.com/office/drawing/2014/main" id="{0D10744D-B5E0-F6C7-687A-2B6347BD8DE8}"/>
              </a:ext>
            </a:extLst>
          </p:cNvPr>
          <p:cNvSpPr/>
          <p:nvPr/>
        </p:nvSpPr>
        <p:spPr>
          <a:xfrm>
            <a:off x="599152" y="2021793"/>
            <a:ext cx="4373628" cy="2210144"/>
          </a:xfrm>
          <a:prstGeom prst="wedgeRoundRectCallout">
            <a:avLst>
              <a:gd name="adj1" fmla="val 57606"/>
              <a:gd name="adj2" fmla="val 5338"/>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rgbClr val="000000"/>
                </a:solidFill>
                <a:ea typeface="Times New Roman" panose="02020603050405020304" pitchFamily="18" charset="0"/>
              </a:rPr>
              <a:t>Vì sao khi kéo xô nước còn chìm trong nước ta thấy nhẹ hơn khi nó đã được kéo lên khỏi mặt nước?</a:t>
            </a:r>
            <a:endParaRPr lang="en-US" sz="2200"/>
          </a:p>
        </p:txBody>
      </p:sp>
      <p:sp>
        <p:nvSpPr>
          <p:cNvPr id="4" name="TextBox 3">
            <a:extLst>
              <a:ext uri="{FF2B5EF4-FFF2-40B4-BE49-F238E27FC236}">
                <a16:creationId xmlns:a16="http://schemas.microsoft.com/office/drawing/2014/main" id="{5296F156-5F63-C577-3A45-FDB50C3CA1D0}"/>
              </a:ext>
            </a:extLst>
          </p:cNvPr>
          <p:cNvSpPr txBox="1"/>
          <p:nvPr/>
        </p:nvSpPr>
        <p:spPr>
          <a:xfrm>
            <a:off x="3318387" y="42836"/>
            <a:ext cx="2507226" cy="699230"/>
          </a:xfrm>
          <a:prstGeom prst="rect">
            <a:avLst/>
          </a:prstGeom>
          <a:noFill/>
        </p:spPr>
        <p:txBody>
          <a:bodyPr wrap="square" rtlCol="0">
            <a:spAutoFit/>
          </a:bodyPr>
          <a:lstStyle/>
          <a:p>
            <a:pPr algn="ctr">
              <a:lnSpc>
                <a:spcPct val="150000"/>
              </a:lnSpc>
            </a:pPr>
            <a:r>
              <a:rPr lang="en-US" sz="3000" b="1"/>
              <a:t>KHỞI ĐỘNG</a:t>
            </a:r>
          </a:p>
        </p:txBody>
      </p:sp>
      <p:pic>
        <p:nvPicPr>
          <p:cNvPr id="5" name="Picture 4">
            <a:extLst>
              <a:ext uri="{FF2B5EF4-FFF2-40B4-BE49-F238E27FC236}">
                <a16:creationId xmlns:a16="http://schemas.microsoft.com/office/drawing/2014/main" id="{6AD6C4F8-AE61-4490-23A4-2A646E3F598C}"/>
              </a:ext>
            </a:extLst>
          </p:cNvPr>
          <p:cNvPicPr>
            <a:picLocks noChangeAspect="1"/>
          </p:cNvPicPr>
          <p:nvPr/>
        </p:nvPicPr>
        <p:blipFill>
          <a:blip r:embed="rId3"/>
          <a:stretch>
            <a:fillRect/>
          </a:stretch>
        </p:blipFill>
        <p:spPr>
          <a:xfrm>
            <a:off x="5636034" y="1019948"/>
            <a:ext cx="2674681" cy="365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Arrow: Pentagon 5">
            <a:extLst>
              <a:ext uri="{FF2B5EF4-FFF2-40B4-BE49-F238E27FC236}">
                <a16:creationId xmlns:a16="http://schemas.microsoft.com/office/drawing/2014/main" id="{3E2E15DD-F788-6879-A3AE-9B8AC8A24C3F}"/>
              </a:ext>
            </a:extLst>
          </p:cNvPr>
          <p:cNvSpPr/>
          <p:nvPr/>
        </p:nvSpPr>
        <p:spPr>
          <a:xfrm>
            <a:off x="0" y="824592"/>
            <a:ext cx="3156155" cy="641436"/>
          </a:xfrm>
          <a:prstGeom prst="homePlate">
            <a:avLst/>
          </a:prstGeom>
          <a:solidFill>
            <a:schemeClr val="bg1">
              <a:lumMod val="25000"/>
            </a:schemeClr>
          </a:solidFill>
          <a:ln w="28575"/>
        </p:spPr>
        <p:style>
          <a:lnRef idx="3">
            <a:schemeClr val="lt1"/>
          </a:lnRef>
          <a:fillRef idx="1">
            <a:schemeClr val="accent4"/>
          </a:fillRef>
          <a:effectRef idx="1">
            <a:schemeClr val="accent4"/>
          </a:effectRef>
          <a:fontRef idx="minor">
            <a:schemeClr val="lt1"/>
          </a:fontRef>
        </p:style>
        <p:txBody>
          <a:bodyPr rtlCol="0" anchor="ctr"/>
          <a:lstStyle/>
          <a:p>
            <a:pPr algn="ctr"/>
            <a:r>
              <a:rPr lang="en-US" sz="2500" b="1"/>
              <a:t>Thảo luận nhóm</a:t>
            </a:r>
            <a:endParaRPr lang="en-US" sz="25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928" name="Google Shape;928;p44"/>
          <p:cNvGrpSpPr/>
          <p:nvPr/>
        </p:nvGrpSpPr>
        <p:grpSpPr>
          <a:xfrm rot="10749581" flipH="1">
            <a:off x="6832182" y="4637748"/>
            <a:ext cx="2555280" cy="1512205"/>
            <a:chOff x="3970150" y="720600"/>
            <a:chExt cx="3346000" cy="1980150"/>
          </a:xfrm>
        </p:grpSpPr>
        <p:sp>
          <p:nvSpPr>
            <p:cNvPr id="929" name="Google Shape;929;p44"/>
            <p:cNvSpPr/>
            <p:nvPr/>
          </p:nvSpPr>
          <p:spPr>
            <a:xfrm>
              <a:off x="3970150" y="720600"/>
              <a:ext cx="3346000" cy="1980150"/>
            </a:xfrm>
            <a:custGeom>
              <a:avLst/>
              <a:gdLst/>
              <a:ahLst/>
              <a:cxnLst/>
              <a:rect l="l" t="t" r="r" b="b"/>
              <a:pathLst>
                <a:path w="133840" h="79206" extrusionOk="0">
                  <a:moveTo>
                    <a:pt x="105204" y="1"/>
                  </a:moveTo>
                  <a:cubicBezTo>
                    <a:pt x="100306" y="1"/>
                    <a:pt x="95579" y="2014"/>
                    <a:pt x="90358" y="3571"/>
                  </a:cubicBezTo>
                  <a:cubicBezTo>
                    <a:pt x="66906" y="10574"/>
                    <a:pt x="43926" y="18346"/>
                    <a:pt x="21578" y="28395"/>
                  </a:cubicBezTo>
                  <a:cubicBezTo>
                    <a:pt x="19502" y="29327"/>
                    <a:pt x="17375" y="30322"/>
                    <a:pt x="15850" y="32003"/>
                  </a:cubicBezTo>
                  <a:cubicBezTo>
                    <a:pt x="14316" y="33685"/>
                    <a:pt x="13530" y="36249"/>
                    <a:pt x="14545" y="38280"/>
                  </a:cubicBezTo>
                  <a:cubicBezTo>
                    <a:pt x="15731" y="40643"/>
                    <a:pt x="18746" y="41384"/>
                    <a:pt x="21393" y="41428"/>
                  </a:cubicBezTo>
                  <a:cubicBezTo>
                    <a:pt x="21561" y="41431"/>
                    <a:pt x="21729" y="41433"/>
                    <a:pt x="21897" y="41433"/>
                  </a:cubicBezTo>
                  <a:cubicBezTo>
                    <a:pt x="33972" y="41433"/>
                    <a:pt x="44813" y="33090"/>
                    <a:pt x="56902" y="32404"/>
                  </a:cubicBezTo>
                  <a:cubicBezTo>
                    <a:pt x="57129" y="32391"/>
                    <a:pt x="57358" y="32382"/>
                    <a:pt x="57587" y="32382"/>
                  </a:cubicBezTo>
                  <a:cubicBezTo>
                    <a:pt x="58203" y="32382"/>
                    <a:pt x="58816" y="32451"/>
                    <a:pt x="59362" y="32721"/>
                  </a:cubicBezTo>
                  <a:cubicBezTo>
                    <a:pt x="61222" y="33640"/>
                    <a:pt x="61339" y="36450"/>
                    <a:pt x="60118" y="38117"/>
                  </a:cubicBezTo>
                  <a:cubicBezTo>
                    <a:pt x="58895" y="39791"/>
                    <a:pt x="56841" y="40592"/>
                    <a:pt x="54902" y="41311"/>
                  </a:cubicBezTo>
                  <a:cubicBezTo>
                    <a:pt x="40266" y="46682"/>
                    <a:pt x="25394" y="51611"/>
                    <a:pt x="11567" y="58813"/>
                  </a:cubicBezTo>
                  <a:cubicBezTo>
                    <a:pt x="8395" y="60465"/>
                    <a:pt x="5186" y="62318"/>
                    <a:pt x="3023" y="65171"/>
                  </a:cubicBezTo>
                  <a:cubicBezTo>
                    <a:pt x="866" y="68032"/>
                    <a:pt x="0" y="72144"/>
                    <a:pt x="1830" y="75226"/>
                  </a:cubicBezTo>
                  <a:cubicBezTo>
                    <a:pt x="3616" y="78235"/>
                    <a:pt x="7010" y="79206"/>
                    <a:pt x="10644" y="79206"/>
                  </a:cubicBezTo>
                  <a:cubicBezTo>
                    <a:pt x="12889" y="79206"/>
                    <a:pt x="15226" y="78835"/>
                    <a:pt x="17332" y="78345"/>
                  </a:cubicBezTo>
                  <a:cubicBezTo>
                    <a:pt x="29773" y="75441"/>
                    <a:pt x="41971" y="71529"/>
                    <a:pt x="53782" y="66661"/>
                  </a:cubicBezTo>
                  <a:cubicBezTo>
                    <a:pt x="59080" y="64475"/>
                    <a:pt x="64312" y="62095"/>
                    <a:pt x="69602" y="59881"/>
                  </a:cubicBezTo>
                  <a:cubicBezTo>
                    <a:pt x="74663" y="57746"/>
                    <a:pt x="79770" y="55767"/>
                    <a:pt x="85037" y="54249"/>
                  </a:cubicBezTo>
                  <a:cubicBezTo>
                    <a:pt x="97056" y="50781"/>
                    <a:pt x="109735" y="49743"/>
                    <a:pt x="121599" y="45913"/>
                  </a:cubicBezTo>
                  <a:cubicBezTo>
                    <a:pt x="122807" y="45519"/>
                    <a:pt x="124000" y="45105"/>
                    <a:pt x="125186" y="44653"/>
                  </a:cubicBezTo>
                  <a:cubicBezTo>
                    <a:pt x="128617" y="43341"/>
                    <a:pt x="132344" y="41280"/>
                    <a:pt x="133128" y="37694"/>
                  </a:cubicBezTo>
                  <a:cubicBezTo>
                    <a:pt x="133839" y="34470"/>
                    <a:pt x="131712" y="31122"/>
                    <a:pt x="128831" y="29513"/>
                  </a:cubicBezTo>
                  <a:cubicBezTo>
                    <a:pt x="126542" y="28243"/>
                    <a:pt x="123890" y="27860"/>
                    <a:pt x="121247" y="27860"/>
                  </a:cubicBezTo>
                  <a:cubicBezTo>
                    <a:pt x="120561" y="27860"/>
                    <a:pt x="119876" y="27885"/>
                    <a:pt x="119198" y="27928"/>
                  </a:cubicBezTo>
                  <a:cubicBezTo>
                    <a:pt x="111603" y="28409"/>
                    <a:pt x="105534" y="31158"/>
                    <a:pt x="98754" y="34211"/>
                  </a:cubicBezTo>
                  <a:cubicBezTo>
                    <a:pt x="97493" y="34781"/>
                    <a:pt x="94257" y="35810"/>
                    <a:pt x="91718" y="35810"/>
                  </a:cubicBezTo>
                  <a:cubicBezTo>
                    <a:pt x="89407" y="35810"/>
                    <a:pt x="87674" y="34958"/>
                    <a:pt x="88535" y="32129"/>
                  </a:cubicBezTo>
                  <a:cubicBezTo>
                    <a:pt x="90144" y="26832"/>
                    <a:pt x="107504" y="24467"/>
                    <a:pt x="112159" y="22608"/>
                  </a:cubicBezTo>
                  <a:cubicBezTo>
                    <a:pt x="123541" y="18042"/>
                    <a:pt x="123518" y="7239"/>
                    <a:pt x="112766" y="1822"/>
                  </a:cubicBezTo>
                  <a:cubicBezTo>
                    <a:pt x="110147" y="505"/>
                    <a:pt x="107654" y="1"/>
                    <a:pt x="105204" y="1"/>
                  </a:cubicBezTo>
                  <a:close/>
                </a:path>
              </a:pathLst>
            </a:custGeom>
            <a:solidFill>
              <a:srgbClr val="ED1E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44"/>
            <p:cNvSpPr/>
            <p:nvPr/>
          </p:nvSpPr>
          <p:spPr>
            <a:xfrm>
              <a:off x="5215250" y="987475"/>
              <a:ext cx="1560825" cy="687425"/>
            </a:xfrm>
            <a:custGeom>
              <a:avLst/>
              <a:gdLst/>
              <a:ahLst/>
              <a:cxnLst/>
              <a:rect l="l" t="t" r="r" b="b"/>
              <a:pathLst>
                <a:path w="62433" h="27497" extrusionOk="0">
                  <a:moveTo>
                    <a:pt x="60858" y="1"/>
                  </a:moveTo>
                  <a:cubicBezTo>
                    <a:pt x="60687" y="1"/>
                    <a:pt x="60512" y="24"/>
                    <a:pt x="60343" y="48"/>
                  </a:cubicBezTo>
                  <a:lnTo>
                    <a:pt x="60341" y="48"/>
                  </a:lnTo>
                  <a:cubicBezTo>
                    <a:pt x="49585" y="1589"/>
                    <a:pt x="39217" y="4954"/>
                    <a:pt x="28909" y="8280"/>
                  </a:cubicBezTo>
                  <a:cubicBezTo>
                    <a:pt x="23781" y="9935"/>
                    <a:pt x="18654" y="11593"/>
                    <a:pt x="13460" y="13026"/>
                  </a:cubicBezTo>
                  <a:cubicBezTo>
                    <a:pt x="10913" y="13729"/>
                    <a:pt x="8353" y="14372"/>
                    <a:pt x="5774" y="14951"/>
                  </a:cubicBezTo>
                  <a:cubicBezTo>
                    <a:pt x="4640" y="15206"/>
                    <a:pt x="3318" y="15298"/>
                    <a:pt x="2229" y="15692"/>
                  </a:cubicBezTo>
                  <a:cubicBezTo>
                    <a:pt x="1745" y="15866"/>
                    <a:pt x="212" y="16951"/>
                    <a:pt x="0" y="16981"/>
                  </a:cubicBezTo>
                  <a:cubicBezTo>
                    <a:pt x="14714" y="14865"/>
                    <a:pt x="29098" y="10976"/>
                    <a:pt x="43289" y="6630"/>
                  </a:cubicBezTo>
                  <a:cubicBezTo>
                    <a:pt x="46205" y="5737"/>
                    <a:pt x="49115" y="4822"/>
                    <a:pt x="52022" y="3899"/>
                  </a:cubicBezTo>
                  <a:cubicBezTo>
                    <a:pt x="53438" y="3451"/>
                    <a:pt x="54855" y="2998"/>
                    <a:pt x="56271" y="2546"/>
                  </a:cubicBezTo>
                  <a:cubicBezTo>
                    <a:pt x="56740" y="2396"/>
                    <a:pt x="57587" y="1869"/>
                    <a:pt x="58044" y="1848"/>
                  </a:cubicBezTo>
                  <a:cubicBezTo>
                    <a:pt x="58089" y="1846"/>
                    <a:pt x="58132" y="1845"/>
                    <a:pt x="58172" y="1845"/>
                  </a:cubicBezTo>
                  <a:cubicBezTo>
                    <a:pt x="59371" y="1845"/>
                    <a:pt x="58233" y="2756"/>
                    <a:pt x="57757" y="3096"/>
                  </a:cubicBezTo>
                  <a:cubicBezTo>
                    <a:pt x="56711" y="3847"/>
                    <a:pt x="55620" y="4501"/>
                    <a:pt x="54471" y="5079"/>
                  </a:cubicBezTo>
                  <a:cubicBezTo>
                    <a:pt x="52200" y="6221"/>
                    <a:pt x="49808" y="7089"/>
                    <a:pt x="47500" y="8146"/>
                  </a:cubicBezTo>
                  <a:cubicBezTo>
                    <a:pt x="43461" y="9991"/>
                    <a:pt x="39701" y="12438"/>
                    <a:pt x="36368" y="15370"/>
                  </a:cubicBezTo>
                  <a:cubicBezTo>
                    <a:pt x="34715" y="16824"/>
                    <a:pt x="32959" y="18414"/>
                    <a:pt x="31645" y="20191"/>
                  </a:cubicBezTo>
                  <a:cubicBezTo>
                    <a:pt x="30930" y="21160"/>
                    <a:pt x="30506" y="22313"/>
                    <a:pt x="30240" y="23477"/>
                  </a:cubicBezTo>
                  <a:cubicBezTo>
                    <a:pt x="30039" y="24355"/>
                    <a:pt x="29533" y="26210"/>
                    <a:pt x="29881" y="27075"/>
                  </a:cubicBezTo>
                  <a:cubicBezTo>
                    <a:pt x="30002" y="27375"/>
                    <a:pt x="30115" y="27496"/>
                    <a:pt x="30219" y="27496"/>
                  </a:cubicBezTo>
                  <a:cubicBezTo>
                    <a:pt x="30586" y="27496"/>
                    <a:pt x="30843" y="25995"/>
                    <a:pt x="30972" y="25546"/>
                  </a:cubicBezTo>
                  <a:cubicBezTo>
                    <a:pt x="31310" y="24374"/>
                    <a:pt x="31792" y="23245"/>
                    <a:pt x="32382" y="22177"/>
                  </a:cubicBezTo>
                  <a:cubicBezTo>
                    <a:pt x="34698" y="17987"/>
                    <a:pt x="38565" y="14782"/>
                    <a:pt x="42646" y="12394"/>
                  </a:cubicBezTo>
                  <a:cubicBezTo>
                    <a:pt x="48504" y="8966"/>
                    <a:pt x="55064" y="6766"/>
                    <a:pt x="60612" y="2860"/>
                  </a:cubicBezTo>
                  <a:cubicBezTo>
                    <a:pt x="61550" y="2200"/>
                    <a:pt x="62432" y="678"/>
                    <a:pt x="61429" y="128"/>
                  </a:cubicBezTo>
                  <a:cubicBezTo>
                    <a:pt x="61253" y="32"/>
                    <a:pt x="61058" y="1"/>
                    <a:pt x="608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44"/>
            <p:cNvSpPr/>
            <p:nvPr/>
          </p:nvSpPr>
          <p:spPr>
            <a:xfrm>
              <a:off x="4130900" y="1854650"/>
              <a:ext cx="1775750" cy="659725"/>
            </a:xfrm>
            <a:custGeom>
              <a:avLst/>
              <a:gdLst/>
              <a:ahLst/>
              <a:cxnLst/>
              <a:rect l="l" t="t" r="r" b="b"/>
              <a:pathLst>
                <a:path w="71030" h="26389" extrusionOk="0">
                  <a:moveTo>
                    <a:pt x="71029" y="0"/>
                  </a:moveTo>
                  <a:lnTo>
                    <a:pt x="71029" y="0"/>
                  </a:lnTo>
                  <a:cubicBezTo>
                    <a:pt x="66858" y="1042"/>
                    <a:pt x="62724" y="2237"/>
                    <a:pt x="58638" y="3581"/>
                  </a:cubicBezTo>
                  <a:cubicBezTo>
                    <a:pt x="55505" y="4610"/>
                    <a:pt x="52402" y="5727"/>
                    <a:pt x="49300" y="6845"/>
                  </a:cubicBezTo>
                  <a:cubicBezTo>
                    <a:pt x="40584" y="9983"/>
                    <a:pt x="31868" y="13120"/>
                    <a:pt x="23150" y="16258"/>
                  </a:cubicBezTo>
                  <a:cubicBezTo>
                    <a:pt x="18756" y="17841"/>
                    <a:pt x="14362" y="19421"/>
                    <a:pt x="9968" y="21004"/>
                  </a:cubicBezTo>
                  <a:cubicBezTo>
                    <a:pt x="7306" y="21963"/>
                    <a:pt x="694" y="23016"/>
                    <a:pt x="0" y="26389"/>
                  </a:cubicBezTo>
                  <a:cubicBezTo>
                    <a:pt x="2245" y="26162"/>
                    <a:pt x="4177" y="24793"/>
                    <a:pt x="6168" y="23734"/>
                  </a:cubicBezTo>
                  <a:cubicBezTo>
                    <a:pt x="8427" y="22532"/>
                    <a:pt x="10860" y="21698"/>
                    <a:pt x="13282" y="20868"/>
                  </a:cubicBezTo>
                  <a:cubicBezTo>
                    <a:pt x="31227" y="14719"/>
                    <a:pt x="49173" y="8573"/>
                    <a:pt x="67117" y="2426"/>
                  </a:cubicBezTo>
                  <a:cubicBezTo>
                    <a:pt x="68600" y="1917"/>
                    <a:pt x="70194" y="1324"/>
                    <a:pt x="710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2" name="Google Shape;932;p44"/>
          <p:cNvGrpSpPr/>
          <p:nvPr/>
        </p:nvGrpSpPr>
        <p:grpSpPr>
          <a:xfrm rot="10749581" flipH="1">
            <a:off x="7654103" y="4054370"/>
            <a:ext cx="1479997" cy="1360977"/>
            <a:chOff x="5059025" y="1676975"/>
            <a:chExt cx="1937975" cy="1782125"/>
          </a:xfrm>
        </p:grpSpPr>
        <p:sp>
          <p:nvSpPr>
            <p:cNvPr id="933" name="Google Shape;933;p44"/>
            <p:cNvSpPr/>
            <p:nvPr/>
          </p:nvSpPr>
          <p:spPr>
            <a:xfrm>
              <a:off x="5696150" y="1676975"/>
              <a:ext cx="1300850" cy="542750"/>
            </a:xfrm>
            <a:custGeom>
              <a:avLst/>
              <a:gdLst/>
              <a:ahLst/>
              <a:cxnLst/>
              <a:rect l="l" t="t" r="r" b="b"/>
              <a:pathLst>
                <a:path w="52034" h="21710" extrusionOk="0">
                  <a:moveTo>
                    <a:pt x="36783" y="0"/>
                  </a:moveTo>
                  <a:cubicBezTo>
                    <a:pt x="35349" y="0"/>
                    <a:pt x="33907" y="137"/>
                    <a:pt x="32493" y="346"/>
                  </a:cubicBezTo>
                  <a:cubicBezTo>
                    <a:pt x="29011" y="857"/>
                    <a:pt x="25602" y="1806"/>
                    <a:pt x="22340" y="3126"/>
                  </a:cubicBezTo>
                  <a:cubicBezTo>
                    <a:pt x="16576" y="5444"/>
                    <a:pt x="11293" y="8898"/>
                    <a:pt x="6714" y="13084"/>
                  </a:cubicBezTo>
                  <a:cubicBezTo>
                    <a:pt x="4615" y="14995"/>
                    <a:pt x="1630" y="17419"/>
                    <a:pt x="363" y="20006"/>
                  </a:cubicBezTo>
                  <a:cubicBezTo>
                    <a:pt x="97" y="20554"/>
                    <a:pt x="0" y="21138"/>
                    <a:pt x="36" y="21709"/>
                  </a:cubicBezTo>
                  <a:cubicBezTo>
                    <a:pt x="5097" y="19575"/>
                    <a:pt x="10204" y="17597"/>
                    <a:pt x="15472" y="16077"/>
                  </a:cubicBezTo>
                  <a:cubicBezTo>
                    <a:pt x="27491" y="12609"/>
                    <a:pt x="40169" y="11573"/>
                    <a:pt x="52033" y="7741"/>
                  </a:cubicBezTo>
                  <a:cubicBezTo>
                    <a:pt x="51196" y="6867"/>
                    <a:pt x="50292" y="6045"/>
                    <a:pt x="49381" y="5266"/>
                  </a:cubicBezTo>
                  <a:cubicBezTo>
                    <a:pt x="47239" y="3443"/>
                    <a:pt x="44919" y="1740"/>
                    <a:pt x="42259" y="834"/>
                  </a:cubicBezTo>
                  <a:cubicBezTo>
                    <a:pt x="40499" y="231"/>
                    <a:pt x="38648" y="0"/>
                    <a:pt x="367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4" name="Google Shape;934;p44"/>
            <p:cNvGrpSpPr/>
            <p:nvPr/>
          </p:nvGrpSpPr>
          <p:grpSpPr>
            <a:xfrm>
              <a:off x="5059025" y="1760825"/>
              <a:ext cx="1864700" cy="1698275"/>
              <a:chOff x="5059025" y="1760825"/>
              <a:chExt cx="1864700" cy="1698275"/>
            </a:xfrm>
          </p:grpSpPr>
          <p:sp>
            <p:nvSpPr>
              <p:cNvPr id="935" name="Google Shape;935;p44"/>
              <p:cNvSpPr/>
              <p:nvPr/>
            </p:nvSpPr>
            <p:spPr>
              <a:xfrm>
                <a:off x="5350625" y="1760825"/>
                <a:ext cx="1573100" cy="1698275"/>
              </a:xfrm>
              <a:custGeom>
                <a:avLst/>
                <a:gdLst/>
                <a:ahLst/>
                <a:cxnLst/>
                <a:rect l="l" t="t" r="r" b="b"/>
                <a:pathLst>
                  <a:path w="62924" h="67931" extrusionOk="0">
                    <a:moveTo>
                      <a:pt x="42057" y="1"/>
                    </a:moveTo>
                    <a:cubicBezTo>
                      <a:pt x="41694" y="1"/>
                      <a:pt x="41332" y="9"/>
                      <a:pt x="40971" y="27"/>
                    </a:cubicBezTo>
                    <a:cubicBezTo>
                      <a:pt x="34668" y="331"/>
                      <a:pt x="28669" y="3029"/>
                      <a:pt x="23511" y="6663"/>
                    </a:cubicBezTo>
                    <a:cubicBezTo>
                      <a:pt x="8444" y="17277"/>
                      <a:pt x="0" y="36585"/>
                      <a:pt x="2439" y="54853"/>
                    </a:cubicBezTo>
                    <a:cubicBezTo>
                      <a:pt x="2800" y="57564"/>
                      <a:pt x="3436" y="60362"/>
                      <a:pt x="5171" y="62478"/>
                    </a:cubicBezTo>
                    <a:cubicBezTo>
                      <a:pt x="7130" y="64864"/>
                      <a:pt x="10191" y="66027"/>
                      <a:pt x="13169" y="66834"/>
                    </a:cubicBezTo>
                    <a:cubicBezTo>
                      <a:pt x="15473" y="67459"/>
                      <a:pt x="17877" y="67930"/>
                      <a:pt x="20252" y="67930"/>
                    </a:cubicBezTo>
                    <a:cubicBezTo>
                      <a:pt x="21637" y="67930"/>
                      <a:pt x="23012" y="67770"/>
                      <a:pt x="24350" y="67386"/>
                    </a:cubicBezTo>
                    <a:cubicBezTo>
                      <a:pt x="31624" y="65305"/>
                      <a:pt x="35452" y="57645"/>
                      <a:pt x="39729" y="51404"/>
                    </a:cubicBezTo>
                    <a:cubicBezTo>
                      <a:pt x="42601" y="47209"/>
                      <a:pt x="46014" y="43384"/>
                      <a:pt x="49854" y="40053"/>
                    </a:cubicBezTo>
                    <a:cubicBezTo>
                      <a:pt x="52053" y="38145"/>
                      <a:pt x="54412" y="36373"/>
                      <a:pt x="56191" y="34069"/>
                    </a:cubicBezTo>
                    <a:cubicBezTo>
                      <a:pt x="61137" y="27659"/>
                      <a:pt x="62924" y="13507"/>
                      <a:pt x="57802" y="7028"/>
                    </a:cubicBezTo>
                    <a:cubicBezTo>
                      <a:pt x="54111" y="2362"/>
                      <a:pt x="48025" y="1"/>
                      <a:pt x="420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44"/>
              <p:cNvSpPr/>
              <p:nvPr/>
            </p:nvSpPr>
            <p:spPr>
              <a:xfrm>
                <a:off x="5059025" y="2837200"/>
                <a:ext cx="899200" cy="439525"/>
              </a:xfrm>
              <a:custGeom>
                <a:avLst/>
                <a:gdLst/>
                <a:ahLst/>
                <a:cxnLst/>
                <a:rect l="l" t="t" r="r" b="b"/>
                <a:pathLst>
                  <a:path w="35968" h="17581" extrusionOk="0">
                    <a:moveTo>
                      <a:pt x="6105" y="1"/>
                    </a:moveTo>
                    <a:cubicBezTo>
                      <a:pt x="5867" y="1"/>
                      <a:pt x="5631" y="19"/>
                      <a:pt x="5395" y="60"/>
                    </a:cubicBezTo>
                    <a:cubicBezTo>
                      <a:pt x="1" y="1004"/>
                      <a:pt x="6232" y="7289"/>
                      <a:pt x="8267" y="8805"/>
                    </a:cubicBezTo>
                    <a:cubicBezTo>
                      <a:pt x="11919" y="11527"/>
                      <a:pt x="17060" y="11023"/>
                      <a:pt x="20645" y="13821"/>
                    </a:cubicBezTo>
                    <a:cubicBezTo>
                      <a:pt x="21367" y="14386"/>
                      <a:pt x="22001" y="15086"/>
                      <a:pt x="22834" y="15468"/>
                    </a:cubicBezTo>
                    <a:cubicBezTo>
                      <a:pt x="23437" y="15743"/>
                      <a:pt x="24077" y="15826"/>
                      <a:pt x="24735" y="15826"/>
                    </a:cubicBezTo>
                    <a:cubicBezTo>
                      <a:pt x="25728" y="15826"/>
                      <a:pt x="26761" y="15637"/>
                      <a:pt x="27768" y="15637"/>
                    </a:cubicBezTo>
                    <a:cubicBezTo>
                      <a:pt x="28220" y="15637"/>
                      <a:pt x="28667" y="15675"/>
                      <a:pt x="29102" y="15785"/>
                    </a:cubicBezTo>
                    <a:cubicBezTo>
                      <a:pt x="30427" y="16122"/>
                      <a:pt x="31516" y="17097"/>
                      <a:pt x="32830" y="17477"/>
                    </a:cubicBezTo>
                    <a:cubicBezTo>
                      <a:pt x="33071" y="17547"/>
                      <a:pt x="33330" y="17580"/>
                      <a:pt x="33591" y="17580"/>
                    </a:cubicBezTo>
                    <a:cubicBezTo>
                      <a:pt x="34754" y="17580"/>
                      <a:pt x="35967" y="16915"/>
                      <a:pt x="35908" y="15798"/>
                    </a:cubicBezTo>
                    <a:cubicBezTo>
                      <a:pt x="35865" y="14997"/>
                      <a:pt x="35179" y="14390"/>
                      <a:pt x="34500" y="13963"/>
                    </a:cubicBezTo>
                    <a:cubicBezTo>
                      <a:pt x="30836" y="11660"/>
                      <a:pt x="26075" y="11794"/>
                      <a:pt x="22299" y="9676"/>
                    </a:cubicBezTo>
                    <a:cubicBezTo>
                      <a:pt x="19391" y="8047"/>
                      <a:pt x="17336" y="5233"/>
                      <a:pt x="14617" y="3301"/>
                    </a:cubicBezTo>
                    <a:cubicBezTo>
                      <a:pt x="12784" y="1998"/>
                      <a:pt x="10679" y="1123"/>
                      <a:pt x="8529" y="459"/>
                    </a:cubicBezTo>
                    <a:cubicBezTo>
                      <a:pt x="7741" y="218"/>
                      <a:pt x="6921" y="1"/>
                      <a:pt x="610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44"/>
              <p:cNvSpPr/>
              <p:nvPr/>
            </p:nvSpPr>
            <p:spPr>
              <a:xfrm>
                <a:off x="5598825" y="2775975"/>
                <a:ext cx="856100" cy="451800"/>
              </a:xfrm>
              <a:custGeom>
                <a:avLst/>
                <a:gdLst/>
                <a:ahLst/>
                <a:cxnLst/>
                <a:rect l="l" t="t" r="r" b="b"/>
                <a:pathLst>
                  <a:path w="34244" h="18072" extrusionOk="0">
                    <a:moveTo>
                      <a:pt x="3880" y="1"/>
                    </a:moveTo>
                    <a:cubicBezTo>
                      <a:pt x="3336" y="1"/>
                      <a:pt x="2792" y="48"/>
                      <a:pt x="2256" y="144"/>
                    </a:cubicBezTo>
                    <a:cubicBezTo>
                      <a:pt x="1724" y="239"/>
                      <a:pt x="1172" y="396"/>
                      <a:pt x="789" y="776"/>
                    </a:cubicBezTo>
                    <a:cubicBezTo>
                      <a:pt x="0" y="1555"/>
                      <a:pt x="269" y="2958"/>
                      <a:pt x="1025" y="3769"/>
                    </a:cubicBezTo>
                    <a:cubicBezTo>
                      <a:pt x="1779" y="4580"/>
                      <a:pt x="2866" y="4971"/>
                      <a:pt x="3878" y="5425"/>
                    </a:cubicBezTo>
                    <a:cubicBezTo>
                      <a:pt x="5842" y="6310"/>
                      <a:pt x="7654" y="7533"/>
                      <a:pt x="9210" y="9023"/>
                    </a:cubicBezTo>
                    <a:cubicBezTo>
                      <a:pt x="10282" y="10049"/>
                      <a:pt x="11259" y="11224"/>
                      <a:pt x="12566" y="11927"/>
                    </a:cubicBezTo>
                    <a:cubicBezTo>
                      <a:pt x="14706" y="13082"/>
                      <a:pt x="17302" y="12776"/>
                      <a:pt x="19711" y="13103"/>
                    </a:cubicBezTo>
                    <a:cubicBezTo>
                      <a:pt x="23794" y="13657"/>
                      <a:pt x="26305" y="17111"/>
                      <a:pt x="30092" y="17954"/>
                    </a:cubicBezTo>
                    <a:cubicBezTo>
                      <a:pt x="30451" y="18034"/>
                      <a:pt x="30776" y="18071"/>
                      <a:pt x="31069" y="18071"/>
                    </a:cubicBezTo>
                    <a:cubicBezTo>
                      <a:pt x="34244" y="18071"/>
                      <a:pt x="33624" y="13697"/>
                      <a:pt x="31410" y="11900"/>
                    </a:cubicBezTo>
                    <a:cubicBezTo>
                      <a:pt x="29128" y="10049"/>
                      <a:pt x="26685" y="8127"/>
                      <a:pt x="23774" y="7730"/>
                    </a:cubicBezTo>
                    <a:cubicBezTo>
                      <a:pt x="23307" y="7666"/>
                      <a:pt x="22835" y="7644"/>
                      <a:pt x="22360" y="7644"/>
                    </a:cubicBezTo>
                    <a:cubicBezTo>
                      <a:pt x="21154" y="7644"/>
                      <a:pt x="19933" y="7790"/>
                      <a:pt x="18740" y="7790"/>
                    </a:cubicBezTo>
                    <a:cubicBezTo>
                      <a:pt x="17783" y="7790"/>
                      <a:pt x="16844" y="7696"/>
                      <a:pt x="15946" y="7355"/>
                    </a:cubicBezTo>
                    <a:cubicBezTo>
                      <a:pt x="13398" y="6391"/>
                      <a:pt x="11944" y="3746"/>
                      <a:pt x="9809" y="2050"/>
                    </a:cubicBezTo>
                    <a:cubicBezTo>
                      <a:pt x="8140" y="723"/>
                      <a:pt x="6010" y="1"/>
                      <a:pt x="3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44"/>
              <p:cNvSpPr/>
              <p:nvPr/>
            </p:nvSpPr>
            <p:spPr>
              <a:xfrm>
                <a:off x="5330200" y="2341675"/>
                <a:ext cx="928200" cy="451725"/>
              </a:xfrm>
              <a:custGeom>
                <a:avLst/>
                <a:gdLst/>
                <a:ahLst/>
                <a:cxnLst/>
                <a:rect l="l" t="t" r="r" b="b"/>
                <a:pathLst>
                  <a:path w="37128" h="18069" extrusionOk="0">
                    <a:moveTo>
                      <a:pt x="4733" y="0"/>
                    </a:moveTo>
                    <a:cubicBezTo>
                      <a:pt x="4408" y="0"/>
                      <a:pt x="4074" y="15"/>
                      <a:pt x="3731" y="46"/>
                    </a:cubicBezTo>
                    <a:cubicBezTo>
                      <a:pt x="2854" y="126"/>
                      <a:pt x="1935" y="300"/>
                      <a:pt x="1263" y="873"/>
                    </a:cubicBezTo>
                    <a:cubicBezTo>
                      <a:pt x="880" y="1200"/>
                      <a:pt x="604" y="1642"/>
                      <a:pt x="435" y="2118"/>
                    </a:cubicBezTo>
                    <a:cubicBezTo>
                      <a:pt x="0" y="3349"/>
                      <a:pt x="339" y="4817"/>
                      <a:pt x="1267" y="5733"/>
                    </a:cubicBezTo>
                    <a:cubicBezTo>
                      <a:pt x="1931" y="6388"/>
                      <a:pt x="2517" y="6584"/>
                      <a:pt x="3112" y="6584"/>
                    </a:cubicBezTo>
                    <a:cubicBezTo>
                      <a:pt x="3784" y="6584"/>
                      <a:pt x="4468" y="6334"/>
                      <a:pt x="5287" y="6212"/>
                    </a:cubicBezTo>
                    <a:cubicBezTo>
                      <a:pt x="5688" y="6152"/>
                      <a:pt x="6089" y="6126"/>
                      <a:pt x="6489" y="6126"/>
                    </a:cubicBezTo>
                    <a:cubicBezTo>
                      <a:pt x="7692" y="6126"/>
                      <a:pt x="8886" y="6367"/>
                      <a:pt x="10074" y="6681"/>
                    </a:cubicBezTo>
                    <a:cubicBezTo>
                      <a:pt x="13424" y="7566"/>
                      <a:pt x="16557" y="9305"/>
                      <a:pt x="19002" y="11769"/>
                    </a:cubicBezTo>
                    <a:cubicBezTo>
                      <a:pt x="21114" y="13897"/>
                      <a:pt x="22984" y="16662"/>
                      <a:pt x="25920" y="17267"/>
                    </a:cubicBezTo>
                    <a:cubicBezTo>
                      <a:pt x="26405" y="17366"/>
                      <a:pt x="26898" y="17400"/>
                      <a:pt x="27394" y="17400"/>
                    </a:cubicBezTo>
                    <a:cubicBezTo>
                      <a:pt x="28411" y="17400"/>
                      <a:pt x="29442" y="17259"/>
                      <a:pt x="30455" y="17259"/>
                    </a:cubicBezTo>
                    <a:cubicBezTo>
                      <a:pt x="31066" y="17259"/>
                      <a:pt x="31670" y="17310"/>
                      <a:pt x="32261" y="17475"/>
                    </a:cubicBezTo>
                    <a:cubicBezTo>
                      <a:pt x="33008" y="17682"/>
                      <a:pt x="33750" y="18069"/>
                      <a:pt x="34504" y="18069"/>
                    </a:cubicBezTo>
                    <a:cubicBezTo>
                      <a:pt x="34641" y="18069"/>
                      <a:pt x="34779" y="18056"/>
                      <a:pt x="34918" y="18027"/>
                    </a:cubicBezTo>
                    <a:cubicBezTo>
                      <a:pt x="35698" y="17862"/>
                      <a:pt x="36296" y="17183"/>
                      <a:pt x="36549" y="16427"/>
                    </a:cubicBezTo>
                    <a:cubicBezTo>
                      <a:pt x="37128" y="14697"/>
                      <a:pt x="36061" y="12757"/>
                      <a:pt x="34539" y="11753"/>
                    </a:cubicBezTo>
                    <a:cubicBezTo>
                      <a:pt x="33016" y="10749"/>
                      <a:pt x="31142" y="10466"/>
                      <a:pt x="29334" y="10226"/>
                    </a:cubicBezTo>
                    <a:cubicBezTo>
                      <a:pt x="27525" y="9986"/>
                      <a:pt x="25655" y="9746"/>
                      <a:pt x="24090" y="8808"/>
                    </a:cubicBezTo>
                    <a:cubicBezTo>
                      <a:pt x="21843" y="7462"/>
                      <a:pt x="20590" y="4902"/>
                      <a:pt x="18484" y="3347"/>
                    </a:cubicBezTo>
                    <a:cubicBezTo>
                      <a:pt x="16260" y="1708"/>
                      <a:pt x="13725" y="1661"/>
                      <a:pt x="11138" y="1149"/>
                    </a:cubicBezTo>
                    <a:cubicBezTo>
                      <a:pt x="8897" y="705"/>
                      <a:pt x="7008" y="0"/>
                      <a:pt x="47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44"/>
              <p:cNvSpPr/>
              <p:nvPr/>
            </p:nvSpPr>
            <p:spPr>
              <a:xfrm>
                <a:off x="5970000" y="2255650"/>
                <a:ext cx="910300" cy="502900"/>
              </a:xfrm>
              <a:custGeom>
                <a:avLst/>
                <a:gdLst/>
                <a:ahLst/>
                <a:cxnLst/>
                <a:rect l="l" t="t" r="r" b="b"/>
                <a:pathLst>
                  <a:path w="36412" h="20116" extrusionOk="0">
                    <a:moveTo>
                      <a:pt x="2777" y="0"/>
                    </a:moveTo>
                    <a:cubicBezTo>
                      <a:pt x="2210" y="0"/>
                      <a:pt x="1661" y="145"/>
                      <a:pt x="1203" y="489"/>
                    </a:cubicBezTo>
                    <a:cubicBezTo>
                      <a:pt x="229" y="1220"/>
                      <a:pt x="1" y="2665"/>
                      <a:pt x="420" y="3811"/>
                    </a:cubicBezTo>
                    <a:cubicBezTo>
                      <a:pt x="842" y="4954"/>
                      <a:pt x="1784" y="5832"/>
                      <a:pt x="2797" y="6511"/>
                    </a:cubicBezTo>
                    <a:cubicBezTo>
                      <a:pt x="7418" y="9594"/>
                      <a:pt x="13714" y="9214"/>
                      <a:pt x="18325" y="12315"/>
                    </a:cubicBezTo>
                    <a:cubicBezTo>
                      <a:pt x="20496" y="13773"/>
                      <a:pt x="22125" y="15900"/>
                      <a:pt x="24148" y="17558"/>
                    </a:cubicBezTo>
                    <a:cubicBezTo>
                      <a:pt x="25754" y="18874"/>
                      <a:pt x="28724" y="20116"/>
                      <a:pt x="31355" y="20116"/>
                    </a:cubicBezTo>
                    <a:cubicBezTo>
                      <a:pt x="32776" y="20116"/>
                      <a:pt x="34097" y="19754"/>
                      <a:pt x="35052" y="18845"/>
                    </a:cubicBezTo>
                    <a:cubicBezTo>
                      <a:pt x="36007" y="17938"/>
                      <a:pt x="36411" y="16414"/>
                      <a:pt x="35818" y="15238"/>
                    </a:cubicBezTo>
                    <a:cubicBezTo>
                      <a:pt x="34695" y="13016"/>
                      <a:pt x="31431" y="13440"/>
                      <a:pt x="29155" y="12430"/>
                    </a:cubicBezTo>
                    <a:cubicBezTo>
                      <a:pt x="26351" y="11188"/>
                      <a:pt x="25177" y="7743"/>
                      <a:pt x="22594" y="6089"/>
                    </a:cubicBezTo>
                    <a:cubicBezTo>
                      <a:pt x="20541" y="4775"/>
                      <a:pt x="17947" y="4792"/>
                      <a:pt x="15512" y="4699"/>
                    </a:cubicBezTo>
                    <a:cubicBezTo>
                      <a:pt x="12882" y="4599"/>
                      <a:pt x="10144" y="4281"/>
                      <a:pt x="7942" y="2841"/>
                    </a:cubicBezTo>
                    <a:cubicBezTo>
                      <a:pt x="6870" y="2137"/>
                      <a:pt x="5964" y="1188"/>
                      <a:pt x="4841" y="568"/>
                    </a:cubicBezTo>
                    <a:cubicBezTo>
                      <a:pt x="4218" y="224"/>
                      <a:pt x="3483" y="0"/>
                      <a:pt x="27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40" name="Google Shape;940;p44"/>
          <p:cNvGrpSpPr/>
          <p:nvPr/>
        </p:nvGrpSpPr>
        <p:grpSpPr>
          <a:xfrm>
            <a:off x="118823" y="4520798"/>
            <a:ext cx="1527488" cy="1427872"/>
            <a:chOff x="288975" y="3382775"/>
            <a:chExt cx="2052800" cy="1918925"/>
          </a:xfrm>
        </p:grpSpPr>
        <p:sp>
          <p:nvSpPr>
            <p:cNvPr id="941" name="Google Shape;941;p4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4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3" name="Google Shape;943;p44"/>
          <p:cNvGrpSpPr/>
          <p:nvPr/>
        </p:nvGrpSpPr>
        <p:grpSpPr>
          <a:xfrm>
            <a:off x="1191409" y="4153469"/>
            <a:ext cx="1116782" cy="1164758"/>
            <a:chOff x="3878575" y="2956100"/>
            <a:chExt cx="1500850" cy="1565325"/>
          </a:xfrm>
        </p:grpSpPr>
        <p:sp>
          <p:nvSpPr>
            <p:cNvPr id="944" name="Google Shape;944;p44"/>
            <p:cNvSpPr/>
            <p:nvPr/>
          </p:nvSpPr>
          <p:spPr>
            <a:xfrm>
              <a:off x="4015700" y="3500100"/>
              <a:ext cx="407600" cy="842200"/>
            </a:xfrm>
            <a:custGeom>
              <a:avLst/>
              <a:gdLst/>
              <a:ahLst/>
              <a:cxnLst/>
              <a:rect l="l" t="t" r="r" b="b"/>
              <a:pathLst>
                <a:path w="16304" h="33688" extrusionOk="0">
                  <a:moveTo>
                    <a:pt x="1424" y="1"/>
                  </a:moveTo>
                  <a:cubicBezTo>
                    <a:pt x="1328" y="1445"/>
                    <a:pt x="1209" y="2890"/>
                    <a:pt x="1075" y="4334"/>
                  </a:cubicBezTo>
                  <a:cubicBezTo>
                    <a:pt x="579" y="9781"/>
                    <a:pt x="1" y="15279"/>
                    <a:pt x="823" y="20696"/>
                  </a:cubicBezTo>
                  <a:cubicBezTo>
                    <a:pt x="1557" y="25476"/>
                    <a:pt x="3514" y="30263"/>
                    <a:pt x="7055" y="33687"/>
                  </a:cubicBezTo>
                  <a:cubicBezTo>
                    <a:pt x="7588" y="33205"/>
                    <a:pt x="8108" y="32715"/>
                    <a:pt x="8603" y="32220"/>
                  </a:cubicBezTo>
                  <a:cubicBezTo>
                    <a:pt x="11509" y="29908"/>
                    <a:pt x="14347" y="27194"/>
                    <a:pt x="16304" y="24067"/>
                  </a:cubicBezTo>
                  <a:cubicBezTo>
                    <a:pt x="9479" y="17792"/>
                    <a:pt x="4811" y="9233"/>
                    <a:pt x="4707" y="296"/>
                  </a:cubicBezTo>
                  <a:cubicBezTo>
                    <a:pt x="4514" y="260"/>
                    <a:pt x="4321" y="230"/>
                    <a:pt x="4128" y="199"/>
                  </a:cubicBezTo>
                  <a:cubicBezTo>
                    <a:pt x="3224" y="75"/>
                    <a:pt x="2328" y="6"/>
                    <a:pt x="14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44"/>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rgbClr val="39B5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44"/>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7" name="Google Shape;947;p44"/>
          <p:cNvGrpSpPr/>
          <p:nvPr/>
        </p:nvGrpSpPr>
        <p:grpSpPr>
          <a:xfrm>
            <a:off x="633311" y="4153452"/>
            <a:ext cx="397447" cy="373250"/>
            <a:chOff x="4588475" y="2701525"/>
            <a:chExt cx="522750" cy="490925"/>
          </a:xfrm>
        </p:grpSpPr>
        <p:sp>
          <p:nvSpPr>
            <p:cNvPr id="948" name="Google Shape;948;p44"/>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44"/>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44"/>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44"/>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44"/>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44"/>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44"/>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44"/>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44"/>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44"/>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44"/>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44"/>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44"/>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1" name="Google Shape;961;p44"/>
          <p:cNvGrpSpPr/>
          <p:nvPr/>
        </p:nvGrpSpPr>
        <p:grpSpPr>
          <a:xfrm>
            <a:off x="1191417" y="5238876"/>
            <a:ext cx="721361" cy="639368"/>
            <a:chOff x="1553225" y="238125"/>
            <a:chExt cx="910350" cy="806875"/>
          </a:xfrm>
        </p:grpSpPr>
        <p:sp>
          <p:nvSpPr>
            <p:cNvPr id="962" name="Google Shape;962;p44"/>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44"/>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a:extLst>
              <a:ext uri="{FF2B5EF4-FFF2-40B4-BE49-F238E27FC236}">
                <a16:creationId xmlns:a16="http://schemas.microsoft.com/office/drawing/2014/main" id="{1461460D-2CD1-6D8C-7895-ABD49C203E1C}"/>
              </a:ext>
            </a:extLst>
          </p:cNvPr>
          <p:cNvSpPr txBox="1"/>
          <p:nvPr/>
        </p:nvSpPr>
        <p:spPr>
          <a:xfrm>
            <a:off x="389432" y="1032274"/>
            <a:ext cx="8365136" cy="3076548"/>
          </a:xfrm>
          <a:prstGeom prst="rect">
            <a:avLst/>
          </a:prstGeom>
          <a:noFill/>
        </p:spPr>
        <p:txBody>
          <a:bodyPr wrap="square">
            <a:spAutoFit/>
          </a:bodyPr>
          <a:lstStyle/>
          <a:p>
            <a:pPr marL="0" marR="0" algn="just">
              <a:lnSpc>
                <a:spcPct val="150000"/>
              </a:lnSpc>
              <a:spcBef>
                <a:spcPts val="0"/>
              </a:spcBef>
              <a:spcAft>
                <a:spcPts val="800"/>
              </a:spcAft>
            </a:pPr>
            <a:r>
              <a:rPr lang="en-US" sz="2200">
                <a:effectLst/>
                <a:latin typeface="+mj-lt"/>
                <a:ea typeface="Calibri" panose="020F0502020204030204" pitchFamily="34" charset="0"/>
                <a:cs typeface="Times New Roman" panose="02020603050405020304" pitchFamily="18" charset="0"/>
              </a:rPr>
              <a:t>Với cùng chất lỏng thì độ lớn của lực đẩy chỉ phụ thuộc vào thể tích của chất lỏng bị vật chiếm chỗ. Do thể tích 500 ml nhỏ hơn thể tích 5 lít nên lực đẩy Acsimet tác dụng lên chai có thể tích 500 ml nhỏ hơn lực đẩy Acsimet tác dụng lên chai có thể tích 5 lít. Vậy nên ấn chai có thể tích 500 ml xuống đáy bể nước dễ dàng hơn so với chai có thể tích 5 lít.</a:t>
            </a:r>
          </a:p>
        </p:txBody>
      </p:sp>
      <p:sp>
        <p:nvSpPr>
          <p:cNvPr id="5" name="Rectangle: Rounded Corners 4">
            <a:extLst>
              <a:ext uri="{FF2B5EF4-FFF2-40B4-BE49-F238E27FC236}">
                <a16:creationId xmlns:a16="http://schemas.microsoft.com/office/drawing/2014/main" id="{1F4C37A4-BA34-3A24-0A79-D3FCAEBBA61A}"/>
              </a:ext>
            </a:extLst>
          </p:cNvPr>
          <p:cNvSpPr/>
          <p:nvPr/>
        </p:nvSpPr>
        <p:spPr>
          <a:xfrm>
            <a:off x="3329561" y="420216"/>
            <a:ext cx="2787445" cy="612058"/>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0000"/>
                </a:solidFill>
              </a:rPr>
              <a:t>Trả lời</a:t>
            </a:r>
          </a:p>
        </p:txBody>
      </p:sp>
    </p:spTree>
    <p:extLst>
      <p:ext uri="{BB962C8B-B14F-4D97-AF65-F5344CB8AC3E}">
        <p14:creationId xmlns:p14="http://schemas.microsoft.com/office/powerpoint/2010/main" val="2801327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6" name="Google Shape;726;p37"/>
          <p:cNvGrpSpPr/>
          <p:nvPr/>
        </p:nvGrpSpPr>
        <p:grpSpPr>
          <a:xfrm rot="4323287">
            <a:off x="-430260" y="3820512"/>
            <a:ext cx="1816297" cy="1404561"/>
            <a:chOff x="2225675" y="1937950"/>
            <a:chExt cx="1831800" cy="1416550"/>
          </a:xfrm>
        </p:grpSpPr>
        <p:sp>
          <p:nvSpPr>
            <p:cNvPr id="727" name="Google Shape;727;p3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Rounded Corners 1">
            <a:extLst>
              <a:ext uri="{FF2B5EF4-FFF2-40B4-BE49-F238E27FC236}">
                <a16:creationId xmlns:a16="http://schemas.microsoft.com/office/drawing/2014/main" id="{94FC41F5-7973-8224-0AD3-29E4B87D1DF6}"/>
              </a:ext>
            </a:extLst>
          </p:cNvPr>
          <p:cNvSpPr/>
          <p:nvPr/>
        </p:nvSpPr>
        <p:spPr>
          <a:xfrm>
            <a:off x="2816941" y="228600"/>
            <a:ext cx="3288891" cy="634181"/>
          </a:xfrm>
          <a:prstGeom prst="roundRect">
            <a:avLst/>
          </a:prstGeom>
          <a:solidFill>
            <a:schemeClr val="tx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t>EM CÓ BIẾT</a:t>
            </a:r>
          </a:p>
        </p:txBody>
      </p:sp>
      <p:sp>
        <p:nvSpPr>
          <p:cNvPr id="5" name="TextBox 4">
            <a:extLst>
              <a:ext uri="{FF2B5EF4-FFF2-40B4-BE49-F238E27FC236}">
                <a16:creationId xmlns:a16="http://schemas.microsoft.com/office/drawing/2014/main" id="{46094631-4A36-6127-21D2-18F46AAC9EC2}"/>
              </a:ext>
            </a:extLst>
          </p:cNvPr>
          <p:cNvSpPr txBox="1"/>
          <p:nvPr/>
        </p:nvSpPr>
        <p:spPr>
          <a:xfrm>
            <a:off x="612786" y="1311233"/>
            <a:ext cx="4441108" cy="2681311"/>
          </a:xfrm>
          <a:prstGeom prst="rect">
            <a:avLst/>
          </a:prstGeom>
          <a:noFill/>
        </p:spPr>
        <p:txBody>
          <a:bodyPr wrap="square">
            <a:spAutoFit/>
          </a:bodyPr>
          <a:lstStyle/>
          <a:p>
            <a:pPr marL="0" marR="0" algn="just">
              <a:lnSpc>
                <a:spcPct val="150000"/>
              </a:lnSpc>
              <a:spcBef>
                <a:spcPts val="0"/>
              </a:spcBef>
              <a:spcAft>
                <a:spcPts val="800"/>
              </a:spcAft>
            </a:pPr>
            <a:r>
              <a:rPr lang="en-US" sz="2300">
                <a:effectLst/>
                <a:latin typeface="+mj-lt"/>
                <a:ea typeface="Calibri" panose="020F0502020204030204" pitchFamily="34" charset="0"/>
                <a:cs typeface="Times New Roman" panose="02020603050405020304" pitchFamily="18" charset="0"/>
              </a:rPr>
              <a:t>Lực đẩy Acsimet không chỉ xuất hiện trong chất lỏng mà còn xuất hiện trong chất khí. Lực đẩy Acsimet của chất khí giúp nâng khinh khí cầu lên cao.</a:t>
            </a:r>
          </a:p>
        </p:txBody>
      </p:sp>
      <p:pic>
        <p:nvPicPr>
          <p:cNvPr id="7" name="Picture 6">
            <a:extLst>
              <a:ext uri="{FF2B5EF4-FFF2-40B4-BE49-F238E27FC236}">
                <a16:creationId xmlns:a16="http://schemas.microsoft.com/office/drawing/2014/main" id="{391FC8D0-D399-B02E-D540-54B1ACBC08E9}"/>
              </a:ext>
            </a:extLst>
          </p:cNvPr>
          <p:cNvPicPr>
            <a:picLocks noChangeAspect="1"/>
          </p:cNvPicPr>
          <p:nvPr/>
        </p:nvPicPr>
        <p:blipFill>
          <a:blip r:embed="rId3"/>
          <a:stretch>
            <a:fillRect/>
          </a:stretch>
        </p:blipFill>
        <p:spPr>
          <a:xfrm>
            <a:off x="5672369" y="1502738"/>
            <a:ext cx="2887611" cy="2298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79423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6" name="Google Shape;726;p37"/>
          <p:cNvGrpSpPr/>
          <p:nvPr/>
        </p:nvGrpSpPr>
        <p:grpSpPr>
          <a:xfrm rot="4323287">
            <a:off x="-430260" y="3820512"/>
            <a:ext cx="1816297" cy="1404561"/>
            <a:chOff x="2225675" y="1937950"/>
            <a:chExt cx="1831800" cy="1416550"/>
          </a:xfrm>
        </p:grpSpPr>
        <p:sp>
          <p:nvSpPr>
            <p:cNvPr id="727" name="Google Shape;727;p3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476D15-D599-29D5-4293-D4744E526A0F}"/>
                  </a:ext>
                </a:extLst>
              </p:cNvPr>
              <p:cNvSpPr txBox="1"/>
              <p:nvPr/>
            </p:nvSpPr>
            <p:spPr>
              <a:xfrm>
                <a:off x="612786" y="367785"/>
                <a:ext cx="8104239" cy="4063998"/>
              </a:xfrm>
              <a:prstGeom prst="rect">
                <a:avLst/>
              </a:prstGeom>
              <a:noFill/>
            </p:spPr>
            <p:txBody>
              <a:bodyPr wrap="square">
                <a:spAutoFit/>
              </a:bodyPr>
              <a:lstStyle/>
              <a:p>
                <a:pPr marL="0" marR="0" algn="ctr">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KẾT LUẬN</a:t>
                </a:r>
                <a:endParaRPr lang="en-US" sz="2500">
                  <a:solidFill>
                    <a:srgbClr val="FF0000"/>
                  </a:solidFill>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200">
                    <a:effectLst/>
                    <a:latin typeface="+mj-lt"/>
                    <a:ea typeface="Calibri" panose="020F0502020204030204" pitchFamily="34" charset="0"/>
                    <a:cs typeface="Times New Roman" panose="02020603050405020304" pitchFamily="18" charset="0"/>
                  </a:rPr>
                  <a:t>Lực đẩy Acsimet mà chất lỏng tác dụng lên vật đặt trong nó có độ lớn bằng trọng lượng phần chất lỏng bị vật chiếm chỗ.</a:t>
                </a:r>
              </a:p>
              <a:p>
                <a:pPr marL="342900" marR="0" indent="-342900" algn="just">
                  <a:lnSpc>
                    <a:spcPct val="150000"/>
                  </a:lnSpc>
                  <a:spcBef>
                    <a:spcPts val="0"/>
                  </a:spcBef>
                  <a:spcAft>
                    <a:spcPts val="800"/>
                  </a:spcAft>
                  <a:buFont typeface="Arial" panose="020B0604020202020204" pitchFamily="34" charset="0"/>
                  <a:buChar char="•"/>
                </a:pPr>
                <a:r>
                  <a:rPr lang="en-US" sz="2200">
                    <a:effectLst/>
                    <a:latin typeface="+mj-lt"/>
                    <a:ea typeface="Calibri" panose="020F0502020204030204" pitchFamily="34" charset="0"/>
                    <a:cs typeface="Times New Roman" panose="02020603050405020304" pitchFamily="18" charset="0"/>
                  </a:rPr>
                  <a:t>Độ lớn của lực Acsimet được tính bằng:</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𝑉</m:t>
                      </m:r>
                    </m:oMath>
                  </m:oMathPara>
                </a14:m>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200">
                    <a:effectLst/>
                    <a:latin typeface="+mj-lt"/>
                    <a:ea typeface="Calibri" panose="020F0502020204030204" pitchFamily="34" charset="0"/>
                    <a:cs typeface="Times New Roman" panose="02020603050405020304" pitchFamily="18" charset="0"/>
                  </a:rPr>
                  <a:t>Trong đó, d là trọng lượng riêng của chất lỏng (đơn vị N/m</a:t>
                </a:r>
                <a:r>
                  <a:rPr lang="en-US" sz="2200" baseline="30000">
                    <a:effectLst/>
                    <a:latin typeface="+mj-lt"/>
                    <a:ea typeface="Calibri" panose="020F0502020204030204" pitchFamily="34" charset="0"/>
                    <a:cs typeface="Times New Roman" panose="02020603050405020304" pitchFamily="18" charset="0"/>
                  </a:rPr>
                  <a:t>3</a:t>
                </a:r>
                <a:r>
                  <a:rPr lang="en-US" sz="2200">
                    <a:effectLst/>
                    <a:latin typeface="+mj-lt"/>
                    <a:ea typeface="Calibri" panose="020F0502020204030204" pitchFamily="34" charset="0"/>
                    <a:cs typeface="Times New Roman" panose="02020603050405020304" pitchFamily="18" charset="0"/>
                  </a:rPr>
                  <a:t>), V là thể tích phần chất lỏng bị vật chiếm chỗ (đơn vị m</a:t>
                </a:r>
                <a:r>
                  <a:rPr lang="en-US" sz="2200" baseline="30000">
                    <a:effectLst/>
                    <a:latin typeface="+mj-lt"/>
                    <a:ea typeface="Calibri" panose="020F0502020204030204" pitchFamily="34" charset="0"/>
                    <a:cs typeface="Times New Roman" panose="02020603050405020304" pitchFamily="18" charset="0"/>
                  </a:rPr>
                  <a:t>3</a:t>
                </a:r>
                <a:r>
                  <a:rPr lang="en-US" sz="2200">
                    <a:effectLst/>
                    <a:latin typeface="+mj-lt"/>
                    <a:ea typeface="Calibri" panose="020F0502020204030204" pitchFamily="34" charset="0"/>
                    <a:cs typeface="Times New Roman" panose="02020603050405020304" pitchFamily="18" charset="0"/>
                  </a:rPr>
                  <a:t>). </a:t>
                </a:r>
              </a:p>
            </p:txBody>
          </p:sp>
        </mc:Choice>
        <mc:Fallback xmlns="">
          <p:sp>
            <p:nvSpPr>
              <p:cNvPr id="4" name="TextBox 3">
                <a:extLst>
                  <a:ext uri="{FF2B5EF4-FFF2-40B4-BE49-F238E27FC236}">
                    <a16:creationId xmlns:a16="http://schemas.microsoft.com/office/drawing/2014/main" id="{3A476D15-D599-29D5-4293-D4744E526A0F}"/>
                  </a:ext>
                </a:extLst>
              </p:cNvPr>
              <p:cNvSpPr txBox="1">
                <a:spLocks noRot="1" noChangeAspect="1" noMove="1" noResize="1" noEditPoints="1" noAdjustHandles="1" noChangeArrowheads="1" noChangeShapeType="1" noTextEdit="1"/>
              </p:cNvSpPr>
              <p:nvPr/>
            </p:nvSpPr>
            <p:spPr>
              <a:xfrm>
                <a:off x="612786" y="367785"/>
                <a:ext cx="8104239" cy="4063998"/>
              </a:xfrm>
              <a:prstGeom prst="rect">
                <a:avLst/>
              </a:prstGeom>
              <a:blipFill>
                <a:blip r:embed="rId3"/>
                <a:stretch>
                  <a:fillRect l="-978" r="-978" b="-2249"/>
                </a:stretch>
              </a:blipFill>
            </p:spPr>
            <p:txBody>
              <a:bodyPr/>
              <a:lstStyle/>
              <a:p>
                <a:r>
                  <a:rPr lang="en-US">
                    <a:noFill/>
                  </a:rPr>
                  <a:t> </a:t>
                </a:r>
              </a:p>
            </p:txBody>
          </p:sp>
        </mc:Fallback>
      </mc:AlternateContent>
    </p:spTree>
    <p:extLst>
      <p:ext uri="{BB962C8B-B14F-4D97-AF65-F5344CB8AC3E}">
        <p14:creationId xmlns:p14="http://schemas.microsoft.com/office/powerpoint/2010/main" val="5576802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6"/>
          <p:cNvSpPr txBox="1">
            <a:spLocks noGrp="1"/>
          </p:cNvSpPr>
          <p:nvPr>
            <p:ph type="title" idx="2"/>
          </p:nvPr>
        </p:nvSpPr>
        <p:spPr>
          <a:xfrm>
            <a:off x="4107067" y="1175158"/>
            <a:ext cx="929865" cy="8381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mj-lt"/>
              </a:rPr>
              <a:t>II</a:t>
            </a:r>
            <a:endParaRPr sz="4000">
              <a:latin typeface="+mj-lt"/>
            </a:endParaRPr>
          </a:p>
        </p:txBody>
      </p:sp>
      <p:sp>
        <p:nvSpPr>
          <p:cNvPr id="707" name="Google Shape;707;p36"/>
          <p:cNvSpPr/>
          <p:nvPr/>
        </p:nvSpPr>
        <p:spPr>
          <a:xfrm>
            <a:off x="8247183" y="4486263"/>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8951795" y="3434914"/>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8992432" y="4348229"/>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7782904" y="426035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11" name="Google Shape;711;p36"/>
          <p:cNvGrpSpPr/>
          <p:nvPr/>
        </p:nvGrpSpPr>
        <p:grpSpPr>
          <a:xfrm flipH="1">
            <a:off x="6727814" y="4398203"/>
            <a:ext cx="1451518" cy="1122474"/>
            <a:chOff x="2225675" y="1937950"/>
            <a:chExt cx="1831800" cy="1416550"/>
          </a:xfrm>
        </p:grpSpPr>
        <p:sp>
          <p:nvSpPr>
            <p:cNvPr id="712" name="Google Shape;712;p36"/>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4" name="Google Shape;714;p36"/>
          <p:cNvGrpSpPr/>
          <p:nvPr/>
        </p:nvGrpSpPr>
        <p:grpSpPr>
          <a:xfrm rot="-3860677">
            <a:off x="6223330" y="4631294"/>
            <a:ext cx="619051" cy="472599"/>
            <a:chOff x="5912250" y="3478825"/>
            <a:chExt cx="624325" cy="476625"/>
          </a:xfrm>
        </p:grpSpPr>
        <p:sp>
          <p:nvSpPr>
            <p:cNvPr id="715" name="Google Shape;715;p36"/>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CE99A31C-A19E-9941-5233-598A67BDF2D8}"/>
              </a:ext>
            </a:extLst>
          </p:cNvPr>
          <p:cNvSpPr txBox="1"/>
          <p:nvPr/>
        </p:nvSpPr>
        <p:spPr>
          <a:xfrm>
            <a:off x="1759956" y="2101381"/>
            <a:ext cx="6022948" cy="2084225"/>
          </a:xfrm>
          <a:prstGeom prst="rect">
            <a:avLst/>
          </a:prstGeom>
          <a:noFill/>
        </p:spPr>
        <p:txBody>
          <a:bodyPr wrap="square">
            <a:spAutoFit/>
          </a:bodyPr>
          <a:lstStyle/>
          <a:p>
            <a:pPr marL="0" marR="0" algn="ctr">
              <a:lnSpc>
                <a:spcPct val="150000"/>
              </a:lnSpc>
              <a:spcBef>
                <a:spcPts val="0"/>
              </a:spcBef>
              <a:spcAft>
                <a:spcPts val="800"/>
              </a:spcAft>
            </a:pPr>
            <a:r>
              <a:rPr lang="en-US" sz="3000" b="1">
                <a:effectLst/>
                <a:latin typeface="+mj-lt"/>
                <a:ea typeface="Calibri" panose="020F0502020204030204" pitchFamily="34" charset="0"/>
                <a:cs typeface="Times New Roman" panose="02020603050405020304" pitchFamily="18" charset="0"/>
              </a:rPr>
              <a:t>ĐIỀU KIỆN ĐỊNH TÍNH ĐỂ MỘT VẬT NỔI HAY CHÌM TRONG MỘT CHẤT LỎNG</a:t>
            </a:r>
            <a:endParaRPr lang="en-US" sz="3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55842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1" name="Picture 14">
            <a:extLst>
              <a:ext uri="{FF2B5EF4-FFF2-40B4-BE49-F238E27FC236}">
                <a16:creationId xmlns:a16="http://schemas.microsoft.com/office/drawing/2014/main" id="{AB840556-86D8-84A3-FE73-398C5EC23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9067" y="253624"/>
            <a:ext cx="1019685" cy="1408892"/>
          </a:xfrm>
          <a:prstGeom prst="rect">
            <a:avLst/>
          </a:prstGeom>
        </p:spPr>
      </p:pic>
      <p:sp>
        <p:nvSpPr>
          <p:cNvPr id="4" name="TextBox 3">
            <a:extLst>
              <a:ext uri="{FF2B5EF4-FFF2-40B4-BE49-F238E27FC236}">
                <a16:creationId xmlns:a16="http://schemas.microsoft.com/office/drawing/2014/main" id="{F9892965-9F6E-47A7-12F5-DAD2F7BBF450}"/>
              </a:ext>
            </a:extLst>
          </p:cNvPr>
          <p:cNvSpPr txBox="1"/>
          <p:nvPr/>
        </p:nvSpPr>
        <p:spPr>
          <a:xfrm>
            <a:off x="2105331" y="253624"/>
            <a:ext cx="6485603" cy="1553054"/>
          </a:xfrm>
          <a:prstGeom prst="rect">
            <a:avLst/>
          </a:prstGeom>
          <a:noFill/>
        </p:spPr>
        <p:txBody>
          <a:bodyPr wrap="square">
            <a:spAutoFit/>
          </a:bodyPr>
          <a:lstStyle/>
          <a:p>
            <a:pPr marL="0" marR="0" algn="just">
              <a:lnSpc>
                <a:spcPct val="150000"/>
              </a:lnSpc>
              <a:spcBef>
                <a:spcPts val="0"/>
              </a:spcBef>
              <a:spcAft>
                <a:spcPts val="800"/>
              </a:spcAft>
            </a:pPr>
            <a:r>
              <a:rPr lang="en-US" sz="2200" b="1">
                <a:effectLst/>
                <a:latin typeface="+mj-lt"/>
                <a:ea typeface="Calibri" panose="020F0502020204030204" pitchFamily="34" charset="0"/>
                <a:cs typeface="Times New Roman" panose="02020603050405020304" pitchFamily="18" charset="0"/>
              </a:rPr>
              <a:t>Câu hỏi 4: </a:t>
            </a:r>
            <a:r>
              <a:rPr lang="en-US" sz="2200">
                <a:effectLst/>
                <a:latin typeface="+mj-lt"/>
                <a:ea typeface="Calibri" panose="020F0502020204030204" pitchFamily="34" charset="0"/>
                <a:cs typeface="Times New Roman" panose="02020603050405020304" pitchFamily="18" charset="0"/>
              </a:rPr>
              <a:t>Vì sao một khúc gỗ lớn nổi được trong nước trong khi một viên bi thép nhỏ hơn nhiều lại bị chìm trong nước?</a:t>
            </a:r>
          </a:p>
        </p:txBody>
      </p:sp>
      <p:sp>
        <p:nvSpPr>
          <p:cNvPr id="5" name="Rectangle: Rounded Corners 4">
            <a:extLst>
              <a:ext uri="{FF2B5EF4-FFF2-40B4-BE49-F238E27FC236}">
                <a16:creationId xmlns:a16="http://schemas.microsoft.com/office/drawing/2014/main" id="{C227BDB7-DB64-D04A-FC1C-05451AB87385}"/>
              </a:ext>
            </a:extLst>
          </p:cNvPr>
          <p:cNvSpPr/>
          <p:nvPr/>
        </p:nvSpPr>
        <p:spPr>
          <a:xfrm>
            <a:off x="2706329" y="1895953"/>
            <a:ext cx="5493772" cy="299392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effectLst/>
                <a:latin typeface="+mj-lt"/>
                <a:ea typeface="Calibri" panose="020F0502020204030204" pitchFamily="34" charset="0"/>
                <a:cs typeface="Times New Roman" panose="02020603050405020304" pitchFamily="18" charset="0"/>
              </a:rPr>
              <a:t>Một khúc gỗ lớn nổi được trong nước vì trọng lượng của khúc gỗ nhỏ hơn lực đẩy Acsimet của nước tác dụng lên khúc gỗ, còn trọng lượng của viên bi thép lớn hơn lực đẩy Acsimet của nước tác dụng lên viên bi nên nó chìm.</a:t>
            </a:r>
          </a:p>
        </p:txBody>
      </p:sp>
      <p:sp>
        <p:nvSpPr>
          <p:cNvPr id="7" name="Arrow: Curved Right 6">
            <a:extLst>
              <a:ext uri="{FF2B5EF4-FFF2-40B4-BE49-F238E27FC236}">
                <a16:creationId xmlns:a16="http://schemas.microsoft.com/office/drawing/2014/main" id="{E76FF10F-7029-8139-11D8-28FCF1F22405}"/>
              </a:ext>
            </a:extLst>
          </p:cNvPr>
          <p:cNvSpPr/>
          <p:nvPr/>
        </p:nvSpPr>
        <p:spPr>
          <a:xfrm>
            <a:off x="562432" y="2356420"/>
            <a:ext cx="1316320" cy="1553054"/>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784639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6" name="Line Callout 1 (Border and Accent Bar) 3">
            <a:extLst>
              <a:ext uri="{FF2B5EF4-FFF2-40B4-BE49-F238E27FC236}">
                <a16:creationId xmlns:a16="http://schemas.microsoft.com/office/drawing/2014/main" id="{907B4FFC-B3F3-FBED-2D2F-98BD20C47F78}"/>
              </a:ext>
            </a:extLst>
          </p:cNvPr>
          <p:cNvSpPr/>
          <p:nvPr/>
        </p:nvSpPr>
        <p:spPr>
          <a:xfrm>
            <a:off x="352138" y="714139"/>
            <a:ext cx="2032172"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Dụng cụ</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39942" y="2348678"/>
            <a:ext cx="2044368"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p:sp>
        <p:nvSpPr>
          <p:cNvPr id="5" name="TextBox 4">
            <a:extLst>
              <a:ext uri="{FF2B5EF4-FFF2-40B4-BE49-F238E27FC236}">
                <a16:creationId xmlns:a16="http://schemas.microsoft.com/office/drawing/2014/main" id="{605FFD90-8AFC-BF1A-E1EE-85EBD9FAEFAC}"/>
              </a:ext>
            </a:extLst>
          </p:cNvPr>
          <p:cNvSpPr txBox="1"/>
          <p:nvPr/>
        </p:nvSpPr>
        <p:spPr>
          <a:xfrm>
            <a:off x="2715547" y="1144909"/>
            <a:ext cx="5691034" cy="1045223"/>
          </a:xfrm>
          <a:prstGeom prst="rect">
            <a:avLst/>
          </a:prstGeom>
          <a:noFill/>
        </p:spPr>
        <p:txBody>
          <a:bodyPr wrap="square">
            <a:spAutoFit/>
          </a:bodyPr>
          <a:lstStyle/>
          <a:p>
            <a:pPr marL="0" marR="0" algn="just">
              <a:lnSpc>
                <a:spcPct val="150000"/>
              </a:lnSpc>
              <a:spcBef>
                <a:spcPts val="0"/>
              </a:spcBef>
              <a:spcAft>
                <a:spcPts val="800"/>
              </a:spcAft>
            </a:pPr>
            <a:r>
              <a:rPr lang="en-US" sz="2200">
                <a:solidFill>
                  <a:srgbClr val="000000"/>
                </a:solidFill>
                <a:effectLst/>
                <a:latin typeface="+mj-lt"/>
                <a:ea typeface="Times New Roman" panose="02020603050405020304" pitchFamily="18" charset="0"/>
                <a:cs typeface="Times New Roman" panose="02020603050405020304" pitchFamily="18" charset="0"/>
              </a:rPr>
              <a:t>Cốc nước, miếng sắt, miếng nhôm, khối gỗ, viên nước đá, vài giọt dầu ăn.</a:t>
            </a:r>
            <a:endParaRPr lang="en-US" sz="220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CEBB20C-F099-C9B7-682C-864DB1A7C305}"/>
              </a:ext>
            </a:extLst>
          </p:cNvPr>
          <p:cNvSpPr txBox="1"/>
          <p:nvPr/>
        </p:nvSpPr>
        <p:spPr>
          <a:xfrm>
            <a:off x="2715547" y="3184056"/>
            <a:ext cx="5806969" cy="1553054"/>
          </a:xfrm>
          <a:prstGeom prst="rect">
            <a:avLst/>
          </a:prstGeom>
          <a:noFill/>
        </p:spPr>
        <p:txBody>
          <a:bodyPr wrap="square">
            <a:spAutoFit/>
          </a:bodyPr>
          <a:lstStyle/>
          <a:p>
            <a:pPr marL="0" marR="0" algn="just">
              <a:lnSpc>
                <a:spcPct val="150000"/>
              </a:lnSpc>
              <a:spcBef>
                <a:spcPts val="0"/>
              </a:spcBef>
              <a:spcAft>
                <a:spcPts val="800"/>
              </a:spcAft>
            </a:pPr>
            <a:r>
              <a:rPr lang="en-US" sz="2200" b="1">
                <a:solidFill>
                  <a:srgbClr val="000000"/>
                </a:solidFill>
                <a:effectLst/>
                <a:latin typeface="+mj-lt"/>
                <a:ea typeface="Times New Roman" panose="02020603050405020304" pitchFamily="18" charset="0"/>
                <a:cs typeface="Times New Roman" panose="02020603050405020304" pitchFamily="18" charset="0"/>
              </a:rPr>
              <a:t>Bước 1: </a:t>
            </a:r>
            <a:r>
              <a:rPr lang="en-US" sz="2200">
                <a:solidFill>
                  <a:srgbClr val="000000"/>
                </a:solidFill>
                <a:effectLst/>
                <a:latin typeface="+mj-lt"/>
                <a:ea typeface="Times New Roman" panose="02020603050405020304" pitchFamily="18" charset="0"/>
                <a:cs typeface="Times New Roman" panose="02020603050405020304" pitchFamily="18" charset="0"/>
              </a:rPr>
              <a:t>Lần lượt thả miếng sắt, miếng nhôm, khối gỗ, viên nước đá, giọt dầu ăn vào cốc nước.</a:t>
            </a:r>
            <a:endParaRPr lang="en-US" sz="22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54691" y="704301"/>
            <a:ext cx="2044368"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p:sp>
        <p:nvSpPr>
          <p:cNvPr id="7" name="TextBox 6">
            <a:extLst>
              <a:ext uri="{FF2B5EF4-FFF2-40B4-BE49-F238E27FC236}">
                <a16:creationId xmlns:a16="http://schemas.microsoft.com/office/drawing/2014/main" id="{A4AD5365-DBA1-DBDF-7EEF-A7D8487FE64B}"/>
              </a:ext>
            </a:extLst>
          </p:cNvPr>
          <p:cNvSpPr txBox="1"/>
          <p:nvPr/>
        </p:nvSpPr>
        <p:spPr>
          <a:xfrm>
            <a:off x="2509672" y="1596102"/>
            <a:ext cx="6064744" cy="2671309"/>
          </a:xfrm>
          <a:prstGeom prst="rect">
            <a:avLst/>
          </a:prstGeom>
          <a:noFill/>
        </p:spPr>
        <p:txBody>
          <a:bodyPr wrap="square">
            <a:spAutoFit/>
          </a:bodyPr>
          <a:lstStyle/>
          <a:p>
            <a:pPr marL="0" marR="0" algn="just">
              <a:lnSpc>
                <a:spcPct val="150000"/>
              </a:lnSpc>
              <a:spcBef>
                <a:spcPts val="0"/>
              </a:spcBef>
              <a:spcAft>
                <a:spcPts val="800"/>
              </a:spcAft>
            </a:pPr>
            <a:r>
              <a:rPr lang="en-US" sz="2200" b="1">
                <a:solidFill>
                  <a:srgbClr val="000000"/>
                </a:solidFill>
                <a:effectLst/>
                <a:latin typeface="+mj-lt"/>
                <a:ea typeface="Times New Roman" panose="02020603050405020304" pitchFamily="18" charset="0"/>
                <a:cs typeface="Times New Roman" panose="02020603050405020304" pitchFamily="18" charset="0"/>
              </a:rPr>
              <a:t>Bước 2: </a:t>
            </a:r>
            <a:r>
              <a:rPr lang="en-US" sz="2200">
                <a:solidFill>
                  <a:srgbClr val="000000"/>
                </a:solidFill>
                <a:effectLst/>
                <a:latin typeface="+mj-lt"/>
                <a:ea typeface="Times New Roman" panose="02020603050405020304" pitchFamily="18" charset="0"/>
                <a:cs typeface="Times New Roman" panose="02020603050405020304" pitchFamily="18" charset="0"/>
              </a:rPr>
              <a:t>Quan sát và rút ra nhận xét vật nào nổi và vật nào chìm trong nước.</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200" b="1">
                <a:solidFill>
                  <a:srgbClr val="000000"/>
                </a:solidFill>
                <a:effectLst/>
                <a:latin typeface="+mj-lt"/>
                <a:ea typeface="Times New Roman" panose="02020603050405020304" pitchFamily="18" charset="0"/>
                <a:cs typeface="Times New Roman" panose="02020603050405020304" pitchFamily="18" charset="0"/>
              </a:rPr>
              <a:t>Bước 3: </a:t>
            </a:r>
            <a:r>
              <a:rPr lang="en-US" sz="2200">
                <a:solidFill>
                  <a:srgbClr val="000000"/>
                </a:solidFill>
                <a:effectLst/>
                <a:latin typeface="+mj-lt"/>
                <a:ea typeface="Times New Roman" panose="02020603050405020304" pitchFamily="18" charset="0"/>
                <a:cs typeface="Times New Roman" panose="02020603050405020304" pitchFamily="18" charset="0"/>
              </a:rPr>
              <a:t>Dựa vào Bảng 14.1, rút ra mối liên hệ giữa khối lượng riêng của nước với khối lượng riêng của vật nổi, vật chìm.</a:t>
            </a:r>
            <a:endParaRPr lang="en-US" sz="22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46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1" name="Picture 14">
            <a:extLst>
              <a:ext uri="{FF2B5EF4-FFF2-40B4-BE49-F238E27FC236}">
                <a16:creationId xmlns:a16="http://schemas.microsoft.com/office/drawing/2014/main" id="{AB840556-86D8-84A3-FE73-398C5EC23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964" y="192225"/>
            <a:ext cx="1205707" cy="1665917"/>
          </a:xfrm>
          <a:prstGeom prst="rect">
            <a:avLst/>
          </a:prstGeom>
        </p:spPr>
      </p:pic>
      <p:sp>
        <p:nvSpPr>
          <p:cNvPr id="6" name="TextBox 5">
            <a:extLst>
              <a:ext uri="{FF2B5EF4-FFF2-40B4-BE49-F238E27FC236}">
                <a16:creationId xmlns:a16="http://schemas.microsoft.com/office/drawing/2014/main" id="{708500CC-D42A-8C9B-5F67-CFAFD912CF17}"/>
              </a:ext>
            </a:extLst>
          </p:cNvPr>
          <p:cNvSpPr txBox="1"/>
          <p:nvPr/>
        </p:nvSpPr>
        <p:spPr>
          <a:xfrm>
            <a:off x="1965221" y="0"/>
            <a:ext cx="6787947" cy="1984582"/>
          </a:xfrm>
          <a:prstGeom prst="rect">
            <a:avLst/>
          </a:prstGeom>
          <a:noFill/>
        </p:spPr>
        <p:txBody>
          <a:bodyPr wrap="square">
            <a:spAutoFit/>
          </a:bodyPr>
          <a:lstStyle/>
          <a:p>
            <a:pPr marL="0" marR="0" algn="just">
              <a:lnSpc>
                <a:spcPct val="150000"/>
              </a:lnSpc>
              <a:spcBef>
                <a:spcPts val="0"/>
              </a:spcBef>
              <a:spcAft>
                <a:spcPts val="800"/>
              </a:spcAft>
            </a:pPr>
            <a:r>
              <a:rPr lang="en-US" sz="2000" b="1">
                <a:solidFill>
                  <a:srgbClr val="000000"/>
                </a:solidFill>
                <a:effectLst/>
                <a:latin typeface="+mj-lt"/>
                <a:ea typeface="Times New Roman" panose="02020603050405020304" pitchFamily="18" charset="0"/>
                <a:cs typeface="Times New Roman" panose="02020603050405020304" pitchFamily="18" charset="0"/>
              </a:rPr>
              <a:t>Câu hỏi 5 (SGK – tr81)</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j-lt"/>
                <a:ea typeface="Times New Roman" panose="02020603050405020304" pitchFamily="18" charset="0"/>
                <a:cs typeface="Times New Roman" panose="02020603050405020304" pitchFamily="18" charset="0"/>
              </a:rPr>
              <a:t>Thả một miếng đất nặn vào nước thì bị chìm (hình 15.7a). Vì sao với cùng lượng đất nặn ấy được nặn thành vật như hình 15.7b thì lại nổi trên nước.</a:t>
            </a:r>
            <a:endParaRPr lang="en-US" sz="2000">
              <a:effectLs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42D6299-844D-7753-EDF4-35C0D2556553}"/>
              </a:ext>
            </a:extLst>
          </p:cNvPr>
          <p:cNvPicPr>
            <a:picLocks noChangeAspect="1"/>
          </p:cNvPicPr>
          <p:nvPr/>
        </p:nvPicPr>
        <p:blipFill>
          <a:blip r:embed="rId5"/>
          <a:stretch>
            <a:fillRect/>
          </a:stretch>
        </p:blipFill>
        <p:spPr>
          <a:xfrm>
            <a:off x="2930729" y="2297861"/>
            <a:ext cx="4251735" cy="2408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Rounded Corners 8">
            <a:extLst>
              <a:ext uri="{FF2B5EF4-FFF2-40B4-BE49-F238E27FC236}">
                <a16:creationId xmlns:a16="http://schemas.microsoft.com/office/drawing/2014/main" id="{E499F4FC-BA7D-DFFF-5BA3-F7DC08B537B2}"/>
              </a:ext>
            </a:extLst>
          </p:cNvPr>
          <p:cNvSpPr/>
          <p:nvPr/>
        </p:nvSpPr>
        <p:spPr>
          <a:xfrm>
            <a:off x="516194" y="2312592"/>
            <a:ext cx="8236974" cy="2379525"/>
          </a:xfrm>
          <a:prstGeom prst="roundRect">
            <a:avLst/>
          </a:prstGeom>
          <a:solidFill>
            <a:schemeClr val="accent2">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2000">
                <a:solidFill>
                  <a:schemeClr val="tx1"/>
                </a:solidFill>
                <a:effectLst/>
                <a:latin typeface="+mj-lt"/>
                <a:ea typeface="Calibri" panose="020F0502020204030204" pitchFamily="34" charset="0"/>
                <a:cs typeface="Times New Roman" panose="02020603050405020304" pitchFamily="18" charset="0"/>
              </a:rPr>
              <a:t>Khi miếng đất nặn được nặn thành vật như hình 15.7b (kiểu dạng như chiếc thuyền) thì thể tích của nó chìm trong nước tăng lên dẫn đến lực đẩy Acsimet tăng lên, khi đó lực đẩy Acsimet lớn hơn trọng lượng của vật dẫn đến vật nổi trên nước.</a:t>
            </a:r>
          </a:p>
        </p:txBody>
      </p:sp>
    </p:spTree>
    <p:extLst>
      <p:ext uri="{BB962C8B-B14F-4D97-AF65-F5344CB8AC3E}">
        <p14:creationId xmlns:p14="http://schemas.microsoft.com/office/powerpoint/2010/main" val="48412141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6" name="Google Shape;726;p37"/>
          <p:cNvGrpSpPr/>
          <p:nvPr/>
        </p:nvGrpSpPr>
        <p:grpSpPr>
          <a:xfrm rot="4323287">
            <a:off x="-430260" y="3820512"/>
            <a:ext cx="1816297" cy="1404561"/>
            <a:chOff x="2225675" y="1937950"/>
            <a:chExt cx="1831800" cy="1416550"/>
          </a:xfrm>
        </p:grpSpPr>
        <p:sp>
          <p:nvSpPr>
            <p:cNvPr id="727" name="Google Shape;727;p3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Rounded Corners 1">
            <a:extLst>
              <a:ext uri="{FF2B5EF4-FFF2-40B4-BE49-F238E27FC236}">
                <a16:creationId xmlns:a16="http://schemas.microsoft.com/office/drawing/2014/main" id="{94FC41F5-7973-8224-0AD3-29E4B87D1DF6}"/>
              </a:ext>
            </a:extLst>
          </p:cNvPr>
          <p:cNvSpPr/>
          <p:nvPr/>
        </p:nvSpPr>
        <p:spPr>
          <a:xfrm>
            <a:off x="2816941" y="361540"/>
            <a:ext cx="3288891" cy="634181"/>
          </a:xfrm>
          <a:prstGeom prst="roundRect">
            <a:avLst/>
          </a:prstGeom>
          <a:solidFill>
            <a:schemeClr val="tx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BF9FF"/>
                </a:solidFill>
                <a:effectLst/>
                <a:uLnTx/>
                <a:uFillTx/>
                <a:latin typeface="Arial"/>
                <a:ea typeface="+mn-ea"/>
                <a:cs typeface="+mn-cs"/>
                <a:sym typeface="Arial"/>
              </a:rPr>
              <a:t>EM CÓ BIẾT</a:t>
            </a:r>
          </a:p>
        </p:txBody>
      </p:sp>
      <p:sp>
        <p:nvSpPr>
          <p:cNvPr id="6" name="TextBox 5">
            <a:extLst>
              <a:ext uri="{FF2B5EF4-FFF2-40B4-BE49-F238E27FC236}">
                <a16:creationId xmlns:a16="http://schemas.microsoft.com/office/drawing/2014/main" id="{B4F6AD45-F002-CC64-362D-D23CAFB31890}"/>
              </a:ext>
            </a:extLst>
          </p:cNvPr>
          <p:cNvSpPr txBox="1"/>
          <p:nvPr/>
        </p:nvSpPr>
        <p:spPr>
          <a:xfrm>
            <a:off x="543847" y="1342459"/>
            <a:ext cx="4293624" cy="280532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Trên tàu ngầm có nhiều khoang kín chứa nước. Có thể dùng máy bơm để bơm nước vào các khoang này hoặc đẩy bớt nước ra để làm thay đổi trọng lượng của tàu, giúp cho tàu có thể chìm xuống hay nổi lên.</a:t>
            </a:r>
          </a:p>
        </p:txBody>
      </p:sp>
      <p:pic>
        <p:nvPicPr>
          <p:cNvPr id="8" name="Picture 7">
            <a:extLst>
              <a:ext uri="{FF2B5EF4-FFF2-40B4-BE49-F238E27FC236}">
                <a16:creationId xmlns:a16="http://schemas.microsoft.com/office/drawing/2014/main" id="{7E753D0E-EB73-CDBB-A384-772E7670993E}"/>
              </a:ext>
            </a:extLst>
          </p:cNvPr>
          <p:cNvPicPr>
            <a:picLocks noChangeAspect="1"/>
          </p:cNvPicPr>
          <p:nvPr/>
        </p:nvPicPr>
        <p:blipFill>
          <a:blip r:embed="rId3"/>
          <a:stretch>
            <a:fillRect/>
          </a:stretch>
        </p:blipFill>
        <p:spPr>
          <a:xfrm>
            <a:off x="5205565" y="1583892"/>
            <a:ext cx="3264813" cy="2217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424297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6" name="Google Shape;726;p37"/>
          <p:cNvGrpSpPr/>
          <p:nvPr/>
        </p:nvGrpSpPr>
        <p:grpSpPr>
          <a:xfrm rot="4323287">
            <a:off x="-430260" y="3820512"/>
            <a:ext cx="1816297" cy="1404561"/>
            <a:chOff x="2225675" y="1937950"/>
            <a:chExt cx="1831800" cy="1416550"/>
          </a:xfrm>
        </p:grpSpPr>
        <p:sp>
          <p:nvSpPr>
            <p:cNvPr id="727" name="Google Shape;727;p3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TextBox 6">
            <a:extLst>
              <a:ext uri="{FF2B5EF4-FFF2-40B4-BE49-F238E27FC236}">
                <a16:creationId xmlns:a16="http://schemas.microsoft.com/office/drawing/2014/main" id="{C1CB9DE6-618B-6EF4-9A98-268D3EC2C4AB}"/>
              </a:ext>
            </a:extLst>
          </p:cNvPr>
          <p:cNvSpPr txBox="1"/>
          <p:nvPr/>
        </p:nvSpPr>
        <p:spPr>
          <a:xfrm>
            <a:off x="1276350" y="265197"/>
            <a:ext cx="6805766" cy="4413131"/>
          </a:xfrm>
          <a:prstGeom prst="rect">
            <a:avLst/>
          </a:prstGeom>
          <a:noFill/>
        </p:spPr>
        <p:txBody>
          <a:bodyPr wrap="square">
            <a:spAutoFit/>
          </a:bodyPr>
          <a:lstStyle/>
          <a:p>
            <a:pPr marL="0" marR="0" algn="ctr">
              <a:lnSpc>
                <a:spcPct val="150000"/>
              </a:lnSpc>
              <a:spcBef>
                <a:spcPts val="0"/>
              </a:spcBef>
              <a:spcAft>
                <a:spcPts val="800"/>
              </a:spcAft>
            </a:pPr>
            <a:r>
              <a:rPr lang="en-US" sz="2500" b="1">
                <a:solidFill>
                  <a:srgbClr val="FF0000"/>
                </a:solidFill>
                <a:effectLst/>
                <a:latin typeface="+mj-lt"/>
                <a:ea typeface="Times New Roman" panose="02020603050405020304" pitchFamily="18" charset="0"/>
                <a:cs typeface="Times New Roman" panose="02020603050405020304" pitchFamily="18" charset="0"/>
              </a:rPr>
              <a:t>KẾT LUẬN</a:t>
            </a:r>
            <a:endParaRPr lang="en-US" sz="2500" b="1">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100">
                <a:solidFill>
                  <a:srgbClr val="000000"/>
                </a:solidFill>
                <a:effectLst/>
                <a:latin typeface="+mj-lt"/>
                <a:ea typeface="Times New Roman" panose="02020603050405020304" pitchFamily="18" charset="0"/>
                <a:cs typeface="Times New Roman" panose="02020603050405020304" pitchFamily="18" charset="0"/>
              </a:rPr>
              <a:t>Nếu thả vật vào trong chất lỏng thì:</a:t>
            </a:r>
            <a:endParaRPr lang="en-US" sz="21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100">
                <a:solidFill>
                  <a:srgbClr val="000000"/>
                </a:solidFill>
                <a:effectLst/>
                <a:latin typeface="+mj-lt"/>
                <a:ea typeface="Times New Roman" panose="02020603050405020304" pitchFamily="18" charset="0"/>
                <a:cs typeface="Times New Roman" panose="02020603050405020304" pitchFamily="18" charset="0"/>
              </a:rPr>
              <a:t>Vật nổi lên khi khối lượng riêng của vật nhỏ hơn khối lượng riêng của chất lỏng.</a:t>
            </a:r>
            <a:endParaRPr lang="en-US" sz="21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100">
                <a:solidFill>
                  <a:srgbClr val="000000"/>
                </a:solidFill>
                <a:effectLst/>
                <a:latin typeface="+mj-lt"/>
                <a:ea typeface="Times New Roman" panose="02020603050405020304" pitchFamily="18" charset="0"/>
                <a:cs typeface="Times New Roman" panose="02020603050405020304" pitchFamily="18" charset="0"/>
              </a:rPr>
              <a:t>Vật lơ lửng trong chất lỏng khi khối lượng riêng của vật bằng khối lượng riêng của chất lỏng</a:t>
            </a:r>
            <a:endParaRPr lang="en-US" sz="21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100">
                <a:solidFill>
                  <a:srgbClr val="000000"/>
                </a:solidFill>
                <a:effectLst/>
                <a:latin typeface="+mj-lt"/>
                <a:ea typeface="Times New Roman" panose="02020603050405020304" pitchFamily="18" charset="0"/>
                <a:cs typeface="Times New Roman" panose="02020603050405020304" pitchFamily="18" charset="0"/>
              </a:rPr>
              <a:t> Vật chìm xuống khi khối lượng riêng của vật lớn hơn khối lượng riêng của chất lỏng.</a:t>
            </a:r>
            <a:endParaRPr lang="en-US" sz="2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2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641" name="Google Shape;641;p32"/>
          <p:cNvGrpSpPr/>
          <p:nvPr/>
        </p:nvGrpSpPr>
        <p:grpSpPr>
          <a:xfrm rot="-10749581">
            <a:off x="-564416" y="4135649"/>
            <a:ext cx="2555280" cy="1512205"/>
            <a:chOff x="3970150" y="720600"/>
            <a:chExt cx="3346000" cy="1980150"/>
          </a:xfrm>
        </p:grpSpPr>
        <p:sp>
          <p:nvSpPr>
            <p:cNvPr id="642" name="Google Shape;642;p32"/>
            <p:cNvSpPr/>
            <p:nvPr/>
          </p:nvSpPr>
          <p:spPr>
            <a:xfrm>
              <a:off x="3970150" y="720600"/>
              <a:ext cx="3346000" cy="1980150"/>
            </a:xfrm>
            <a:custGeom>
              <a:avLst/>
              <a:gdLst/>
              <a:ahLst/>
              <a:cxnLst/>
              <a:rect l="l" t="t" r="r" b="b"/>
              <a:pathLst>
                <a:path w="133840" h="79206" extrusionOk="0">
                  <a:moveTo>
                    <a:pt x="105204" y="1"/>
                  </a:moveTo>
                  <a:cubicBezTo>
                    <a:pt x="100306" y="1"/>
                    <a:pt x="95579" y="2014"/>
                    <a:pt x="90358" y="3571"/>
                  </a:cubicBezTo>
                  <a:cubicBezTo>
                    <a:pt x="66906" y="10574"/>
                    <a:pt x="43926" y="18346"/>
                    <a:pt x="21578" y="28395"/>
                  </a:cubicBezTo>
                  <a:cubicBezTo>
                    <a:pt x="19502" y="29327"/>
                    <a:pt x="17375" y="30322"/>
                    <a:pt x="15850" y="32003"/>
                  </a:cubicBezTo>
                  <a:cubicBezTo>
                    <a:pt x="14316" y="33685"/>
                    <a:pt x="13530" y="36249"/>
                    <a:pt x="14545" y="38280"/>
                  </a:cubicBezTo>
                  <a:cubicBezTo>
                    <a:pt x="15731" y="40643"/>
                    <a:pt x="18746" y="41384"/>
                    <a:pt x="21393" y="41428"/>
                  </a:cubicBezTo>
                  <a:cubicBezTo>
                    <a:pt x="21561" y="41431"/>
                    <a:pt x="21729" y="41433"/>
                    <a:pt x="21897" y="41433"/>
                  </a:cubicBezTo>
                  <a:cubicBezTo>
                    <a:pt x="33972" y="41433"/>
                    <a:pt x="44813" y="33090"/>
                    <a:pt x="56902" y="32404"/>
                  </a:cubicBezTo>
                  <a:cubicBezTo>
                    <a:pt x="57129" y="32391"/>
                    <a:pt x="57358" y="32382"/>
                    <a:pt x="57587" y="32382"/>
                  </a:cubicBezTo>
                  <a:cubicBezTo>
                    <a:pt x="58203" y="32382"/>
                    <a:pt x="58816" y="32451"/>
                    <a:pt x="59362" y="32721"/>
                  </a:cubicBezTo>
                  <a:cubicBezTo>
                    <a:pt x="61222" y="33640"/>
                    <a:pt x="61339" y="36450"/>
                    <a:pt x="60118" y="38117"/>
                  </a:cubicBezTo>
                  <a:cubicBezTo>
                    <a:pt x="58895" y="39791"/>
                    <a:pt x="56841" y="40592"/>
                    <a:pt x="54902" y="41311"/>
                  </a:cubicBezTo>
                  <a:cubicBezTo>
                    <a:pt x="40266" y="46682"/>
                    <a:pt x="25394" y="51611"/>
                    <a:pt x="11567" y="58813"/>
                  </a:cubicBezTo>
                  <a:cubicBezTo>
                    <a:pt x="8395" y="60465"/>
                    <a:pt x="5186" y="62318"/>
                    <a:pt x="3023" y="65171"/>
                  </a:cubicBezTo>
                  <a:cubicBezTo>
                    <a:pt x="866" y="68032"/>
                    <a:pt x="0" y="72144"/>
                    <a:pt x="1830" y="75226"/>
                  </a:cubicBezTo>
                  <a:cubicBezTo>
                    <a:pt x="3616" y="78235"/>
                    <a:pt x="7010" y="79206"/>
                    <a:pt x="10644" y="79206"/>
                  </a:cubicBezTo>
                  <a:cubicBezTo>
                    <a:pt x="12889" y="79206"/>
                    <a:pt x="15226" y="78835"/>
                    <a:pt x="17332" y="78345"/>
                  </a:cubicBezTo>
                  <a:cubicBezTo>
                    <a:pt x="29773" y="75441"/>
                    <a:pt x="41971" y="71529"/>
                    <a:pt x="53782" y="66661"/>
                  </a:cubicBezTo>
                  <a:cubicBezTo>
                    <a:pt x="59080" y="64475"/>
                    <a:pt x="64312" y="62095"/>
                    <a:pt x="69602" y="59881"/>
                  </a:cubicBezTo>
                  <a:cubicBezTo>
                    <a:pt x="74663" y="57746"/>
                    <a:pt x="79770" y="55767"/>
                    <a:pt x="85037" y="54249"/>
                  </a:cubicBezTo>
                  <a:cubicBezTo>
                    <a:pt x="97056" y="50781"/>
                    <a:pt x="109735" y="49743"/>
                    <a:pt x="121599" y="45913"/>
                  </a:cubicBezTo>
                  <a:cubicBezTo>
                    <a:pt x="122807" y="45519"/>
                    <a:pt x="124000" y="45105"/>
                    <a:pt x="125186" y="44653"/>
                  </a:cubicBezTo>
                  <a:cubicBezTo>
                    <a:pt x="128617" y="43341"/>
                    <a:pt x="132344" y="41280"/>
                    <a:pt x="133128" y="37694"/>
                  </a:cubicBezTo>
                  <a:cubicBezTo>
                    <a:pt x="133839" y="34470"/>
                    <a:pt x="131712" y="31122"/>
                    <a:pt x="128831" y="29513"/>
                  </a:cubicBezTo>
                  <a:cubicBezTo>
                    <a:pt x="126542" y="28243"/>
                    <a:pt x="123890" y="27860"/>
                    <a:pt x="121247" y="27860"/>
                  </a:cubicBezTo>
                  <a:cubicBezTo>
                    <a:pt x="120561" y="27860"/>
                    <a:pt x="119876" y="27885"/>
                    <a:pt x="119198" y="27928"/>
                  </a:cubicBezTo>
                  <a:cubicBezTo>
                    <a:pt x="111603" y="28409"/>
                    <a:pt x="105534" y="31158"/>
                    <a:pt x="98754" y="34211"/>
                  </a:cubicBezTo>
                  <a:cubicBezTo>
                    <a:pt x="97493" y="34781"/>
                    <a:pt x="94257" y="35810"/>
                    <a:pt x="91718" y="35810"/>
                  </a:cubicBezTo>
                  <a:cubicBezTo>
                    <a:pt x="89407" y="35810"/>
                    <a:pt x="87674" y="34958"/>
                    <a:pt x="88535" y="32129"/>
                  </a:cubicBezTo>
                  <a:cubicBezTo>
                    <a:pt x="90144" y="26832"/>
                    <a:pt x="107504" y="24467"/>
                    <a:pt x="112159" y="22608"/>
                  </a:cubicBezTo>
                  <a:cubicBezTo>
                    <a:pt x="123541" y="18042"/>
                    <a:pt x="123518" y="7239"/>
                    <a:pt x="112766" y="1822"/>
                  </a:cubicBezTo>
                  <a:cubicBezTo>
                    <a:pt x="110147" y="505"/>
                    <a:pt x="107654" y="1"/>
                    <a:pt x="105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215250" y="987475"/>
              <a:ext cx="1560825" cy="687425"/>
            </a:xfrm>
            <a:custGeom>
              <a:avLst/>
              <a:gdLst/>
              <a:ahLst/>
              <a:cxnLst/>
              <a:rect l="l" t="t" r="r" b="b"/>
              <a:pathLst>
                <a:path w="62433" h="27497" extrusionOk="0">
                  <a:moveTo>
                    <a:pt x="60858" y="1"/>
                  </a:moveTo>
                  <a:cubicBezTo>
                    <a:pt x="60687" y="1"/>
                    <a:pt x="60512" y="24"/>
                    <a:pt x="60343" y="48"/>
                  </a:cubicBezTo>
                  <a:lnTo>
                    <a:pt x="60341" y="48"/>
                  </a:lnTo>
                  <a:cubicBezTo>
                    <a:pt x="49585" y="1589"/>
                    <a:pt x="39217" y="4954"/>
                    <a:pt x="28909" y="8280"/>
                  </a:cubicBezTo>
                  <a:cubicBezTo>
                    <a:pt x="23781" y="9935"/>
                    <a:pt x="18654" y="11593"/>
                    <a:pt x="13460" y="13026"/>
                  </a:cubicBezTo>
                  <a:cubicBezTo>
                    <a:pt x="10913" y="13729"/>
                    <a:pt x="8353" y="14372"/>
                    <a:pt x="5774" y="14951"/>
                  </a:cubicBezTo>
                  <a:cubicBezTo>
                    <a:pt x="4640" y="15206"/>
                    <a:pt x="3318" y="15298"/>
                    <a:pt x="2229" y="15692"/>
                  </a:cubicBezTo>
                  <a:cubicBezTo>
                    <a:pt x="1745" y="15866"/>
                    <a:pt x="212" y="16951"/>
                    <a:pt x="0" y="16981"/>
                  </a:cubicBezTo>
                  <a:cubicBezTo>
                    <a:pt x="14714" y="14865"/>
                    <a:pt x="29098" y="10976"/>
                    <a:pt x="43289" y="6630"/>
                  </a:cubicBezTo>
                  <a:cubicBezTo>
                    <a:pt x="46205" y="5737"/>
                    <a:pt x="49115" y="4822"/>
                    <a:pt x="52022" y="3899"/>
                  </a:cubicBezTo>
                  <a:cubicBezTo>
                    <a:pt x="53438" y="3451"/>
                    <a:pt x="54855" y="2998"/>
                    <a:pt x="56271" y="2546"/>
                  </a:cubicBezTo>
                  <a:cubicBezTo>
                    <a:pt x="56740" y="2396"/>
                    <a:pt x="57587" y="1869"/>
                    <a:pt x="58044" y="1848"/>
                  </a:cubicBezTo>
                  <a:cubicBezTo>
                    <a:pt x="58089" y="1846"/>
                    <a:pt x="58132" y="1845"/>
                    <a:pt x="58172" y="1845"/>
                  </a:cubicBezTo>
                  <a:cubicBezTo>
                    <a:pt x="59371" y="1845"/>
                    <a:pt x="58233" y="2756"/>
                    <a:pt x="57757" y="3096"/>
                  </a:cubicBezTo>
                  <a:cubicBezTo>
                    <a:pt x="56711" y="3847"/>
                    <a:pt x="55620" y="4501"/>
                    <a:pt x="54471" y="5079"/>
                  </a:cubicBezTo>
                  <a:cubicBezTo>
                    <a:pt x="52200" y="6221"/>
                    <a:pt x="49808" y="7089"/>
                    <a:pt x="47500" y="8146"/>
                  </a:cubicBezTo>
                  <a:cubicBezTo>
                    <a:pt x="43461" y="9991"/>
                    <a:pt x="39701" y="12438"/>
                    <a:pt x="36368" y="15370"/>
                  </a:cubicBezTo>
                  <a:cubicBezTo>
                    <a:pt x="34715" y="16824"/>
                    <a:pt x="32959" y="18414"/>
                    <a:pt x="31645" y="20191"/>
                  </a:cubicBezTo>
                  <a:cubicBezTo>
                    <a:pt x="30930" y="21160"/>
                    <a:pt x="30506" y="22313"/>
                    <a:pt x="30240" y="23477"/>
                  </a:cubicBezTo>
                  <a:cubicBezTo>
                    <a:pt x="30039" y="24355"/>
                    <a:pt x="29533" y="26210"/>
                    <a:pt x="29881" y="27075"/>
                  </a:cubicBezTo>
                  <a:cubicBezTo>
                    <a:pt x="30002" y="27375"/>
                    <a:pt x="30115" y="27496"/>
                    <a:pt x="30219" y="27496"/>
                  </a:cubicBezTo>
                  <a:cubicBezTo>
                    <a:pt x="30586" y="27496"/>
                    <a:pt x="30843" y="25995"/>
                    <a:pt x="30972" y="25546"/>
                  </a:cubicBezTo>
                  <a:cubicBezTo>
                    <a:pt x="31310" y="24374"/>
                    <a:pt x="31792" y="23245"/>
                    <a:pt x="32382" y="22177"/>
                  </a:cubicBezTo>
                  <a:cubicBezTo>
                    <a:pt x="34698" y="17987"/>
                    <a:pt x="38565" y="14782"/>
                    <a:pt x="42646" y="12394"/>
                  </a:cubicBezTo>
                  <a:cubicBezTo>
                    <a:pt x="48504" y="8966"/>
                    <a:pt x="55064" y="6766"/>
                    <a:pt x="60612" y="2860"/>
                  </a:cubicBezTo>
                  <a:cubicBezTo>
                    <a:pt x="61550" y="2200"/>
                    <a:pt x="62432" y="678"/>
                    <a:pt x="61429" y="128"/>
                  </a:cubicBezTo>
                  <a:cubicBezTo>
                    <a:pt x="61253" y="32"/>
                    <a:pt x="61058" y="1"/>
                    <a:pt x="60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4130900" y="1854650"/>
              <a:ext cx="1775750" cy="659725"/>
            </a:xfrm>
            <a:custGeom>
              <a:avLst/>
              <a:gdLst/>
              <a:ahLst/>
              <a:cxnLst/>
              <a:rect l="l" t="t" r="r" b="b"/>
              <a:pathLst>
                <a:path w="71030" h="26389" extrusionOk="0">
                  <a:moveTo>
                    <a:pt x="71029" y="0"/>
                  </a:moveTo>
                  <a:lnTo>
                    <a:pt x="71029" y="0"/>
                  </a:lnTo>
                  <a:cubicBezTo>
                    <a:pt x="66858" y="1042"/>
                    <a:pt x="62724" y="2237"/>
                    <a:pt x="58638" y="3581"/>
                  </a:cubicBezTo>
                  <a:cubicBezTo>
                    <a:pt x="55505" y="4610"/>
                    <a:pt x="52402" y="5727"/>
                    <a:pt x="49300" y="6845"/>
                  </a:cubicBezTo>
                  <a:cubicBezTo>
                    <a:pt x="40584" y="9983"/>
                    <a:pt x="31868" y="13120"/>
                    <a:pt x="23150" y="16258"/>
                  </a:cubicBezTo>
                  <a:cubicBezTo>
                    <a:pt x="18756" y="17841"/>
                    <a:pt x="14362" y="19421"/>
                    <a:pt x="9968" y="21004"/>
                  </a:cubicBezTo>
                  <a:cubicBezTo>
                    <a:pt x="7306" y="21963"/>
                    <a:pt x="694" y="23016"/>
                    <a:pt x="0" y="26389"/>
                  </a:cubicBezTo>
                  <a:cubicBezTo>
                    <a:pt x="2245" y="26162"/>
                    <a:pt x="4177" y="24793"/>
                    <a:pt x="6168" y="23734"/>
                  </a:cubicBezTo>
                  <a:cubicBezTo>
                    <a:pt x="8427" y="22532"/>
                    <a:pt x="10860" y="21698"/>
                    <a:pt x="13282" y="20868"/>
                  </a:cubicBezTo>
                  <a:cubicBezTo>
                    <a:pt x="31227" y="14719"/>
                    <a:pt x="49173" y="8573"/>
                    <a:pt x="67117" y="2426"/>
                  </a:cubicBezTo>
                  <a:cubicBezTo>
                    <a:pt x="68600" y="1917"/>
                    <a:pt x="70194" y="1324"/>
                    <a:pt x="71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2"/>
          <p:cNvGrpSpPr/>
          <p:nvPr/>
        </p:nvGrpSpPr>
        <p:grpSpPr>
          <a:xfrm rot="-10749581">
            <a:off x="-776628" y="3771745"/>
            <a:ext cx="1479997" cy="1360977"/>
            <a:chOff x="5059025" y="1676975"/>
            <a:chExt cx="1937975" cy="1782125"/>
          </a:xfrm>
        </p:grpSpPr>
        <p:sp>
          <p:nvSpPr>
            <p:cNvPr id="646" name="Google Shape;646;p32"/>
            <p:cNvSpPr/>
            <p:nvPr/>
          </p:nvSpPr>
          <p:spPr>
            <a:xfrm>
              <a:off x="5696150" y="1676975"/>
              <a:ext cx="1300850" cy="542750"/>
            </a:xfrm>
            <a:custGeom>
              <a:avLst/>
              <a:gdLst/>
              <a:ahLst/>
              <a:cxnLst/>
              <a:rect l="l" t="t" r="r" b="b"/>
              <a:pathLst>
                <a:path w="52034" h="21710" extrusionOk="0">
                  <a:moveTo>
                    <a:pt x="36783" y="0"/>
                  </a:moveTo>
                  <a:cubicBezTo>
                    <a:pt x="35349" y="0"/>
                    <a:pt x="33907" y="137"/>
                    <a:pt x="32493" y="346"/>
                  </a:cubicBezTo>
                  <a:cubicBezTo>
                    <a:pt x="29011" y="857"/>
                    <a:pt x="25602" y="1806"/>
                    <a:pt x="22340" y="3126"/>
                  </a:cubicBezTo>
                  <a:cubicBezTo>
                    <a:pt x="16576" y="5444"/>
                    <a:pt x="11293" y="8898"/>
                    <a:pt x="6714" y="13084"/>
                  </a:cubicBezTo>
                  <a:cubicBezTo>
                    <a:pt x="4615" y="14995"/>
                    <a:pt x="1630" y="17419"/>
                    <a:pt x="363" y="20006"/>
                  </a:cubicBezTo>
                  <a:cubicBezTo>
                    <a:pt x="97" y="20554"/>
                    <a:pt x="0" y="21138"/>
                    <a:pt x="36" y="21709"/>
                  </a:cubicBezTo>
                  <a:cubicBezTo>
                    <a:pt x="5097" y="19575"/>
                    <a:pt x="10204" y="17597"/>
                    <a:pt x="15472" y="16077"/>
                  </a:cubicBezTo>
                  <a:cubicBezTo>
                    <a:pt x="27491" y="12609"/>
                    <a:pt x="40169" y="11573"/>
                    <a:pt x="52033" y="7741"/>
                  </a:cubicBezTo>
                  <a:cubicBezTo>
                    <a:pt x="51196" y="6867"/>
                    <a:pt x="50292" y="6045"/>
                    <a:pt x="49381" y="5266"/>
                  </a:cubicBezTo>
                  <a:cubicBezTo>
                    <a:pt x="47239" y="3443"/>
                    <a:pt x="44919" y="1740"/>
                    <a:pt x="42259" y="834"/>
                  </a:cubicBezTo>
                  <a:cubicBezTo>
                    <a:pt x="40499" y="231"/>
                    <a:pt x="38648" y="0"/>
                    <a:pt x="36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2"/>
            <p:cNvGrpSpPr/>
            <p:nvPr/>
          </p:nvGrpSpPr>
          <p:grpSpPr>
            <a:xfrm>
              <a:off x="5059025" y="1760825"/>
              <a:ext cx="1864700" cy="1698275"/>
              <a:chOff x="5059025" y="1760825"/>
              <a:chExt cx="1864700" cy="1698275"/>
            </a:xfrm>
          </p:grpSpPr>
          <p:sp>
            <p:nvSpPr>
              <p:cNvPr id="648" name="Google Shape;648;p32"/>
              <p:cNvSpPr/>
              <p:nvPr/>
            </p:nvSpPr>
            <p:spPr>
              <a:xfrm>
                <a:off x="5350625" y="1760825"/>
                <a:ext cx="1573100" cy="1698275"/>
              </a:xfrm>
              <a:custGeom>
                <a:avLst/>
                <a:gdLst/>
                <a:ahLst/>
                <a:cxnLst/>
                <a:rect l="l" t="t" r="r" b="b"/>
                <a:pathLst>
                  <a:path w="62924" h="67931" extrusionOk="0">
                    <a:moveTo>
                      <a:pt x="42057" y="1"/>
                    </a:moveTo>
                    <a:cubicBezTo>
                      <a:pt x="41694" y="1"/>
                      <a:pt x="41332" y="9"/>
                      <a:pt x="40971" y="27"/>
                    </a:cubicBezTo>
                    <a:cubicBezTo>
                      <a:pt x="34668" y="331"/>
                      <a:pt x="28669" y="3029"/>
                      <a:pt x="23511" y="6663"/>
                    </a:cubicBezTo>
                    <a:cubicBezTo>
                      <a:pt x="8444" y="17277"/>
                      <a:pt x="0" y="36585"/>
                      <a:pt x="2439" y="54853"/>
                    </a:cubicBezTo>
                    <a:cubicBezTo>
                      <a:pt x="2800" y="57564"/>
                      <a:pt x="3436" y="60362"/>
                      <a:pt x="5171" y="62478"/>
                    </a:cubicBezTo>
                    <a:cubicBezTo>
                      <a:pt x="7130" y="64864"/>
                      <a:pt x="10191" y="66027"/>
                      <a:pt x="13169" y="66834"/>
                    </a:cubicBezTo>
                    <a:cubicBezTo>
                      <a:pt x="15473" y="67459"/>
                      <a:pt x="17877" y="67930"/>
                      <a:pt x="20252" y="67930"/>
                    </a:cubicBezTo>
                    <a:cubicBezTo>
                      <a:pt x="21637" y="67930"/>
                      <a:pt x="23012" y="67770"/>
                      <a:pt x="24350" y="67386"/>
                    </a:cubicBezTo>
                    <a:cubicBezTo>
                      <a:pt x="31624" y="65305"/>
                      <a:pt x="35452" y="57645"/>
                      <a:pt x="39729" y="51404"/>
                    </a:cubicBezTo>
                    <a:cubicBezTo>
                      <a:pt x="42601" y="47209"/>
                      <a:pt x="46014" y="43384"/>
                      <a:pt x="49854" y="40053"/>
                    </a:cubicBezTo>
                    <a:cubicBezTo>
                      <a:pt x="52053" y="38145"/>
                      <a:pt x="54412" y="36373"/>
                      <a:pt x="56191" y="34069"/>
                    </a:cubicBezTo>
                    <a:cubicBezTo>
                      <a:pt x="61137" y="27659"/>
                      <a:pt x="62924" y="13507"/>
                      <a:pt x="57802" y="7028"/>
                    </a:cubicBezTo>
                    <a:cubicBezTo>
                      <a:pt x="54111" y="2362"/>
                      <a:pt x="48025" y="1"/>
                      <a:pt x="42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5059025" y="2837200"/>
                <a:ext cx="899200" cy="439525"/>
              </a:xfrm>
              <a:custGeom>
                <a:avLst/>
                <a:gdLst/>
                <a:ahLst/>
                <a:cxnLst/>
                <a:rect l="l" t="t" r="r" b="b"/>
                <a:pathLst>
                  <a:path w="35968" h="17581" extrusionOk="0">
                    <a:moveTo>
                      <a:pt x="6105" y="1"/>
                    </a:moveTo>
                    <a:cubicBezTo>
                      <a:pt x="5867" y="1"/>
                      <a:pt x="5631" y="19"/>
                      <a:pt x="5395" y="60"/>
                    </a:cubicBezTo>
                    <a:cubicBezTo>
                      <a:pt x="1" y="1004"/>
                      <a:pt x="6232" y="7289"/>
                      <a:pt x="8267" y="8805"/>
                    </a:cubicBezTo>
                    <a:cubicBezTo>
                      <a:pt x="11919" y="11527"/>
                      <a:pt x="17060" y="11023"/>
                      <a:pt x="20645" y="13821"/>
                    </a:cubicBezTo>
                    <a:cubicBezTo>
                      <a:pt x="21367" y="14386"/>
                      <a:pt x="22001" y="15086"/>
                      <a:pt x="22834" y="15468"/>
                    </a:cubicBezTo>
                    <a:cubicBezTo>
                      <a:pt x="23437" y="15743"/>
                      <a:pt x="24077" y="15826"/>
                      <a:pt x="24735" y="15826"/>
                    </a:cubicBezTo>
                    <a:cubicBezTo>
                      <a:pt x="25728" y="15826"/>
                      <a:pt x="26761" y="15637"/>
                      <a:pt x="27768" y="15637"/>
                    </a:cubicBezTo>
                    <a:cubicBezTo>
                      <a:pt x="28220" y="15637"/>
                      <a:pt x="28667" y="15675"/>
                      <a:pt x="29102" y="15785"/>
                    </a:cubicBezTo>
                    <a:cubicBezTo>
                      <a:pt x="30427" y="16122"/>
                      <a:pt x="31516" y="17097"/>
                      <a:pt x="32830" y="17477"/>
                    </a:cubicBezTo>
                    <a:cubicBezTo>
                      <a:pt x="33071" y="17547"/>
                      <a:pt x="33330" y="17580"/>
                      <a:pt x="33591" y="17580"/>
                    </a:cubicBezTo>
                    <a:cubicBezTo>
                      <a:pt x="34754" y="17580"/>
                      <a:pt x="35967" y="16915"/>
                      <a:pt x="35908" y="15798"/>
                    </a:cubicBezTo>
                    <a:cubicBezTo>
                      <a:pt x="35865" y="14997"/>
                      <a:pt x="35179" y="14390"/>
                      <a:pt x="34500" y="13963"/>
                    </a:cubicBezTo>
                    <a:cubicBezTo>
                      <a:pt x="30836" y="11660"/>
                      <a:pt x="26075" y="11794"/>
                      <a:pt x="22299" y="9676"/>
                    </a:cubicBezTo>
                    <a:cubicBezTo>
                      <a:pt x="19391" y="8047"/>
                      <a:pt x="17336" y="5233"/>
                      <a:pt x="14617" y="3301"/>
                    </a:cubicBezTo>
                    <a:cubicBezTo>
                      <a:pt x="12784" y="1998"/>
                      <a:pt x="10679" y="1123"/>
                      <a:pt x="8529" y="459"/>
                    </a:cubicBezTo>
                    <a:cubicBezTo>
                      <a:pt x="7741" y="218"/>
                      <a:pt x="6921" y="1"/>
                      <a:pt x="6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598825" y="2775975"/>
                <a:ext cx="856100" cy="451800"/>
              </a:xfrm>
              <a:custGeom>
                <a:avLst/>
                <a:gdLst/>
                <a:ahLst/>
                <a:cxnLst/>
                <a:rect l="l" t="t" r="r" b="b"/>
                <a:pathLst>
                  <a:path w="34244" h="18072" extrusionOk="0">
                    <a:moveTo>
                      <a:pt x="3880" y="1"/>
                    </a:moveTo>
                    <a:cubicBezTo>
                      <a:pt x="3336" y="1"/>
                      <a:pt x="2792" y="48"/>
                      <a:pt x="2256" y="144"/>
                    </a:cubicBezTo>
                    <a:cubicBezTo>
                      <a:pt x="1724" y="239"/>
                      <a:pt x="1172" y="396"/>
                      <a:pt x="789" y="776"/>
                    </a:cubicBezTo>
                    <a:cubicBezTo>
                      <a:pt x="0" y="1555"/>
                      <a:pt x="269" y="2958"/>
                      <a:pt x="1025" y="3769"/>
                    </a:cubicBezTo>
                    <a:cubicBezTo>
                      <a:pt x="1779" y="4580"/>
                      <a:pt x="2866" y="4971"/>
                      <a:pt x="3878" y="5425"/>
                    </a:cubicBezTo>
                    <a:cubicBezTo>
                      <a:pt x="5842" y="6310"/>
                      <a:pt x="7654" y="7533"/>
                      <a:pt x="9210" y="9023"/>
                    </a:cubicBezTo>
                    <a:cubicBezTo>
                      <a:pt x="10282" y="10049"/>
                      <a:pt x="11259" y="11224"/>
                      <a:pt x="12566" y="11927"/>
                    </a:cubicBezTo>
                    <a:cubicBezTo>
                      <a:pt x="14706" y="13082"/>
                      <a:pt x="17302" y="12776"/>
                      <a:pt x="19711" y="13103"/>
                    </a:cubicBezTo>
                    <a:cubicBezTo>
                      <a:pt x="23794" y="13657"/>
                      <a:pt x="26305" y="17111"/>
                      <a:pt x="30092" y="17954"/>
                    </a:cubicBezTo>
                    <a:cubicBezTo>
                      <a:pt x="30451" y="18034"/>
                      <a:pt x="30776" y="18071"/>
                      <a:pt x="31069" y="18071"/>
                    </a:cubicBezTo>
                    <a:cubicBezTo>
                      <a:pt x="34244" y="18071"/>
                      <a:pt x="33624" y="13697"/>
                      <a:pt x="31410" y="11900"/>
                    </a:cubicBezTo>
                    <a:cubicBezTo>
                      <a:pt x="29128" y="10049"/>
                      <a:pt x="26685" y="8127"/>
                      <a:pt x="23774" y="7730"/>
                    </a:cubicBezTo>
                    <a:cubicBezTo>
                      <a:pt x="23307" y="7666"/>
                      <a:pt x="22835" y="7644"/>
                      <a:pt x="22360" y="7644"/>
                    </a:cubicBezTo>
                    <a:cubicBezTo>
                      <a:pt x="21154" y="7644"/>
                      <a:pt x="19933" y="7790"/>
                      <a:pt x="18740" y="7790"/>
                    </a:cubicBezTo>
                    <a:cubicBezTo>
                      <a:pt x="17783" y="7790"/>
                      <a:pt x="16844" y="7696"/>
                      <a:pt x="15946" y="7355"/>
                    </a:cubicBezTo>
                    <a:cubicBezTo>
                      <a:pt x="13398" y="6391"/>
                      <a:pt x="11944" y="3746"/>
                      <a:pt x="9809" y="2050"/>
                    </a:cubicBezTo>
                    <a:cubicBezTo>
                      <a:pt x="8140" y="723"/>
                      <a:pt x="6010"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5330200" y="2341675"/>
                <a:ext cx="928200" cy="451725"/>
              </a:xfrm>
              <a:custGeom>
                <a:avLst/>
                <a:gdLst/>
                <a:ahLst/>
                <a:cxnLst/>
                <a:rect l="l" t="t" r="r" b="b"/>
                <a:pathLst>
                  <a:path w="37128" h="18069" extrusionOk="0">
                    <a:moveTo>
                      <a:pt x="4733" y="0"/>
                    </a:moveTo>
                    <a:cubicBezTo>
                      <a:pt x="4408" y="0"/>
                      <a:pt x="4074" y="15"/>
                      <a:pt x="3731" y="46"/>
                    </a:cubicBezTo>
                    <a:cubicBezTo>
                      <a:pt x="2854" y="126"/>
                      <a:pt x="1935" y="300"/>
                      <a:pt x="1263" y="873"/>
                    </a:cubicBezTo>
                    <a:cubicBezTo>
                      <a:pt x="880" y="1200"/>
                      <a:pt x="604" y="1642"/>
                      <a:pt x="435" y="2118"/>
                    </a:cubicBezTo>
                    <a:cubicBezTo>
                      <a:pt x="0" y="3349"/>
                      <a:pt x="339" y="4817"/>
                      <a:pt x="1267" y="5733"/>
                    </a:cubicBezTo>
                    <a:cubicBezTo>
                      <a:pt x="1931" y="6388"/>
                      <a:pt x="2517" y="6584"/>
                      <a:pt x="3112" y="6584"/>
                    </a:cubicBezTo>
                    <a:cubicBezTo>
                      <a:pt x="3784" y="6584"/>
                      <a:pt x="4468" y="6334"/>
                      <a:pt x="5287" y="6212"/>
                    </a:cubicBezTo>
                    <a:cubicBezTo>
                      <a:pt x="5688" y="6152"/>
                      <a:pt x="6089" y="6126"/>
                      <a:pt x="6489" y="6126"/>
                    </a:cubicBezTo>
                    <a:cubicBezTo>
                      <a:pt x="7692" y="6126"/>
                      <a:pt x="8886" y="6367"/>
                      <a:pt x="10074" y="6681"/>
                    </a:cubicBezTo>
                    <a:cubicBezTo>
                      <a:pt x="13424" y="7566"/>
                      <a:pt x="16557" y="9305"/>
                      <a:pt x="19002" y="11769"/>
                    </a:cubicBezTo>
                    <a:cubicBezTo>
                      <a:pt x="21114" y="13897"/>
                      <a:pt x="22984" y="16662"/>
                      <a:pt x="25920" y="17267"/>
                    </a:cubicBezTo>
                    <a:cubicBezTo>
                      <a:pt x="26405" y="17366"/>
                      <a:pt x="26898" y="17400"/>
                      <a:pt x="27394" y="17400"/>
                    </a:cubicBezTo>
                    <a:cubicBezTo>
                      <a:pt x="28411" y="17400"/>
                      <a:pt x="29442" y="17259"/>
                      <a:pt x="30455" y="17259"/>
                    </a:cubicBezTo>
                    <a:cubicBezTo>
                      <a:pt x="31066" y="17259"/>
                      <a:pt x="31670" y="17310"/>
                      <a:pt x="32261" y="17475"/>
                    </a:cubicBezTo>
                    <a:cubicBezTo>
                      <a:pt x="33008" y="17682"/>
                      <a:pt x="33750" y="18069"/>
                      <a:pt x="34504" y="18069"/>
                    </a:cubicBezTo>
                    <a:cubicBezTo>
                      <a:pt x="34641" y="18069"/>
                      <a:pt x="34779" y="18056"/>
                      <a:pt x="34918" y="18027"/>
                    </a:cubicBezTo>
                    <a:cubicBezTo>
                      <a:pt x="35698" y="17862"/>
                      <a:pt x="36296" y="17183"/>
                      <a:pt x="36549" y="16427"/>
                    </a:cubicBezTo>
                    <a:cubicBezTo>
                      <a:pt x="37128" y="14697"/>
                      <a:pt x="36061" y="12757"/>
                      <a:pt x="34539" y="11753"/>
                    </a:cubicBezTo>
                    <a:cubicBezTo>
                      <a:pt x="33016" y="10749"/>
                      <a:pt x="31142" y="10466"/>
                      <a:pt x="29334" y="10226"/>
                    </a:cubicBezTo>
                    <a:cubicBezTo>
                      <a:pt x="27525" y="9986"/>
                      <a:pt x="25655" y="9746"/>
                      <a:pt x="24090" y="8808"/>
                    </a:cubicBezTo>
                    <a:cubicBezTo>
                      <a:pt x="21843" y="7462"/>
                      <a:pt x="20590" y="4902"/>
                      <a:pt x="18484" y="3347"/>
                    </a:cubicBezTo>
                    <a:cubicBezTo>
                      <a:pt x="16260" y="1708"/>
                      <a:pt x="13725" y="1661"/>
                      <a:pt x="11138" y="1149"/>
                    </a:cubicBezTo>
                    <a:cubicBezTo>
                      <a:pt x="8897" y="705"/>
                      <a:pt x="7008"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5970000" y="2255650"/>
                <a:ext cx="910300" cy="502900"/>
              </a:xfrm>
              <a:custGeom>
                <a:avLst/>
                <a:gdLst/>
                <a:ahLst/>
                <a:cxnLst/>
                <a:rect l="l" t="t" r="r" b="b"/>
                <a:pathLst>
                  <a:path w="36412" h="20116" extrusionOk="0">
                    <a:moveTo>
                      <a:pt x="2777" y="0"/>
                    </a:moveTo>
                    <a:cubicBezTo>
                      <a:pt x="2210" y="0"/>
                      <a:pt x="1661" y="145"/>
                      <a:pt x="1203" y="489"/>
                    </a:cubicBezTo>
                    <a:cubicBezTo>
                      <a:pt x="229" y="1220"/>
                      <a:pt x="1" y="2665"/>
                      <a:pt x="420" y="3811"/>
                    </a:cubicBezTo>
                    <a:cubicBezTo>
                      <a:pt x="842" y="4954"/>
                      <a:pt x="1784" y="5832"/>
                      <a:pt x="2797" y="6511"/>
                    </a:cubicBezTo>
                    <a:cubicBezTo>
                      <a:pt x="7418" y="9594"/>
                      <a:pt x="13714" y="9214"/>
                      <a:pt x="18325" y="12315"/>
                    </a:cubicBezTo>
                    <a:cubicBezTo>
                      <a:pt x="20496" y="13773"/>
                      <a:pt x="22125" y="15900"/>
                      <a:pt x="24148" y="17558"/>
                    </a:cubicBezTo>
                    <a:cubicBezTo>
                      <a:pt x="25754" y="18874"/>
                      <a:pt x="28724" y="20116"/>
                      <a:pt x="31355" y="20116"/>
                    </a:cubicBezTo>
                    <a:cubicBezTo>
                      <a:pt x="32776" y="20116"/>
                      <a:pt x="34097" y="19754"/>
                      <a:pt x="35052" y="18845"/>
                    </a:cubicBezTo>
                    <a:cubicBezTo>
                      <a:pt x="36007" y="17938"/>
                      <a:pt x="36411" y="16414"/>
                      <a:pt x="35818" y="15238"/>
                    </a:cubicBezTo>
                    <a:cubicBezTo>
                      <a:pt x="34695" y="13016"/>
                      <a:pt x="31431" y="13440"/>
                      <a:pt x="29155" y="12430"/>
                    </a:cubicBezTo>
                    <a:cubicBezTo>
                      <a:pt x="26351" y="11188"/>
                      <a:pt x="25177" y="7743"/>
                      <a:pt x="22594" y="6089"/>
                    </a:cubicBezTo>
                    <a:cubicBezTo>
                      <a:pt x="20541" y="4775"/>
                      <a:pt x="17947" y="4792"/>
                      <a:pt x="15512" y="4699"/>
                    </a:cubicBezTo>
                    <a:cubicBezTo>
                      <a:pt x="12882" y="4599"/>
                      <a:pt x="10144" y="4281"/>
                      <a:pt x="7942" y="2841"/>
                    </a:cubicBezTo>
                    <a:cubicBezTo>
                      <a:pt x="6870" y="2137"/>
                      <a:pt x="5964" y="1188"/>
                      <a:pt x="4841" y="568"/>
                    </a:cubicBezTo>
                    <a:cubicBezTo>
                      <a:pt x="4218" y="224"/>
                      <a:pt x="3483"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1E08E779-90F1-B23D-5C72-1E3FD6796FF7}"/>
              </a:ext>
            </a:extLst>
          </p:cNvPr>
          <p:cNvSpPr txBox="1"/>
          <p:nvPr/>
        </p:nvSpPr>
        <p:spPr>
          <a:xfrm>
            <a:off x="833190" y="939143"/>
            <a:ext cx="7477620" cy="2748253"/>
          </a:xfrm>
          <a:prstGeom prst="rect">
            <a:avLst/>
          </a:prstGeom>
          <a:noFill/>
        </p:spPr>
        <p:txBody>
          <a:bodyPr wrap="square">
            <a:spAutoFit/>
          </a:bodyPr>
          <a:lstStyle/>
          <a:p>
            <a:pPr algn="ctr">
              <a:lnSpc>
                <a:spcPct val="150000"/>
              </a:lnSpc>
            </a:pPr>
            <a:r>
              <a:rPr lang="en-US" sz="4000" b="1">
                <a:solidFill>
                  <a:srgbClr val="000000"/>
                </a:solidFill>
                <a:effectLst/>
                <a:latin typeface="+mj-lt"/>
                <a:ea typeface="Times New Roman" panose="02020603050405020304" pitchFamily="18" charset="0"/>
              </a:rPr>
              <a:t>BÀI 15:</a:t>
            </a:r>
          </a:p>
          <a:p>
            <a:pPr algn="ctr">
              <a:lnSpc>
                <a:spcPct val="150000"/>
              </a:lnSpc>
            </a:pPr>
            <a:r>
              <a:rPr lang="en-US" sz="4000" b="1">
                <a:solidFill>
                  <a:srgbClr val="000000"/>
                </a:solidFill>
                <a:effectLst/>
                <a:latin typeface="+mj-lt"/>
                <a:ea typeface="Times New Roman" panose="02020603050405020304" pitchFamily="18" charset="0"/>
              </a:rPr>
              <a:t> TÁC DỤNG CỦA CHẤT LỎNG LÊN VẬT ĐẶT TRONG NÓ</a:t>
            </a:r>
            <a:endParaRPr lang="en-US" sz="400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60291"/>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838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d">
            <a:extLst>
              <a:ext uri="{FF2B5EF4-FFF2-40B4-BE49-F238E27FC236}">
                <a16:creationId xmlns:a16="http://schemas.microsoft.com/office/drawing/2014/main" id="{D0E6AFB4-275F-4728-9A13-27E00F9EA3A2}"/>
              </a:ext>
            </a:extLst>
          </p:cNvPr>
          <p:cNvSpPr/>
          <p:nvPr/>
        </p:nvSpPr>
        <p:spPr>
          <a:xfrm flipH="1">
            <a:off x="4601922"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80343"/>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41954" y="3738455"/>
            <a:ext cx="3487814" cy="90454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875" kern="120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1875" kern="1200">
                <a:solidFill>
                  <a:prstClr val="white"/>
                </a:solidFill>
                <a:latin typeface="Arial" panose="020B0604020202020204" pitchFamily="34" charset="0"/>
                <a:ea typeface="+mn-ea"/>
                <a:cs typeface="Arial" panose="020B0604020202020204" pitchFamily="34" charset="0"/>
              </a:rPr>
              <a:t>Trọng lực và lực đẩy Acsimet</a:t>
            </a:r>
            <a:endParaRPr lang="en-US" sz="187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80" y="2317407"/>
            <a:ext cx="3487814" cy="90454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875" kern="12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1875" kern="1200">
                <a:solidFill>
                  <a:prstClr val="white"/>
                </a:solidFill>
                <a:latin typeface="Arial" panose="020B0604020202020204" pitchFamily="34" charset="0"/>
                <a:ea typeface="+mn-ea"/>
                <a:cs typeface="Arial" panose="020B0604020202020204" pitchFamily="34" charset="0"/>
              </a:rPr>
              <a:t>Lực đẩy Acsimet và lực ma sát</a:t>
            </a:r>
            <a:endParaRPr lang="en-US" sz="187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8034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2533813"/>
            <a:ext cx="3487814" cy="471732"/>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875" kern="120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1875" kern="1200">
                <a:solidFill>
                  <a:prstClr val="white"/>
                </a:solidFill>
                <a:latin typeface="Arial" panose="020B0604020202020204" pitchFamily="34" charset="0"/>
                <a:ea typeface="+mn-ea"/>
                <a:cs typeface="Arial" panose="020B0604020202020204" pitchFamily="34" charset="0"/>
              </a:rPr>
              <a:t>Lực đẩy Acsimet</a:t>
            </a:r>
            <a:endParaRPr lang="en-US" sz="187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723999" y="4043206"/>
            <a:ext cx="3487814" cy="380873"/>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1875" kern="120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1875" kern="1200">
                <a:solidFill>
                  <a:prstClr val="white"/>
                </a:solidFill>
                <a:latin typeface="Arial" panose="020B0604020202020204" pitchFamily="34" charset="0"/>
                <a:ea typeface="+mn-ea"/>
                <a:cs typeface="Arial" panose="020B0604020202020204" pitchFamily="34" charset="0"/>
              </a:rPr>
              <a:t>Trọng lực</a:t>
            </a:r>
            <a:endParaRPr lang="en-US" sz="187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345AFF11-E773-DA5E-4CCB-A54914AACCDA}"/>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FDA77D26-B8EA-7AF0-F1BB-18D43AC99778}"/>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955C229-07EE-C309-D06D-5F270C589EB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A2E969-A4E4-5927-4B97-98D578B161A9}"/>
                </a:ext>
              </a:extLst>
            </p:cNvPr>
            <p:cNvSpPr txBox="1"/>
            <p:nvPr/>
          </p:nvSpPr>
          <p:spPr>
            <a:xfrm>
              <a:off x="1364256" y="2980717"/>
              <a:ext cx="9383697" cy="1422612"/>
            </a:xfrm>
            <a:prstGeom prst="rect">
              <a:avLst/>
            </a:prstGeom>
            <a:noFill/>
          </p:spPr>
          <p:txBody>
            <a:bodyPr wrap="square" rtlCol="0">
              <a:spAutoFit/>
            </a:bodyPr>
            <a:lstStyle/>
            <a:p>
              <a:pPr algn="just" defTabSz="685800">
                <a:lnSpc>
                  <a:spcPct val="150000"/>
                </a:lnSpc>
                <a:buClrTx/>
              </a:pPr>
              <a:r>
                <a:rPr lang="en-US" sz="2250" b="1" kern="1200">
                  <a:solidFill>
                    <a:prstClr val="white"/>
                  </a:solidFill>
                  <a:latin typeface="Arial" panose="020B0604020202020204" pitchFamily="34" charset="0"/>
                  <a:ea typeface="+mn-ea"/>
                  <a:cs typeface="Arial" panose="020B0604020202020204" pitchFamily="34" charset="0"/>
                </a:rPr>
                <a:t>Câu hỏi 1: </a:t>
              </a:r>
              <a:r>
                <a:rPr lang="en-US" sz="2250" kern="1200">
                  <a:solidFill>
                    <a:prstClr val="white"/>
                  </a:solidFill>
                  <a:latin typeface="Arial" panose="020B0604020202020204" pitchFamily="34" charset="0"/>
                  <a:ea typeface="Times New Roman" panose="02020603050405020304" pitchFamily="18" charset="0"/>
                  <a:cs typeface="Arial" panose="020B0604020202020204" pitchFamily="34" charset="0"/>
                </a:rPr>
                <a:t>Một vật ở trong nước chịu tác dụng của những lực nào?</a:t>
              </a:r>
              <a:endParaRPr lang="en-US" sz="22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936921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268443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45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603457" y="352893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526637"/>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92562" y="4019440"/>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2250" kern="1200">
                <a:solidFill>
                  <a:prstClr val="white"/>
                </a:solidFill>
                <a:latin typeface="Arial" panose="020B0604020202020204" pitchFamily="34" charset="0"/>
                <a:ea typeface="+mn-ea"/>
                <a:cs typeface="Arial" panose="020B0604020202020204" pitchFamily="34" charset="0"/>
              </a:rPr>
              <a:t>F</a:t>
            </a:r>
            <a:r>
              <a:rPr lang="en-US" sz="2250" kern="1200" baseline="-25000">
                <a:solidFill>
                  <a:prstClr val="white"/>
                </a:solidFill>
                <a:latin typeface="Arial" panose="020B0604020202020204" pitchFamily="34" charset="0"/>
                <a:ea typeface="+mn-ea"/>
                <a:cs typeface="Arial" panose="020B0604020202020204" pitchFamily="34" charset="0"/>
              </a:rPr>
              <a:t>A</a:t>
            </a:r>
            <a:r>
              <a:rPr lang="en-US" sz="2250" kern="1200">
                <a:solidFill>
                  <a:prstClr val="white"/>
                </a:solidFill>
                <a:latin typeface="Arial" panose="020B0604020202020204" pitchFamily="34" charset="0"/>
                <a:ea typeface="+mn-ea"/>
                <a:cs typeface="Arial" panose="020B0604020202020204" pitchFamily="34" charset="0"/>
              </a:rPr>
              <a:t> = d.V</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1316" y="2534397"/>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250" kern="1200">
                <a:solidFill>
                  <a:prstClr val="white"/>
                </a:solidFill>
                <a:latin typeface="Arial" panose="020B0604020202020204" pitchFamily="34" charset="0"/>
                <a:ea typeface="+mn-ea"/>
                <a:cs typeface="Arial" panose="020B0604020202020204" pitchFamily="34" charset="0"/>
              </a:rPr>
              <a:t>F</a:t>
            </a:r>
            <a:r>
              <a:rPr lang="en-US" sz="2250" kern="1200" baseline="-25000">
                <a:solidFill>
                  <a:prstClr val="white"/>
                </a:solidFill>
                <a:latin typeface="Arial" panose="020B0604020202020204" pitchFamily="34" charset="0"/>
                <a:ea typeface="+mn-ea"/>
                <a:cs typeface="Arial" panose="020B0604020202020204" pitchFamily="34" charset="0"/>
              </a:rPr>
              <a:t>A</a:t>
            </a:r>
            <a:r>
              <a:rPr lang="en-US" sz="2250" kern="1200">
                <a:solidFill>
                  <a:prstClr val="white"/>
                </a:solidFill>
                <a:latin typeface="Arial" panose="020B0604020202020204" pitchFamily="34" charset="0"/>
                <a:ea typeface="+mn-ea"/>
                <a:cs typeface="Arial" panose="020B0604020202020204" pitchFamily="34" charset="0"/>
              </a:rPr>
              <a:t> = P</a:t>
            </a:r>
            <a:r>
              <a:rPr lang="en-US" sz="2250" kern="1200" baseline="-25000">
                <a:solidFill>
                  <a:prstClr val="white"/>
                </a:solidFill>
                <a:latin typeface="Arial" panose="020B0604020202020204" pitchFamily="34" charset="0"/>
                <a:ea typeface="+mn-ea"/>
                <a:cs typeface="Arial" panose="020B0604020202020204" pitchFamily="34" charset="0"/>
              </a:rPr>
              <a:t>vật</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54144" y="2534397"/>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2250" kern="1200">
                <a:solidFill>
                  <a:prstClr val="white"/>
                </a:solidFill>
                <a:latin typeface="Arial" panose="020B0604020202020204" pitchFamily="34" charset="0"/>
                <a:ea typeface="+mn-ea"/>
                <a:cs typeface="Arial" panose="020B0604020202020204" pitchFamily="34" charset="0"/>
              </a:rPr>
              <a:t>F</a:t>
            </a:r>
            <a:r>
              <a:rPr lang="en-US" sz="2250" kern="1200" baseline="-25000">
                <a:solidFill>
                  <a:prstClr val="white"/>
                </a:solidFill>
                <a:latin typeface="Arial" panose="020B0604020202020204" pitchFamily="34" charset="0"/>
                <a:ea typeface="+mn-ea"/>
                <a:cs typeface="Arial" panose="020B0604020202020204" pitchFamily="34" charset="0"/>
              </a:rPr>
              <a:t>A</a:t>
            </a:r>
            <a:r>
              <a:rPr lang="en-US" sz="2250" kern="1200">
                <a:solidFill>
                  <a:prstClr val="white"/>
                </a:solidFill>
                <a:latin typeface="Arial" panose="020B0604020202020204" pitchFamily="34" charset="0"/>
                <a:ea typeface="+mn-ea"/>
                <a:cs typeface="Arial" panose="020B0604020202020204" pitchFamily="34" charset="0"/>
              </a:rPr>
              <a:t> = D.V</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91026" y="4017139"/>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250" kern="1200">
                <a:solidFill>
                  <a:prstClr val="white"/>
                </a:solidFill>
                <a:latin typeface="Arial" panose="020B0604020202020204" pitchFamily="34" charset="0"/>
                <a:ea typeface="+mn-ea"/>
                <a:cs typeface="Arial" panose="020B0604020202020204" pitchFamily="34" charset="0"/>
              </a:rPr>
              <a:t>F</a:t>
            </a:r>
            <a:r>
              <a:rPr lang="en-US" sz="2250" kern="1200" baseline="-25000">
                <a:solidFill>
                  <a:prstClr val="white"/>
                </a:solidFill>
                <a:latin typeface="Arial" panose="020B0604020202020204" pitchFamily="34" charset="0"/>
                <a:ea typeface="+mn-ea"/>
                <a:cs typeface="Arial" panose="020B0604020202020204" pitchFamily="34" charset="0"/>
              </a:rPr>
              <a:t>A</a:t>
            </a:r>
            <a:r>
              <a:rPr lang="en-US" sz="2250" kern="1200">
                <a:solidFill>
                  <a:prstClr val="white"/>
                </a:solidFill>
                <a:latin typeface="Arial" panose="020B0604020202020204" pitchFamily="34" charset="0"/>
                <a:ea typeface="+mn-ea"/>
                <a:cs typeface="Arial" panose="020B0604020202020204" pitchFamily="34" charset="0"/>
              </a:rPr>
              <a:t> = d.h</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2219483" y="3305867"/>
              <a:ext cx="9383697" cy="730115"/>
            </a:xfrm>
            <a:prstGeom prst="rect">
              <a:avLst/>
            </a:prstGeom>
            <a:noFill/>
          </p:spPr>
          <p:txBody>
            <a:bodyPr wrap="square" rtlCol="0">
              <a:spAutoFit/>
            </a:bodyPr>
            <a:lstStyle/>
            <a:p>
              <a:pPr algn="just" defTabSz="685800">
                <a:lnSpc>
                  <a:spcPct val="150000"/>
                </a:lnSpc>
                <a:buClrTx/>
              </a:pPr>
              <a:r>
                <a:rPr lang="en-US" sz="2250" b="1" kern="1200">
                  <a:solidFill>
                    <a:prstClr val="white"/>
                  </a:solidFill>
                  <a:latin typeface="Arial" panose="020B0604020202020204" pitchFamily="34" charset="0"/>
                  <a:ea typeface="+mn-ea"/>
                  <a:cs typeface="Arial" panose="020B0604020202020204" pitchFamily="34" charset="0"/>
                </a:rPr>
                <a:t>Câu hỏi 2: </a:t>
              </a:r>
              <a:r>
                <a:rPr lang="en-US" sz="2250" kern="1200">
                  <a:solidFill>
                    <a:prstClr val="white"/>
                  </a:solidFill>
                  <a:latin typeface="Arial" panose="020B0604020202020204" pitchFamily="34" charset="0"/>
                  <a:ea typeface="Times New Roman" panose="02020603050405020304" pitchFamily="18" charset="0"/>
                  <a:cs typeface="Arial" panose="020B0604020202020204" pitchFamily="34" charset="0"/>
                </a:rPr>
                <a:t>Công thức tính lực đẩy Acsimet là</a:t>
              </a:r>
              <a:endParaRPr lang="en-US" sz="2250" kern="1200">
                <a:solidFill>
                  <a:prstClr val="white"/>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3717491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0623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706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4572000" y="2084176"/>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574828" y="3450883"/>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572000" y="3450883"/>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16914" y="2571750"/>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250" kern="1200">
                <a:solidFill>
                  <a:prstClr val="white"/>
                </a:solidFill>
                <a:latin typeface="Arial" panose="020B0604020202020204" pitchFamily="34" charset="0"/>
                <a:ea typeface="+mn-ea"/>
                <a:cs typeface="Arial" panose="020B0604020202020204" pitchFamily="34" charset="0"/>
              </a:rPr>
              <a:t>F = 20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19742" y="3949497"/>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2250" kern="1200">
                <a:solidFill>
                  <a:prstClr val="white"/>
                </a:solidFill>
                <a:latin typeface="Arial" panose="020B0604020202020204" pitchFamily="34" charset="0"/>
                <a:ea typeface="+mn-ea"/>
                <a:cs typeface="Arial" panose="020B0604020202020204" pitchFamily="34" charset="0"/>
              </a:rPr>
              <a:t>F = 25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574828" y="2079959"/>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19742" y="2567533"/>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2250" kern="1200">
                <a:solidFill>
                  <a:prstClr val="white"/>
                </a:solidFill>
                <a:latin typeface="Arial" panose="020B0604020202020204" pitchFamily="34" charset="0"/>
                <a:ea typeface="+mn-ea"/>
                <a:cs typeface="Arial" panose="020B0604020202020204" pitchFamily="34" charset="0"/>
              </a:rPr>
              <a:t>F = 15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16914" y="3949497"/>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250" kern="1200">
                <a:solidFill>
                  <a:prstClr val="white"/>
                </a:solidFill>
                <a:latin typeface="Arial" panose="020B0604020202020204" pitchFamily="34" charset="0"/>
                <a:ea typeface="+mn-ea"/>
                <a:cs typeface="Arial" panose="020B0604020202020204" pitchFamily="34" charset="0"/>
              </a:rPr>
              <a:t>F = 10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62346" y="604380"/>
            <a:ext cx="9144000" cy="1237711"/>
            <a:chOff x="0" y="2870531"/>
            <a:chExt cx="12192000" cy="1650281"/>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404151" y="2870531"/>
              <a:ext cx="9383697" cy="1650281"/>
            </a:xfrm>
            <a:prstGeom prst="rect">
              <a:avLst/>
            </a:prstGeom>
            <a:noFill/>
          </p:spPr>
          <p:txBody>
            <a:bodyPr wrap="square" rtlCol="0">
              <a:spAutoFit/>
            </a:bodyPr>
            <a:lstStyle/>
            <a:p>
              <a:pPr algn="just" defTabSz="685800">
                <a:lnSpc>
                  <a:spcPct val="150000"/>
                </a:lnSpc>
                <a:buClrTx/>
              </a:pPr>
              <a:r>
                <a:rPr lang="en-US" sz="1725" b="1" kern="1200">
                  <a:solidFill>
                    <a:prstClr val="white"/>
                  </a:solidFill>
                  <a:latin typeface="Arial" panose="020B0604020202020204" pitchFamily="34" charset="0"/>
                  <a:ea typeface="+mn-ea"/>
                  <a:cs typeface="Arial" panose="020B0604020202020204" pitchFamily="34" charset="0"/>
                </a:rPr>
                <a:t>Câu hỏi 3: </a:t>
              </a:r>
              <a:r>
                <a:rPr lang="en-US" sz="1725" kern="1200">
                  <a:solidFill>
                    <a:prstClr val="white"/>
                  </a:solidFill>
                  <a:latin typeface="Arial" panose="020B0604020202020204" pitchFamily="34" charset="0"/>
                  <a:ea typeface="Times New Roman" panose="02020603050405020304" pitchFamily="18" charset="0"/>
                  <a:cs typeface="Arial" panose="020B0604020202020204" pitchFamily="34" charset="0"/>
                </a:rPr>
                <a:t>Thể tích của một miếng sắt là 2dm</a:t>
              </a:r>
              <a:r>
                <a:rPr lang="en-US" sz="1725" kern="120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en-US" sz="1725" kern="1200">
                  <a:solidFill>
                    <a:prstClr val="white"/>
                  </a:solidFill>
                  <a:latin typeface="Arial" panose="020B0604020202020204" pitchFamily="34" charset="0"/>
                  <a:ea typeface="Times New Roman" panose="02020603050405020304" pitchFamily="18" charset="0"/>
                  <a:cs typeface="Arial" panose="020B0604020202020204" pitchFamily="34" charset="0"/>
                </a:rPr>
                <a:t>. Lực đẩy tác dụng lên miếng sắt khi nhúng chìm trong nước sẽ nhận giá trị nào trong các giá trị sau:</a:t>
              </a:r>
              <a:endParaRPr lang="en-US" sz="1725"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07065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268443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45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603457" y="352893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526637"/>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753697" y="3815561"/>
            <a:ext cx="3487814" cy="839525"/>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1725" kern="1200">
                <a:solidFill>
                  <a:prstClr val="white"/>
                </a:solidFill>
                <a:latin typeface="Arial" panose="020B0604020202020204" pitchFamily="34" charset="0"/>
                <a:ea typeface="+mn-ea"/>
                <a:cs typeface="Arial" panose="020B0604020202020204" pitchFamily="34" charset="0"/>
              </a:rPr>
              <a:t>Lực đẩy Acsimet có điểm đặt ở vật</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691026" y="2062555"/>
            <a:ext cx="3487814" cy="1237711"/>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1725" kern="1200">
                <a:solidFill>
                  <a:prstClr val="white"/>
                </a:solidFill>
                <a:latin typeface="Arial" panose="020B0604020202020204" pitchFamily="34" charset="0"/>
                <a:ea typeface="+mn-ea"/>
                <a:cs typeface="Arial" panose="020B0604020202020204" pitchFamily="34" charset="0"/>
              </a:rPr>
              <a:t>Lực đẩy Acsimet tác dụng theo mọi phương vì chất lỏng gây áp suất theo mọi phương</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6527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07643" y="2322997"/>
            <a:ext cx="3487814" cy="839525"/>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1725" kern="1200">
                <a:solidFill>
                  <a:prstClr val="white"/>
                </a:solidFill>
                <a:latin typeface="Arial" panose="020B0604020202020204" pitchFamily="34" charset="0"/>
                <a:ea typeface="+mn-ea"/>
                <a:cs typeface="Arial" panose="020B0604020202020204" pitchFamily="34" charset="0"/>
              </a:rPr>
              <a:t>Lực đẩy Acsimet cùng chiều với trọng lực</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91026" y="3815561"/>
            <a:ext cx="3487814" cy="839525"/>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defRPr/>
            </a:pPr>
            <a:r>
              <a:rPr lang="en-US" sz="1725" kern="120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1725" kern="1200">
                <a:solidFill>
                  <a:prstClr val="white"/>
                </a:solidFill>
                <a:latin typeface="Arial" panose="020B0604020202020204" pitchFamily="34" charset="0"/>
                <a:ea typeface="+mn-ea"/>
                <a:cs typeface="Arial" panose="020B0604020202020204" pitchFamily="34" charset="0"/>
              </a:rPr>
              <a:t>Lực đẩy Acsimet luôn có độ lớn bằng trọng lượng của vật</a:t>
            </a:r>
            <a:endParaRPr lang="en-US" sz="1725"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03483" y="3266257"/>
              <a:ext cx="9383697" cy="730115"/>
            </a:xfrm>
            <a:prstGeom prst="rect">
              <a:avLst/>
            </a:prstGeom>
            <a:noFill/>
          </p:spPr>
          <p:txBody>
            <a:bodyPr wrap="square" rtlCol="0">
              <a:spAutoFit/>
            </a:bodyPr>
            <a:lstStyle/>
            <a:p>
              <a:pPr defTabSz="685800">
                <a:lnSpc>
                  <a:spcPct val="150000"/>
                </a:lnSpc>
                <a:buClrTx/>
                <a:defRPr/>
              </a:pPr>
              <a:r>
                <a:rPr lang="en-US" sz="2250" b="1" kern="1200">
                  <a:solidFill>
                    <a:prstClr val="white"/>
                  </a:solidFill>
                  <a:latin typeface="Arial" panose="020B0604020202020204" pitchFamily="34" charset="0"/>
                  <a:ea typeface="+mn-ea"/>
                  <a:cs typeface="Arial" panose="020B0604020202020204" pitchFamily="34" charset="0"/>
                </a:rPr>
                <a:t>Câu hỏi 4: </a:t>
              </a:r>
              <a:r>
                <a:rPr lang="en-US" sz="2250" kern="1200">
                  <a:solidFill>
                    <a:prstClr val="white"/>
                  </a:solidFill>
                  <a:latin typeface="Arial" panose="020B0604020202020204" pitchFamily="34" charset="0"/>
                  <a:ea typeface="Times New Roman" panose="02020603050405020304" pitchFamily="18" charset="0"/>
                  <a:cs typeface="Arial" panose="020B0604020202020204" pitchFamily="34" charset="0"/>
                </a:rPr>
                <a:t>Trong các câu sau, câu nào đúng?</a:t>
              </a:r>
              <a:endParaRPr lang="en-US" sz="22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2438959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60291"/>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838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d">
            <a:extLst>
              <a:ext uri="{FF2B5EF4-FFF2-40B4-BE49-F238E27FC236}">
                <a16:creationId xmlns:a16="http://schemas.microsoft.com/office/drawing/2014/main" id="{D0E6AFB4-275F-4728-9A13-27E00F9EA3A2}"/>
              </a:ext>
            </a:extLst>
          </p:cNvPr>
          <p:cNvSpPr/>
          <p:nvPr/>
        </p:nvSpPr>
        <p:spPr>
          <a:xfrm flipH="1">
            <a:off x="4601922"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80343"/>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21171" y="4043206"/>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250" kern="1200">
                <a:solidFill>
                  <a:prstClr val="white"/>
                </a:solidFill>
                <a:latin typeface="Arial" panose="020B0604020202020204" pitchFamily="34" charset="0"/>
                <a:ea typeface="+mn-ea"/>
                <a:cs typeface="Arial" panose="020B0604020202020204" pitchFamily="34" charset="0"/>
              </a:rPr>
              <a:t>40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2533812"/>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250" kern="1200">
                <a:solidFill>
                  <a:prstClr val="white"/>
                </a:solidFill>
                <a:latin typeface="Arial" panose="020B0604020202020204" pitchFamily="34" charset="0"/>
                <a:ea typeface="+mn-ea"/>
                <a:cs typeface="Arial" panose="020B0604020202020204" pitchFamily="34" charset="0"/>
              </a:rPr>
              <a:t>40000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8034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2533813"/>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2250" kern="1200">
                <a:solidFill>
                  <a:prstClr val="white"/>
                </a:solidFill>
                <a:latin typeface="Arial" panose="020B0604020202020204" pitchFamily="34" charset="0"/>
                <a:ea typeface="+mn-ea"/>
                <a:cs typeface="Arial" panose="020B0604020202020204" pitchFamily="34" charset="0"/>
              </a:rPr>
              <a:t>4000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723999" y="4043206"/>
            <a:ext cx="3487814" cy="438582"/>
          </a:xfrm>
          <a:prstGeom prst="rect">
            <a:avLst/>
          </a:prstGeom>
          <a:noFill/>
        </p:spPr>
        <p:txBody>
          <a:bodyPr wrap="square" rtlCol="0">
            <a:spAutoFit/>
          </a:bodyPr>
          <a:lstStyle/>
          <a:p>
            <a:pPr marL="257175" indent="-257175" defTabSz="685800">
              <a:buClr>
                <a:prstClr val="white"/>
              </a:buClr>
              <a:buFont typeface="Wingdings" panose="05000000000000000000" pitchFamily="2" charset="2"/>
              <a:buChar char="w"/>
              <a:defRPr/>
            </a:pPr>
            <a:r>
              <a:rPr lang="en-US" sz="2250" kern="120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2250" kern="1200">
                <a:solidFill>
                  <a:prstClr val="white"/>
                </a:solidFill>
                <a:latin typeface="Arial" panose="020B0604020202020204" pitchFamily="34" charset="0"/>
                <a:ea typeface="+mn-ea"/>
                <a:cs typeface="Arial" panose="020B0604020202020204" pitchFamily="34" charset="0"/>
              </a:rPr>
              <a:t>2500 N</a:t>
            </a:r>
            <a:endParaRPr lang="en-US" sz="2250" kern="1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345AFF11-E773-DA5E-4CCB-A54914AACCDA}"/>
              </a:ext>
            </a:extLst>
          </p:cNvPr>
          <p:cNvGrpSpPr/>
          <p:nvPr/>
        </p:nvGrpSpPr>
        <p:grpSpPr>
          <a:xfrm>
            <a:off x="0" y="683606"/>
            <a:ext cx="9144000" cy="1133775"/>
            <a:chOff x="0" y="2959512"/>
            <a:chExt cx="12192000" cy="1511700"/>
          </a:xfrm>
        </p:grpSpPr>
        <p:cxnSp>
          <p:nvCxnSpPr>
            <p:cNvPr id="3" name="Straight Connector 2">
              <a:extLst>
                <a:ext uri="{FF2B5EF4-FFF2-40B4-BE49-F238E27FC236}">
                  <a16:creationId xmlns:a16="http://schemas.microsoft.com/office/drawing/2014/main" id="{FDA77D26-B8EA-7AF0-F1BB-18D43AC99778}"/>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955C229-07EE-C309-D06D-5F270C589EB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A2E969-A4E4-5927-4B97-98D578B161A9}"/>
                </a:ext>
              </a:extLst>
            </p:cNvPr>
            <p:cNvSpPr txBox="1"/>
            <p:nvPr/>
          </p:nvSpPr>
          <p:spPr>
            <a:xfrm>
              <a:off x="1364256" y="3020131"/>
              <a:ext cx="9383697" cy="1451081"/>
            </a:xfrm>
            <a:prstGeom prst="rect">
              <a:avLst/>
            </a:prstGeom>
            <a:noFill/>
          </p:spPr>
          <p:txBody>
            <a:bodyPr wrap="square" rtlCol="0">
              <a:spAutoFit/>
            </a:bodyPr>
            <a:lstStyle/>
            <a:p>
              <a:pPr algn="just" defTabSz="685800">
                <a:lnSpc>
                  <a:spcPct val="150000"/>
                </a:lnSpc>
                <a:buClrTx/>
                <a:defRPr/>
              </a:pPr>
              <a:r>
                <a:rPr lang="en-US" sz="1500" b="1" kern="1200">
                  <a:solidFill>
                    <a:prstClr val="white"/>
                  </a:solidFill>
                  <a:latin typeface="Arial" panose="020B0604020202020204" pitchFamily="34" charset="0"/>
                  <a:ea typeface="+mn-ea"/>
                  <a:cs typeface="Arial" panose="020B0604020202020204" pitchFamily="34" charset="0"/>
                </a:rPr>
                <a:t>Câu hỏi 5: </a:t>
              </a:r>
              <a:r>
                <a:rPr lang="en-US" sz="1500" kern="1200">
                  <a:solidFill>
                    <a:prstClr val="white"/>
                  </a:solidFill>
                  <a:latin typeface="Arial" panose="020B0604020202020204" pitchFamily="34" charset="0"/>
                  <a:ea typeface="Times New Roman" panose="02020603050405020304" pitchFamily="18" charset="0"/>
                  <a:cs typeface="Arial" panose="020B0604020202020204" pitchFamily="34" charset="0"/>
                </a:rPr>
                <a:t>Một quả cầu bằng sắt có thể tích 4 dm</a:t>
              </a:r>
              <a:r>
                <a:rPr lang="en-US" sz="1500" kern="120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en-US" sz="1500" kern="1200">
                  <a:solidFill>
                    <a:prstClr val="white"/>
                  </a:solidFill>
                  <a:latin typeface="Arial" panose="020B0604020202020204" pitchFamily="34" charset="0"/>
                  <a:ea typeface="Times New Roman" panose="02020603050405020304" pitchFamily="18" charset="0"/>
                  <a:cs typeface="Arial" panose="020B0604020202020204" pitchFamily="34" charset="0"/>
                </a:rPr>
                <a:t> được nhúng chìm trong nước, biết khối lượng riêng của nước 1000kg/m</a:t>
              </a:r>
              <a:r>
                <a:rPr lang="en-US" sz="1500" kern="120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en-US" sz="1500" kern="1200">
                  <a:solidFill>
                    <a:prstClr val="white"/>
                  </a:solidFill>
                  <a:latin typeface="Arial" panose="020B0604020202020204" pitchFamily="34" charset="0"/>
                  <a:ea typeface="Times New Roman" panose="02020603050405020304" pitchFamily="18" charset="0"/>
                  <a:cs typeface="Arial" panose="020B0604020202020204" pitchFamily="34" charset="0"/>
                </a:rPr>
                <a:t>. Lực đẩy Acsimet tác dụng lên quả cầu là:</a:t>
              </a:r>
              <a:endParaRPr lang="en-US" sz="150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97382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1" name="Picture 14">
            <a:extLst>
              <a:ext uri="{FF2B5EF4-FFF2-40B4-BE49-F238E27FC236}">
                <a16:creationId xmlns:a16="http://schemas.microsoft.com/office/drawing/2014/main" id="{AB840556-86D8-84A3-FE73-398C5EC23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9067" y="253624"/>
            <a:ext cx="1019685" cy="1408892"/>
          </a:xfrm>
          <a:prstGeom prst="rect">
            <a:avLst/>
          </a:prstGeom>
        </p:spPr>
      </p:pic>
      <p:sp>
        <p:nvSpPr>
          <p:cNvPr id="8" name="TextBox 7">
            <a:extLst>
              <a:ext uri="{FF2B5EF4-FFF2-40B4-BE49-F238E27FC236}">
                <a16:creationId xmlns:a16="http://schemas.microsoft.com/office/drawing/2014/main" id="{A84D4CD9-C3FD-09AD-D7C2-801AF9B0CC6C}"/>
              </a:ext>
            </a:extLst>
          </p:cNvPr>
          <p:cNvSpPr txBox="1"/>
          <p:nvPr/>
        </p:nvSpPr>
        <p:spPr>
          <a:xfrm>
            <a:off x="1957848" y="73263"/>
            <a:ext cx="6588841" cy="1881990"/>
          </a:xfrm>
          <a:prstGeom prst="rect">
            <a:avLst/>
          </a:prstGeom>
          <a:noFill/>
        </p:spPr>
        <p:txBody>
          <a:bodyPr wrap="square">
            <a:spAutoFit/>
          </a:bodyPr>
          <a:lstStyle/>
          <a:p>
            <a:pPr marL="0" marR="0" algn="just">
              <a:lnSpc>
                <a:spcPct val="150000"/>
              </a:lnSpc>
              <a:spcBef>
                <a:spcPts val="0"/>
              </a:spcBef>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Mở đầu (SGK – tr77)</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Kéo một xô nước từ giếng lên (hình 15.1). Vì sao khi kéo xô nước còn chìm trong nước ta thấy nhẹ  hơn khi nó đã được kéo lên khỏi mặt nước?</a:t>
            </a:r>
            <a:endParaRPr lang="en-US" sz="2000">
              <a:effectLst/>
              <a:latin typeface="+mj-lt"/>
              <a:ea typeface="Calibri" panose="020F0502020204030204" pitchFamily="34" charset="0"/>
              <a:cs typeface="Times New Roman" panose="02020603050405020304" pitchFamily="18" charset="0"/>
            </a:endParaRPr>
          </a:p>
        </p:txBody>
      </p:sp>
      <p:sp>
        <p:nvSpPr>
          <p:cNvPr id="9" name="Rounded Rectangular Callout 9">
            <a:extLst>
              <a:ext uri="{FF2B5EF4-FFF2-40B4-BE49-F238E27FC236}">
                <a16:creationId xmlns:a16="http://schemas.microsoft.com/office/drawing/2014/main" id="{609E6D92-CF45-9A62-785F-CE6FA728B164}"/>
              </a:ext>
            </a:extLst>
          </p:cNvPr>
          <p:cNvSpPr/>
          <p:nvPr/>
        </p:nvSpPr>
        <p:spPr>
          <a:xfrm>
            <a:off x="1283109" y="2475885"/>
            <a:ext cx="7263580" cy="2284074"/>
          </a:xfrm>
          <a:prstGeom prst="wedgeRoundRectCallout">
            <a:avLst>
              <a:gd name="adj1" fmla="val -58544"/>
              <a:gd name="adj2" fmla="val -40471"/>
              <a:gd name="adj3" fmla="val 16667"/>
            </a:avLst>
          </a:prstGeom>
          <a:solidFill>
            <a:schemeClr val="bg1"/>
          </a:solidFill>
          <a:ln w="57150">
            <a:solidFill>
              <a:schemeClr val="accent3">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 </a:t>
            </a:r>
            <a:r>
              <a:rPr lang="en-US" sz="2000">
                <a:solidFill>
                  <a:schemeClr val="tx1"/>
                </a:solidFill>
              </a:rPr>
              <a:t>Khi xô nước còn chìm trong nước ta thấy nhẹ hơn khi nó đã được kéo lên khỏi mặt nước vì khi vật ở trong nước thì nước đã tác dụng một lực đẩy lên vật lớn hơn lực đẩy của không khí tác dụng lên vật khi vật đã lên khỏi mặt nước.</a:t>
            </a:r>
          </a:p>
        </p:txBody>
      </p:sp>
    </p:spTree>
    <p:extLst>
      <p:ext uri="{BB962C8B-B14F-4D97-AF65-F5344CB8AC3E}">
        <p14:creationId xmlns:p14="http://schemas.microsoft.com/office/powerpoint/2010/main" val="287972566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 name="TextBox 5">
            <a:extLst>
              <a:ext uri="{FF2B5EF4-FFF2-40B4-BE49-F238E27FC236}">
                <a16:creationId xmlns:a16="http://schemas.microsoft.com/office/drawing/2014/main" id="{3437DFBC-6FC8-2BDD-A09C-875519544798}"/>
              </a:ext>
            </a:extLst>
          </p:cNvPr>
          <p:cNvSpPr txBox="1"/>
          <p:nvPr/>
        </p:nvSpPr>
        <p:spPr>
          <a:xfrm>
            <a:off x="593623" y="117508"/>
            <a:ext cx="8277532" cy="1881990"/>
          </a:xfrm>
          <a:prstGeom prst="rect">
            <a:avLst/>
          </a:prstGeom>
          <a:noFill/>
        </p:spPr>
        <p:txBody>
          <a:bodyPr wrap="square">
            <a:spAutoFit/>
          </a:bodyPr>
          <a:lstStyle/>
          <a:p>
            <a:pPr marL="0" marR="0" algn="just">
              <a:lnSpc>
                <a:spcPct val="150000"/>
              </a:lnSpc>
              <a:spcBef>
                <a:spcPts val="0"/>
              </a:spcBef>
              <a:spcAft>
                <a:spcPts val="0"/>
              </a:spcAft>
            </a:pPr>
            <a:r>
              <a:rPr lang="en-US" sz="2000" b="1">
                <a:effectLst/>
                <a:latin typeface="+mj-lt"/>
                <a:ea typeface="Calibri" panose="020F0502020204030204" pitchFamily="34" charset="0"/>
                <a:cs typeface="Times New Roman" panose="02020603050405020304" pitchFamily="18" charset="0"/>
              </a:rPr>
              <a:t>Luyện tập 2 (SGK – tr80)</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effectLst/>
                <a:latin typeface="+mj-lt"/>
                <a:ea typeface="Calibri" panose="020F0502020204030204" pitchFamily="34" charset="0"/>
                <a:cs typeface="Times New Roman" panose="02020603050405020304" pitchFamily="18" charset="0"/>
              </a:rPr>
              <a:t>Thả vào trong nước hai vật hình hộp có kích thước giống nhau, một vật bằng gỗ và một vật bằng sắt (hình 15.6). So sánh lực đẩy Acsimet tác dụng lên hai vật.</a:t>
            </a:r>
          </a:p>
        </p:txBody>
      </p:sp>
      <p:pic>
        <p:nvPicPr>
          <p:cNvPr id="9" name="Picture 8">
            <a:extLst>
              <a:ext uri="{FF2B5EF4-FFF2-40B4-BE49-F238E27FC236}">
                <a16:creationId xmlns:a16="http://schemas.microsoft.com/office/drawing/2014/main" id="{7B28E592-A449-11BE-8C7D-84AEB0D9A70C}"/>
              </a:ext>
            </a:extLst>
          </p:cNvPr>
          <p:cNvPicPr>
            <a:picLocks noChangeAspect="1"/>
          </p:cNvPicPr>
          <p:nvPr/>
        </p:nvPicPr>
        <p:blipFill>
          <a:blip r:embed="rId3"/>
          <a:stretch>
            <a:fillRect/>
          </a:stretch>
        </p:blipFill>
        <p:spPr>
          <a:xfrm>
            <a:off x="2885767" y="1999498"/>
            <a:ext cx="3955127" cy="2820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5697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6" name="Google Shape;726;p37"/>
          <p:cNvGrpSpPr/>
          <p:nvPr/>
        </p:nvGrpSpPr>
        <p:grpSpPr>
          <a:xfrm rot="4323287">
            <a:off x="-430260" y="3820512"/>
            <a:ext cx="1816297" cy="1404561"/>
            <a:chOff x="2225675" y="1937950"/>
            <a:chExt cx="1831800" cy="1416550"/>
          </a:xfrm>
        </p:grpSpPr>
        <p:sp>
          <p:nvSpPr>
            <p:cNvPr id="727" name="Google Shape;727;p37"/>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7"/>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Rectangle: Rounded Corners 4">
            <a:extLst>
              <a:ext uri="{FF2B5EF4-FFF2-40B4-BE49-F238E27FC236}">
                <a16:creationId xmlns:a16="http://schemas.microsoft.com/office/drawing/2014/main" id="{3ED7C627-BD6E-7E37-BD42-D2FDF8965B8C}"/>
              </a:ext>
            </a:extLst>
          </p:cNvPr>
          <p:cNvSpPr/>
          <p:nvPr/>
        </p:nvSpPr>
        <p:spPr>
          <a:xfrm>
            <a:off x="2536722" y="149174"/>
            <a:ext cx="3716594" cy="676736"/>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0000"/>
                </a:solidFill>
              </a:rPr>
              <a:t>Trả lời</a:t>
            </a:r>
          </a:p>
        </p:txBody>
      </p:sp>
      <p:sp>
        <p:nvSpPr>
          <p:cNvPr id="8" name="Rounded Rectangular Callout 9">
            <a:extLst>
              <a:ext uri="{FF2B5EF4-FFF2-40B4-BE49-F238E27FC236}">
                <a16:creationId xmlns:a16="http://schemas.microsoft.com/office/drawing/2014/main" id="{B300DC38-44ED-2186-6A71-E2779AC343DB}"/>
              </a:ext>
            </a:extLst>
          </p:cNvPr>
          <p:cNvSpPr/>
          <p:nvPr/>
        </p:nvSpPr>
        <p:spPr>
          <a:xfrm>
            <a:off x="1581764" y="1024132"/>
            <a:ext cx="7263580" cy="1392760"/>
          </a:xfrm>
          <a:prstGeom prst="wedgeRoundRectCallout">
            <a:avLst>
              <a:gd name="adj1" fmla="val -48595"/>
              <a:gd name="adj2" fmla="val -13351"/>
              <a:gd name="adj3" fmla="val 16667"/>
            </a:avLst>
          </a:prstGeom>
          <a:solidFill>
            <a:schemeClr val="bg1"/>
          </a:solidFill>
          <a:ln w="57150">
            <a:solidFill>
              <a:schemeClr val="accent3">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Ở Hình 15.6 a, ta thấy vật bằng gỗ nổi lên mặt nước, chứng tỏ F</a:t>
            </a:r>
            <a:r>
              <a:rPr lang="en-US" sz="1800" baseline="-25000">
                <a:solidFill>
                  <a:schemeClr val="tx1"/>
                </a:solidFill>
              </a:rPr>
              <a:t>A</a:t>
            </a:r>
            <a:r>
              <a:rPr lang="en-US" sz="1800">
                <a:solidFill>
                  <a:schemeClr val="tx1"/>
                </a:solidFill>
              </a:rPr>
              <a:t> &gt; P</a:t>
            </a:r>
            <a:r>
              <a:rPr lang="en-US" sz="1800" baseline="-25000">
                <a:solidFill>
                  <a:schemeClr val="tx1"/>
                </a:solidFill>
              </a:rPr>
              <a:t>gỗ</a:t>
            </a:r>
            <a:r>
              <a:rPr lang="en-US" sz="1800">
                <a:solidFill>
                  <a:schemeClr val="tx1"/>
                </a:solidFill>
              </a:rPr>
              <a:t> làm vật nổi lên. Khi vật nổi trên mặt nước và đạt trạng thái cân bằng thì: F</a:t>
            </a:r>
            <a:r>
              <a:rPr lang="en-US" sz="1800" baseline="-25000">
                <a:solidFill>
                  <a:schemeClr val="tx1"/>
                </a:solidFill>
              </a:rPr>
              <a:t>A</a:t>
            </a:r>
            <a:r>
              <a:rPr lang="en-US" sz="1800">
                <a:solidFill>
                  <a:schemeClr val="tx1"/>
                </a:solidFill>
              </a:rPr>
              <a:t> = P</a:t>
            </a:r>
            <a:r>
              <a:rPr lang="en-US" sz="1800" baseline="-25000">
                <a:solidFill>
                  <a:schemeClr val="tx1"/>
                </a:solidFill>
              </a:rPr>
              <a:t>gỗ</a:t>
            </a:r>
            <a:endParaRPr lang="en-US" sz="1800">
              <a:solidFill>
                <a:schemeClr val="tx1"/>
              </a:solidFill>
            </a:endParaRPr>
          </a:p>
        </p:txBody>
      </p:sp>
      <p:sp>
        <p:nvSpPr>
          <p:cNvPr id="10" name="Rounded Rectangular Callout 9">
            <a:extLst>
              <a:ext uri="{FF2B5EF4-FFF2-40B4-BE49-F238E27FC236}">
                <a16:creationId xmlns:a16="http://schemas.microsoft.com/office/drawing/2014/main" id="{EBF0B001-75D7-CF62-E498-E3FDA4DAA8BF}"/>
              </a:ext>
            </a:extLst>
          </p:cNvPr>
          <p:cNvSpPr/>
          <p:nvPr/>
        </p:nvSpPr>
        <p:spPr>
          <a:xfrm>
            <a:off x="1581764" y="2622488"/>
            <a:ext cx="7263580" cy="1028292"/>
          </a:xfrm>
          <a:prstGeom prst="wedgeRoundRectCallout">
            <a:avLst>
              <a:gd name="adj1" fmla="val -48595"/>
              <a:gd name="adj2" fmla="val -13351"/>
              <a:gd name="adj3" fmla="val 16667"/>
            </a:avLst>
          </a:prstGeom>
          <a:solidFill>
            <a:schemeClr val="bg1"/>
          </a:solidFill>
          <a:ln w="57150">
            <a:solidFill>
              <a:schemeClr val="accent3">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Ở Hình 15.6 b, ta thấy vật bằng sắt chìm hoàn toàn trong nước (nằm ở đáy cốc), chứng tỏ F</a:t>
            </a:r>
            <a:r>
              <a:rPr lang="en-US" sz="1800" baseline="-25000">
                <a:solidFill>
                  <a:schemeClr val="tx1"/>
                </a:solidFill>
              </a:rPr>
              <a:t>A</a:t>
            </a:r>
            <a:r>
              <a:rPr lang="en-US" sz="1800">
                <a:solidFill>
                  <a:schemeClr val="tx1"/>
                </a:solidFill>
              </a:rPr>
              <a:t> &lt; P</a:t>
            </a:r>
            <a:r>
              <a:rPr lang="en-US" sz="1800" baseline="-25000">
                <a:solidFill>
                  <a:schemeClr val="tx1"/>
                </a:solidFill>
              </a:rPr>
              <a:t>sắt</a:t>
            </a:r>
            <a:r>
              <a:rPr lang="en-US" sz="1800">
                <a:solidFill>
                  <a:schemeClr val="tx1"/>
                </a:solidFill>
              </a:rPr>
              <a:t> làm vật chìm xuống</a:t>
            </a:r>
          </a:p>
        </p:txBody>
      </p:sp>
      <p:sp>
        <p:nvSpPr>
          <p:cNvPr id="11" name="Rounded Rectangular Callout 9">
            <a:extLst>
              <a:ext uri="{FF2B5EF4-FFF2-40B4-BE49-F238E27FC236}">
                <a16:creationId xmlns:a16="http://schemas.microsoft.com/office/drawing/2014/main" id="{CA001E2D-C3C5-0CC3-48F6-A3C40C9CFAB0}"/>
              </a:ext>
            </a:extLst>
          </p:cNvPr>
          <p:cNvSpPr/>
          <p:nvPr/>
        </p:nvSpPr>
        <p:spPr>
          <a:xfrm>
            <a:off x="1581764" y="3956816"/>
            <a:ext cx="7263580" cy="1028292"/>
          </a:xfrm>
          <a:prstGeom prst="wedgeRoundRectCallout">
            <a:avLst>
              <a:gd name="adj1" fmla="val -48595"/>
              <a:gd name="adj2" fmla="val -13351"/>
              <a:gd name="adj3" fmla="val 16667"/>
            </a:avLst>
          </a:prstGeom>
          <a:solidFill>
            <a:schemeClr val="bg1"/>
          </a:solidFill>
          <a:ln w="57150">
            <a:solidFill>
              <a:schemeClr val="accent3">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Vật chìm hoàn toàn trong nước sẽ chịu tác dụng của lực đẩy Acsimet lớn hơn vật không chìm hoàn toàn trong nước</a:t>
            </a:r>
          </a:p>
        </p:txBody>
      </p:sp>
      <p:sp>
        <p:nvSpPr>
          <p:cNvPr id="14" name="Arrow: Right 13">
            <a:extLst>
              <a:ext uri="{FF2B5EF4-FFF2-40B4-BE49-F238E27FC236}">
                <a16:creationId xmlns:a16="http://schemas.microsoft.com/office/drawing/2014/main" id="{CE7E79FD-312C-2696-4236-783152B52EE6}"/>
              </a:ext>
            </a:extLst>
          </p:cNvPr>
          <p:cNvSpPr/>
          <p:nvPr/>
        </p:nvSpPr>
        <p:spPr>
          <a:xfrm>
            <a:off x="227235" y="1386348"/>
            <a:ext cx="878894" cy="560439"/>
          </a:xfrm>
          <a:prstGeom prst="rightArrow">
            <a:avLst/>
          </a:prstGeom>
          <a:solidFill>
            <a:schemeClr val="bg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C91C854-793D-A8FC-377D-CC145659AA40}"/>
              </a:ext>
            </a:extLst>
          </p:cNvPr>
          <p:cNvSpPr/>
          <p:nvPr/>
        </p:nvSpPr>
        <p:spPr>
          <a:xfrm>
            <a:off x="379635" y="2856414"/>
            <a:ext cx="878894" cy="560439"/>
          </a:xfrm>
          <a:prstGeom prst="rightArrow">
            <a:avLst/>
          </a:prstGeom>
          <a:solidFill>
            <a:schemeClr val="bg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017E3C5-094D-435A-5E8F-70D591C592C2}"/>
              </a:ext>
            </a:extLst>
          </p:cNvPr>
          <p:cNvSpPr/>
          <p:nvPr/>
        </p:nvSpPr>
        <p:spPr>
          <a:xfrm>
            <a:off x="329291" y="3917462"/>
            <a:ext cx="878894" cy="560439"/>
          </a:xfrm>
          <a:prstGeom prst="rightArrow">
            <a:avLst/>
          </a:prstGeom>
          <a:solidFill>
            <a:schemeClr val="bg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880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928" name="Google Shape;928;p44"/>
          <p:cNvGrpSpPr/>
          <p:nvPr/>
        </p:nvGrpSpPr>
        <p:grpSpPr>
          <a:xfrm rot="10749581" flipH="1">
            <a:off x="6820696" y="4069936"/>
            <a:ext cx="2555280" cy="1512205"/>
            <a:chOff x="3970150" y="720600"/>
            <a:chExt cx="3346000" cy="1980150"/>
          </a:xfrm>
        </p:grpSpPr>
        <p:sp>
          <p:nvSpPr>
            <p:cNvPr id="929" name="Google Shape;929;p44"/>
            <p:cNvSpPr/>
            <p:nvPr/>
          </p:nvSpPr>
          <p:spPr>
            <a:xfrm>
              <a:off x="3970150" y="720600"/>
              <a:ext cx="3346000" cy="1980150"/>
            </a:xfrm>
            <a:custGeom>
              <a:avLst/>
              <a:gdLst/>
              <a:ahLst/>
              <a:cxnLst/>
              <a:rect l="l" t="t" r="r" b="b"/>
              <a:pathLst>
                <a:path w="133840" h="79206" extrusionOk="0">
                  <a:moveTo>
                    <a:pt x="105204" y="1"/>
                  </a:moveTo>
                  <a:cubicBezTo>
                    <a:pt x="100306" y="1"/>
                    <a:pt x="95579" y="2014"/>
                    <a:pt x="90358" y="3571"/>
                  </a:cubicBezTo>
                  <a:cubicBezTo>
                    <a:pt x="66906" y="10574"/>
                    <a:pt x="43926" y="18346"/>
                    <a:pt x="21578" y="28395"/>
                  </a:cubicBezTo>
                  <a:cubicBezTo>
                    <a:pt x="19502" y="29327"/>
                    <a:pt x="17375" y="30322"/>
                    <a:pt x="15850" y="32003"/>
                  </a:cubicBezTo>
                  <a:cubicBezTo>
                    <a:pt x="14316" y="33685"/>
                    <a:pt x="13530" y="36249"/>
                    <a:pt x="14545" y="38280"/>
                  </a:cubicBezTo>
                  <a:cubicBezTo>
                    <a:pt x="15731" y="40643"/>
                    <a:pt x="18746" y="41384"/>
                    <a:pt x="21393" y="41428"/>
                  </a:cubicBezTo>
                  <a:cubicBezTo>
                    <a:pt x="21561" y="41431"/>
                    <a:pt x="21729" y="41433"/>
                    <a:pt x="21897" y="41433"/>
                  </a:cubicBezTo>
                  <a:cubicBezTo>
                    <a:pt x="33972" y="41433"/>
                    <a:pt x="44813" y="33090"/>
                    <a:pt x="56902" y="32404"/>
                  </a:cubicBezTo>
                  <a:cubicBezTo>
                    <a:pt x="57129" y="32391"/>
                    <a:pt x="57358" y="32382"/>
                    <a:pt x="57587" y="32382"/>
                  </a:cubicBezTo>
                  <a:cubicBezTo>
                    <a:pt x="58203" y="32382"/>
                    <a:pt x="58816" y="32451"/>
                    <a:pt x="59362" y="32721"/>
                  </a:cubicBezTo>
                  <a:cubicBezTo>
                    <a:pt x="61222" y="33640"/>
                    <a:pt x="61339" y="36450"/>
                    <a:pt x="60118" y="38117"/>
                  </a:cubicBezTo>
                  <a:cubicBezTo>
                    <a:pt x="58895" y="39791"/>
                    <a:pt x="56841" y="40592"/>
                    <a:pt x="54902" y="41311"/>
                  </a:cubicBezTo>
                  <a:cubicBezTo>
                    <a:pt x="40266" y="46682"/>
                    <a:pt x="25394" y="51611"/>
                    <a:pt x="11567" y="58813"/>
                  </a:cubicBezTo>
                  <a:cubicBezTo>
                    <a:pt x="8395" y="60465"/>
                    <a:pt x="5186" y="62318"/>
                    <a:pt x="3023" y="65171"/>
                  </a:cubicBezTo>
                  <a:cubicBezTo>
                    <a:pt x="866" y="68032"/>
                    <a:pt x="0" y="72144"/>
                    <a:pt x="1830" y="75226"/>
                  </a:cubicBezTo>
                  <a:cubicBezTo>
                    <a:pt x="3616" y="78235"/>
                    <a:pt x="7010" y="79206"/>
                    <a:pt x="10644" y="79206"/>
                  </a:cubicBezTo>
                  <a:cubicBezTo>
                    <a:pt x="12889" y="79206"/>
                    <a:pt x="15226" y="78835"/>
                    <a:pt x="17332" y="78345"/>
                  </a:cubicBezTo>
                  <a:cubicBezTo>
                    <a:pt x="29773" y="75441"/>
                    <a:pt x="41971" y="71529"/>
                    <a:pt x="53782" y="66661"/>
                  </a:cubicBezTo>
                  <a:cubicBezTo>
                    <a:pt x="59080" y="64475"/>
                    <a:pt x="64312" y="62095"/>
                    <a:pt x="69602" y="59881"/>
                  </a:cubicBezTo>
                  <a:cubicBezTo>
                    <a:pt x="74663" y="57746"/>
                    <a:pt x="79770" y="55767"/>
                    <a:pt x="85037" y="54249"/>
                  </a:cubicBezTo>
                  <a:cubicBezTo>
                    <a:pt x="97056" y="50781"/>
                    <a:pt x="109735" y="49743"/>
                    <a:pt x="121599" y="45913"/>
                  </a:cubicBezTo>
                  <a:cubicBezTo>
                    <a:pt x="122807" y="45519"/>
                    <a:pt x="124000" y="45105"/>
                    <a:pt x="125186" y="44653"/>
                  </a:cubicBezTo>
                  <a:cubicBezTo>
                    <a:pt x="128617" y="43341"/>
                    <a:pt x="132344" y="41280"/>
                    <a:pt x="133128" y="37694"/>
                  </a:cubicBezTo>
                  <a:cubicBezTo>
                    <a:pt x="133839" y="34470"/>
                    <a:pt x="131712" y="31122"/>
                    <a:pt x="128831" y="29513"/>
                  </a:cubicBezTo>
                  <a:cubicBezTo>
                    <a:pt x="126542" y="28243"/>
                    <a:pt x="123890" y="27860"/>
                    <a:pt x="121247" y="27860"/>
                  </a:cubicBezTo>
                  <a:cubicBezTo>
                    <a:pt x="120561" y="27860"/>
                    <a:pt x="119876" y="27885"/>
                    <a:pt x="119198" y="27928"/>
                  </a:cubicBezTo>
                  <a:cubicBezTo>
                    <a:pt x="111603" y="28409"/>
                    <a:pt x="105534" y="31158"/>
                    <a:pt x="98754" y="34211"/>
                  </a:cubicBezTo>
                  <a:cubicBezTo>
                    <a:pt x="97493" y="34781"/>
                    <a:pt x="94257" y="35810"/>
                    <a:pt x="91718" y="35810"/>
                  </a:cubicBezTo>
                  <a:cubicBezTo>
                    <a:pt x="89407" y="35810"/>
                    <a:pt x="87674" y="34958"/>
                    <a:pt x="88535" y="32129"/>
                  </a:cubicBezTo>
                  <a:cubicBezTo>
                    <a:pt x="90144" y="26832"/>
                    <a:pt x="107504" y="24467"/>
                    <a:pt x="112159" y="22608"/>
                  </a:cubicBezTo>
                  <a:cubicBezTo>
                    <a:pt x="123541" y="18042"/>
                    <a:pt x="123518" y="7239"/>
                    <a:pt x="112766" y="1822"/>
                  </a:cubicBezTo>
                  <a:cubicBezTo>
                    <a:pt x="110147" y="505"/>
                    <a:pt x="107654" y="1"/>
                    <a:pt x="105204" y="1"/>
                  </a:cubicBezTo>
                  <a:close/>
                </a:path>
              </a:pathLst>
            </a:custGeom>
            <a:solidFill>
              <a:srgbClr val="ED1E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44"/>
            <p:cNvSpPr/>
            <p:nvPr/>
          </p:nvSpPr>
          <p:spPr>
            <a:xfrm>
              <a:off x="5215250" y="987475"/>
              <a:ext cx="1560825" cy="687425"/>
            </a:xfrm>
            <a:custGeom>
              <a:avLst/>
              <a:gdLst/>
              <a:ahLst/>
              <a:cxnLst/>
              <a:rect l="l" t="t" r="r" b="b"/>
              <a:pathLst>
                <a:path w="62433" h="27497" extrusionOk="0">
                  <a:moveTo>
                    <a:pt x="60858" y="1"/>
                  </a:moveTo>
                  <a:cubicBezTo>
                    <a:pt x="60687" y="1"/>
                    <a:pt x="60512" y="24"/>
                    <a:pt x="60343" y="48"/>
                  </a:cubicBezTo>
                  <a:lnTo>
                    <a:pt x="60341" y="48"/>
                  </a:lnTo>
                  <a:cubicBezTo>
                    <a:pt x="49585" y="1589"/>
                    <a:pt x="39217" y="4954"/>
                    <a:pt x="28909" y="8280"/>
                  </a:cubicBezTo>
                  <a:cubicBezTo>
                    <a:pt x="23781" y="9935"/>
                    <a:pt x="18654" y="11593"/>
                    <a:pt x="13460" y="13026"/>
                  </a:cubicBezTo>
                  <a:cubicBezTo>
                    <a:pt x="10913" y="13729"/>
                    <a:pt x="8353" y="14372"/>
                    <a:pt x="5774" y="14951"/>
                  </a:cubicBezTo>
                  <a:cubicBezTo>
                    <a:pt x="4640" y="15206"/>
                    <a:pt x="3318" y="15298"/>
                    <a:pt x="2229" y="15692"/>
                  </a:cubicBezTo>
                  <a:cubicBezTo>
                    <a:pt x="1745" y="15866"/>
                    <a:pt x="212" y="16951"/>
                    <a:pt x="0" y="16981"/>
                  </a:cubicBezTo>
                  <a:cubicBezTo>
                    <a:pt x="14714" y="14865"/>
                    <a:pt x="29098" y="10976"/>
                    <a:pt x="43289" y="6630"/>
                  </a:cubicBezTo>
                  <a:cubicBezTo>
                    <a:pt x="46205" y="5737"/>
                    <a:pt x="49115" y="4822"/>
                    <a:pt x="52022" y="3899"/>
                  </a:cubicBezTo>
                  <a:cubicBezTo>
                    <a:pt x="53438" y="3451"/>
                    <a:pt x="54855" y="2998"/>
                    <a:pt x="56271" y="2546"/>
                  </a:cubicBezTo>
                  <a:cubicBezTo>
                    <a:pt x="56740" y="2396"/>
                    <a:pt x="57587" y="1869"/>
                    <a:pt x="58044" y="1848"/>
                  </a:cubicBezTo>
                  <a:cubicBezTo>
                    <a:pt x="58089" y="1846"/>
                    <a:pt x="58132" y="1845"/>
                    <a:pt x="58172" y="1845"/>
                  </a:cubicBezTo>
                  <a:cubicBezTo>
                    <a:pt x="59371" y="1845"/>
                    <a:pt x="58233" y="2756"/>
                    <a:pt x="57757" y="3096"/>
                  </a:cubicBezTo>
                  <a:cubicBezTo>
                    <a:pt x="56711" y="3847"/>
                    <a:pt x="55620" y="4501"/>
                    <a:pt x="54471" y="5079"/>
                  </a:cubicBezTo>
                  <a:cubicBezTo>
                    <a:pt x="52200" y="6221"/>
                    <a:pt x="49808" y="7089"/>
                    <a:pt x="47500" y="8146"/>
                  </a:cubicBezTo>
                  <a:cubicBezTo>
                    <a:pt x="43461" y="9991"/>
                    <a:pt x="39701" y="12438"/>
                    <a:pt x="36368" y="15370"/>
                  </a:cubicBezTo>
                  <a:cubicBezTo>
                    <a:pt x="34715" y="16824"/>
                    <a:pt x="32959" y="18414"/>
                    <a:pt x="31645" y="20191"/>
                  </a:cubicBezTo>
                  <a:cubicBezTo>
                    <a:pt x="30930" y="21160"/>
                    <a:pt x="30506" y="22313"/>
                    <a:pt x="30240" y="23477"/>
                  </a:cubicBezTo>
                  <a:cubicBezTo>
                    <a:pt x="30039" y="24355"/>
                    <a:pt x="29533" y="26210"/>
                    <a:pt x="29881" y="27075"/>
                  </a:cubicBezTo>
                  <a:cubicBezTo>
                    <a:pt x="30002" y="27375"/>
                    <a:pt x="30115" y="27496"/>
                    <a:pt x="30219" y="27496"/>
                  </a:cubicBezTo>
                  <a:cubicBezTo>
                    <a:pt x="30586" y="27496"/>
                    <a:pt x="30843" y="25995"/>
                    <a:pt x="30972" y="25546"/>
                  </a:cubicBezTo>
                  <a:cubicBezTo>
                    <a:pt x="31310" y="24374"/>
                    <a:pt x="31792" y="23245"/>
                    <a:pt x="32382" y="22177"/>
                  </a:cubicBezTo>
                  <a:cubicBezTo>
                    <a:pt x="34698" y="17987"/>
                    <a:pt x="38565" y="14782"/>
                    <a:pt x="42646" y="12394"/>
                  </a:cubicBezTo>
                  <a:cubicBezTo>
                    <a:pt x="48504" y="8966"/>
                    <a:pt x="55064" y="6766"/>
                    <a:pt x="60612" y="2860"/>
                  </a:cubicBezTo>
                  <a:cubicBezTo>
                    <a:pt x="61550" y="2200"/>
                    <a:pt x="62432" y="678"/>
                    <a:pt x="61429" y="128"/>
                  </a:cubicBezTo>
                  <a:cubicBezTo>
                    <a:pt x="61253" y="32"/>
                    <a:pt x="61058" y="1"/>
                    <a:pt x="608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44"/>
            <p:cNvSpPr/>
            <p:nvPr/>
          </p:nvSpPr>
          <p:spPr>
            <a:xfrm>
              <a:off x="4130900" y="1854650"/>
              <a:ext cx="1775750" cy="659725"/>
            </a:xfrm>
            <a:custGeom>
              <a:avLst/>
              <a:gdLst/>
              <a:ahLst/>
              <a:cxnLst/>
              <a:rect l="l" t="t" r="r" b="b"/>
              <a:pathLst>
                <a:path w="71030" h="26389" extrusionOk="0">
                  <a:moveTo>
                    <a:pt x="71029" y="0"/>
                  </a:moveTo>
                  <a:lnTo>
                    <a:pt x="71029" y="0"/>
                  </a:lnTo>
                  <a:cubicBezTo>
                    <a:pt x="66858" y="1042"/>
                    <a:pt x="62724" y="2237"/>
                    <a:pt x="58638" y="3581"/>
                  </a:cubicBezTo>
                  <a:cubicBezTo>
                    <a:pt x="55505" y="4610"/>
                    <a:pt x="52402" y="5727"/>
                    <a:pt x="49300" y="6845"/>
                  </a:cubicBezTo>
                  <a:cubicBezTo>
                    <a:pt x="40584" y="9983"/>
                    <a:pt x="31868" y="13120"/>
                    <a:pt x="23150" y="16258"/>
                  </a:cubicBezTo>
                  <a:cubicBezTo>
                    <a:pt x="18756" y="17841"/>
                    <a:pt x="14362" y="19421"/>
                    <a:pt x="9968" y="21004"/>
                  </a:cubicBezTo>
                  <a:cubicBezTo>
                    <a:pt x="7306" y="21963"/>
                    <a:pt x="694" y="23016"/>
                    <a:pt x="0" y="26389"/>
                  </a:cubicBezTo>
                  <a:cubicBezTo>
                    <a:pt x="2245" y="26162"/>
                    <a:pt x="4177" y="24793"/>
                    <a:pt x="6168" y="23734"/>
                  </a:cubicBezTo>
                  <a:cubicBezTo>
                    <a:pt x="8427" y="22532"/>
                    <a:pt x="10860" y="21698"/>
                    <a:pt x="13282" y="20868"/>
                  </a:cubicBezTo>
                  <a:cubicBezTo>
                    <a:pt x="31227" y="14719"/>
                    <a:pt x="49173" y="8573"/>
                    <a:pt x="67117" y="2426"/>
                  </a:cubicBezTo>
                  <a:cubicBezTo>
                    <a:pt x="68600" y="1917"/>
                    <a:pt x="70194" y="1324"/>
                    <a:pt x="710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2" name="Google Shape;932;p44"/>
          <p:cNvGrpSpPr/>
          <p:nvPr/>
        </p:nvGrpSpPr>
        <p:grpSpPr>
          <a:xfrm rot="10749581" flipH="1">
            <a:off x="7642617" y="3486558"/>
            <a:ext cx="1479997" cy="1360977"/>
            <a:chOff x="5059025" y="1676975"/>
            <a:chExt cx="1937975" cy="1782125"/>
          </a:xfrm>
        </p:grpSpPr>
        <p:sp>
          <p:nvSpPr>
            <p:cNvPr id="933" name="Google Shape;933;p44"/>
            <p:cNvSpPr/>
            <p:nvPr/>
          </p:nvSpPr>
          <p:spPr>
            <a:xfrm>
              <a:off x="5696150" y="1676975"/>
              <a:ext cx="1300850" cy="542750"/>
            </a:xfrm>
            <a:custGeom>
              <a:avLst/>
              <a:gdLst/>
              <a:ahLst/>
              <a:cxnLst/>
              <a:rect l="l" t="t" r="r" b="b"/>
              <a:pathLst>
                <a:path w="52034" h="21710" extrusionOk="0">
                  <a:moveTo>
                    <a:pt x="36783" y="0"/>
                  </a:moveTo>
                  <a:cubicBezTo>
                    <a:pt x="35349" y="0"/>
                    <a:pt x="33907" y="137"/>
                    <a:pt x="32493" y="346"/>
                  </a:cubicBezTo>
                  <a:cubicBezTo>
                    <a:pt x="29011" y="857"/>
                    <a:pt x="25602" y="1806"/>
                    <a:pt x="22340" y="3126"/>
                  </a:cubicBezTo>
                  <a:cubicBezTo>
                    <a:pt x="16576" y="5444"/>
                    <a:pt x="11293" y="8898"/>
                    <a:pt x="6714" y="13084"/>
                  </a:cubicBezTo>
                  <a:cubicBezTo>
                    <a:pt x="4615" y="14995"/>
                    <a:pt x="1630" y="17419"/>
                    <a:pt x="363" y="20006"/>
                  </a:cubicBezTo>
                  <a:cubicBezTo>
                    <a:pt x="97" y="20554"/>
                    <a:pt x="0" y="21138"/>
                    <a:pt x="36" y="21709"/>
                  </a:cubicBezTo>
                  <a:cubicBezTo>
                    <a:pt x="5097" y="19575"/>
                    <a:pt x="10204" y="17597"/>
                    <a:pt x="15472" y="16077"/>
                  </a:cubicBezTo>
                  <a:cubicBezTo>
                    <a:pt x="27491" y="12609"/>
                    <a:pt x="40169" y="11573"/>
                    <a:pt x="52033" y="7741"/>
                  </a:cubicBezTo>
                  <a:cubicBezTo>
                    <a:pt x="51196" y="6867"/>
                    <a:pt x="50292" y="6045"/>
                    <a:pt x="49381" y="5266"/>
                  </a:cubicBezTo>
                  <a:cubicBezTo>
                    <a:pt x="47239" y="3443"/>
                    <a:pt x="44919" y="1740"/>
                    <a:pt x="42259" y="834"/>
                  </a:cubicBezTo>
                  <a:cubicBezTo>
                    <a:pt x="40499" y="231"/>
                    <a:pt x="38648" y="0"/>
                    <a:pt x="367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4" name="Google Shape;934;p44"/>
            <p:cNvGrpSpPr/>
            <p:nvPr/>
          </p:nvGrpSpPr>
          <p:grpSpPr>
            <a:xfrm>
              <a:off x="5059025" y="1760825"/>
              <a:ext cx="1864700" cy="1698275"/>
              <a:chOff x="5059025" y="1760825"/>
              <a:chExt cx="1864700" cy="1698275"/>
            </a:xfrm>
          </p:grpSpPr>
          <p:sp>
            <p:nvSpPr>
              <p:cNvPr id="935" name="Google Shape;935;p44"/>
              <p:cNvSpPr/>
              <p:nvPr/>
            </p:nvSpPr>
            <p:spPr>
              <a:xfrm>
                <a:off x="5350625" y="1760825"/>
                <a:ext cx="1573100" cy="1698275"/>
              </a:xfrm>
              <a:custGeom>
                <a:avLst/>
                <a:gdLst/>
                <a:ahLst/>
                <a:cxnLst/>
                <a:rect l="l" t="t" r="r" b="b"/>
                <a:pathLst>
                  <a:path w="62924" h="67931" extrusionOk="0">
                    <a:moveTo>
                      <a:pt x="42057" y="1"/>
                    </a:moveTo>
                    <a:cubicBezTo>
                      <a:pt x="41694" y="1"/>
                      <a:pt x="41332" y="9"/>
                      <a:pt x="40971" y="27"/>
                    </a:cubicBezTo>
                    <a:cubicBezTo>
                      <a:pt x="34668" y="331"/>
                      <a:pt x="28669" y="3029"/>
                      <a:pt x="23511" y="6663"/>
                    </a:cubicBezTo>
                    <a:cubicBezTo>
                      <a:pt x="8444" y="17277"/>
                      <a:pt x="0" y="36585"/>
                      <a:pt x="2439" y="54853"/>
                    </a:cubicBezTo>
                    <a:cubicBezTo>
                      <a:pt x="2800" y="57564"/>
                      <a:pt x="3436" y="60362"/>
                      <a:pt x="5171" y="62478"/>
                    </a:cubicBezTo>
                    <a:cubicBezTo>
                      <a:pt x="7130" y="64864"/>
                      <a:pt x="10191" y="66027"/>
                      <a:pt x="13169" y="66834"/>
                    </a:cubicBezTo>
                    <a:cubicBezTo>
                      <a:pt x="15473" y="67459"/>
                      <a:pt x="17877" y="67930"/>
                      <a:pt x="20252" y="67930"/>
                    </a:cubicBezTo>
                    <a:cubicBezTo>
                      <a:pt x="21637" y="67930"/>
                      <a:pt x="23012" y="67770"/>
                      <a:pt x="24350" y="67386"/>
                    </a:cubicBezTo>
                    <a:cubicBezTo>
                      <a:pt x="31624" y="65305"/>
                      <a:pt x="35452" y="57645"/>
                      <a:pt x="39729" y="51404"/>
                    </a:cubicBezTo>
                    <a:cubicBezTo>
                      <a:pt x="42601" y="47209"/>
                      <a:pt x="46014" y="43384"/>
                      <a:pt x="49854" y="40053"/>
                    </a:cubicBezTo>
                    <a:cubicBezTo>
                      <a:pt x="52053" y="38145"/>
                      <a:pt x="54412" y="36373"/>
                      <a:pt x="56191" y="34069"/>
                    </a:cubicBezTo>
                    <a:cubicBezTo>
                      <a:pt x="61137" y="27659"/>
                      <a:pt x="62924" y="13507"/>
                      <a:pt x="57802" y="7028"/>
                    </a:cubicBezTo>
                    <a:cubicBezTo>
                      <a:pt x="54111" y="2362"/>
                      <a:pt x="48025" y="1"/>
                      <a:pt x="420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44"/>
              <p:cNvSpPr/>
              <p:nvPr/>
            </p:nvSpPr>
            <p:spPr>
              <a:xfrm>
                <a:off x="5059025" y="2837200"/>
                <a:ext cx="899200" cy="439525"/>
              </a:xfrm>
              <a:custGeom>
                <a:avLst/>
                <a:gdLst/>
                <a:ahLst/>
                <a:cxnLst/>
                <a:rect l="l" t="t" r="r" b="b"/>
                <a:pathLst>
                  <a:path w="35968" h="17581" extrusionOk="0">
                    <a:moveTo>
                      <a:pt x="6105" y="1"/>
                    </a:moveTo>
                    <a:cubicBezTo>
                      <a:pt x="5867" y="1"/>
                      <a:pt x="5631" y="19"/>
                      <a:pt x="5395" y="60"/>
                    </a:cubicBezTo>
                    <a:cubicBezTo>
                      <a:pt x="1" y="1004"/>
                      <a:pt x="6232" y="7289"/>
                      <a:pt x="8267" y="8805"/>
                    </a:cubicBezTo>
                    <a:cubicBezTo>
                      <a:pt x="11919" y="11527"/>
                      <a:pt x="17060" y="11023"/>
                      <a:pt x="20645" y="13821"/>
                    </a:cubicBezTo>
                    <a:cubicBezTo>
                      <a:pt x="21367" y="14386"/>
                      <a:pt x="22001" y="15086"/>
                      <a:pt x="22834" y="15468"/>
                    </a:cubicBezTo>
                    <a:cubicBezTo>
                      <a:pt x="23437" y="15743"/>
                      <a:pt x="24077" y="15826"/>
                      <a:pt x="24735" y="15826"/>
                    </a:cubicBezTo>
                    <a:cubicBezTo>
                      <a:pt x="25728" y="15826"/>
                      <a:pt x="26761" y="15637"/>
                      <a:pt x="27768" y="15637"/>
                    </a:cubicBezTo>
                    <a:cubicBezTo>
                      <a:pt x="28220" y="15637"/>
                      <a:pt x="28667" y="15675"/>
                      <a:pt x="29102" y="15785"/>
                    </a:cubicBezTo>
                    <a:cubicBezTo>
                      <a:pt x="30427" y="16122"/>
                      <a:pt x="31516" y="17097"/>
                      <a:pt x="32830" y="17477"/>
                    </a:cubicBezTo>
                    <a:cubicBezTo>
                      <a:pt x="33071" y="17547"/>
                      <a:pt x="33330" y="17580"/>
                      <a:pt x="33591" y="17580"/>
                    </a:cubicBezTo>
                    <a:cubicBezTo>
                      <a:pt x="34754" y="17580"/>
                      <a:pt x="35967" y="16915"/>
                      <a:pt x="35908" y="15798"/>
                    </a:cubicBezTo>
                    <a:cubicBezTo>
                      <a:pt x="35865" y="14997"/>
                      <a:pt x="35179" y="14390"/>
                      <a:pt x="34500" y="13963"/>
                    </a:cubicBezTo>
                    <a:cubicBezTo>
                      <a:pt x="30836" y="11660"/>
                      <a:pt x="26075" y="11794"/>
                      <a:pt x="22299" y="9676"/>
                    </a:cubicBezTo>
                    <a:cubicBezTo>
                      <a:pt x="19391" y="8047"/>
                      <a:pt x="17336" y="5233"/>
                      <a:pt x="14617" y="3301"/>
                    </a:cubicBezTo>
                    <a:cubicBezTo>
                      <a:pt x="12784" y="1998"/>
                      <a:pt x="10679" y="1123"/>
                      <a:pt x="8529" y="459"/>
                    </a:cubicBezTo>
                    <a:cubicBezTo>
                      <a:pt x="7741" y="218"/>
                      <a:pt x="6921" y="1"/>
                      <a:pt x="610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44"/>
              <p:cNvSpPr/>
              <p:nvPr/>
            </p:nvSpPr>
            <p:spPr>
              <a:xfrm>
                <a:off x="5598825" y="2775975"/>
                <a:ext cx="856100" cy="451800"/>
              </a:xfrm>
              <a:custGeom>
                <a:avLst/>
                <a:gdLst/>
                <a:ahLst/>
                <a:cxnLst/>
                <a:rect l="l" t="t" r="r" b="b"/>
                <a:pathLst>
                  <a:path w="34244" h="18072" extrusionOk="0">
                    <a:moveTo>
                      <a:pt x="3880" y="1"/>
                    </a:moveTo>
                    <a:cubicBezTo>
                      <a:pt x="3336" y="1"/>
                      <a:pt x="2792" y="48"/>
                      <a:pt x="2256" y="144"/>
                    </a:cubicBezTo>
                    <a:cubicBezTo>
                      <a:pt x="1724" y="239"/>
                      <a:pt x="1172" y="396"/>
                      <a:pt x="789" y="776"/>
                    </a:cubicBezTo>
                    <a:cubicBezTo>
                      <a:pt x="0" y="1555"/>
                      <a:pt x="269" y="2958"/>
                      <a:pt x="1025" y="3769"/>
                    </a:cubicBezTo>
                    <a:cubicBezTo>
                      <a:pt x="1779" y="4580"/>
                      <a:pt x="2866" y="4971"/>
                      <a:pt x="3878" y="5425"/>
                    </a:cubicBezTo>
                    <a:cubicBezTo>
                      <a:pt x="5842" y="6310"/>
                      <a:pt x="7654" y="7533"/>
                      <a:pt x="9210" y="9023"/>
                    </a:cubicBezTo>
                    <a:cubicBezTo>
                      <a:pt x="10282" y="10049"/>
                      <a:pt x="11259" y="11224"/>
                      <a:pt x="12566" y="11927"/>
                    </a:cubicBezTo>
                    <a:cubicBezTo>
                      <a:pt x="14706" y="13082"/>
                      <a:pt x="17302" y="12776"/>
                      <a:pt x="19711" y="13103"/>
                    </a:cubicBezTo>
                    <a:cubicBezTo>
                      <a:pt x="23794" y="13657"/>
                      <a:pt x="26305" y="17111"/>
                      <a:pt x="30092" y="17954"/>
                    </a:cubicBezTo>
                    <a:cubicBezTo>
                      <a:pt x="30451" y="18034"/>
                      <a:pt x="30776" y="18071"/>
                      <a:pt x="31069" y="18071"/>
                    </a:cubicBezTo>
                    <a:cubicBezTo>
                      <a:pt x="34244" y="18071"/>
                      <a:pt x="33624" y="13697"/>
                      <a:pt x="31410" y="11900"/>
                    </a:cubicBezTo>
                    <a:cubicBezTo>
                      <a:pt x="29128" y="10049"/>
                      <a:pt x="26685" y="8127"/>
                      <a:pt x="23774" y="7730"/>
                    </a:cubicBezTo>
                    <a:cubicBezTo>
                      <a:pt x="23307" y="7666"/>
                      <a:pt x="22835" y="7644"/>
                      <a:pt x="22360" y="7644"/>
                    </a:cubicBezTo>
                    <a:cubicBezTo>
                      <a:pt x="21154" y="7644"/>
                      <a:pt x="19933" y="7790"/>
                      <a:pt x="18740" y="7790"/>
                    </a:cubicBezTo>
                    <a:cubicBezTo>
                      <a:pt x="17783" y="7790"/>
                      <a:pt x="16844" y="7696"/>
                      <a:pt x="15946" y="7355"/>
                    </a:cubicBezTo>
                    <a:cubicBezTo>
                      <a:pt x="13398" y="6391"/>
                      <a:pt x="11944" y="3746"/>
                      <a:pt x="9809" y="2050"/>
                    </a:cubicBezTo>
                    <a:cubicBezTo>
                      <a:pt x="8140" y="723"/>
                      <a:pt x="6010" y="1"/>
                      <a:pt x="3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44"/>
              <p:cNvSpPr/>
              <p:nvPr/>
            </p:nvSpPr>
            <p:spPr>
              <a:xfrm>
                <a:off x="5330200" y="2341675"/>
                <a:ext cx="928200" cy="451725"/>
              </a:xfrm>
              <a:custGeom>
                <a:avLst/>
                <a:gdLst/>
                <a:ahLst/>
                <a:cxnLst/>
                <a:rect l="l" t="t" r="r" b="b"/>
                <a:pathLst>
                  <a:path w="37128" h="18069" extrusionOk="0">
                    <a:moveTo>
                      <a:pt x="4733" y="0"/>
                    </a:moveTo>
                    <a:cubicBezTo>
                      <a:pt x="4408" y="0"/>
                      <a:pt x="4074" y="15"/>
                      <a:pt x="3731" y="46"/>
                    </a:cubicBezTo>
                    <a:cubicBezTo>
                      <a:pt x="2854" y="126"/>
                      <a:pt x="1935" y="300"/>
                      <a:pt x="1263" y="873"/>
                    </a:cubicBezTo>
                    <a:cubicBezTo>
                      <a:pt x="880" y="1200"/>
                      <a:pt x="604" y="1642"/>
                      <a:pt x="435" y="2118"/>
                    </a:cubicBezTo>
                    <a:cubicBezTo>
                      <a:pt x="0" y="3349"/>
                      <a:pt x="339" y="4817"/>
                      <a:pt x="1267" y="5733"/>
                    </a:cubicBezTo>
                    <a:cubicBezTo>
                      <a:pt x="1931" y="6388"/>
                      <a:pt x="2517" y="6584"/>
                      <a:pt x="3112" y="6584"/>
                    </a:cubicBezTo>
                    <a:cubicBezTo>
                      <a:pt x="3784" y="6584"/>
                      <a:pt x="4468" y="6334"/>
                      <a:pt x="5287" y="6212"/>
                    </a:cubicBezTo>
                    <a:cubicBezTo>
                      <a:pt x="5688" y="6152"/>
                      <a:pt x="6089" y="6126"/>
                      <a:pt x="6489" y="6126"/>
                    </a:cubicBezTo>
                    <a:cubicBezTo>
                      <a:pt x="7692" y="6126"/>
                      <a:pt x="8886" y="6367"/>
                      <a:pt x="10074" y="6681"/>
                    </a:cubicBezTo>
                    <a:cubicBezTo>
                      <a:pt x="13424" y="7566"/>
                      <a:pt x="16557" y="9305"/>
                      <a:pt x="19002" y="11769"/>
                    </a:cubicBezTo>
                    <a:cubicBezTo>
                      <a:pt x="21114" y="13897"/>
                      <a:pt x="22984" y="16662"/>
                      <a:pt x="25920" y="17267"/>
                    </a:cubicBezTo>
                    <a:cubicBezTo>
                      <a:pt x="26405" y="17366"/>
                      <a:pt x="26898" y="17400"/>
                      <a:pt x="27394" y="17400"/>
                    </a:cubicBezTo>
                    <a:cubicBezTo>
                      <a:pt x="28411" y="17400"/>
                      <a:pt x="29442" y="17259"/>
                      <a:pt x="30455" y="17259"/>
                    </a:cubicBezTo>
                    <a:cubicBezTo>
                      <a:pt x="31066" y="17259"/>
                      <a:pt x="31670" y="17310"/>
                      <a:pt x="32261" y="17475"/>
                    </a:cubicBezTo>
                    <a:cubicBezTo>
                      <a:pt x="33008" y="17682"/>
                      <a:pt x="33750" y="18069"/>
                      <a:pt x="34504" y="18069"/>
                    </a:cubicBezTo>
                    <a:cubicBezTo>
                      <a:pt x="34641" y="18069"/>
                      <a:pt x="34779" y="18056"/>
                      <a:pt x="34918" y="18027"/>
                    </a:cubicBezTo>
                    <a:cubicBezTo>
                      <a:pt x="35698" y="17862"/>
                      <a:pt x="36296" y="17183"/>
                      <a:pt x="36549" y="16427"/>
                    </a:cubicBezTo>
                    <a:cubicBezTo>
                      <a:pt x="37128" y="14697"/>
                      <a:pt x="36061" y="12757"/>
                      <a:pt x="34539" y="11753"/>
                    </a:cubicBezTo>
                    <a:cubicBezTo>
                      <a:pt x="33016" y="10749"/>
                      <a:pt x="31142" y="10466"/>
                      <a:pt x="29334" y="10226"/>
                    </a:cubicBezTo>
                    <a:cubicBezTo>
                      <a:pt x="27525" y="9986"/>
                      <a:pt x="25655" y="9746"/>
                      <a:pt x="24090" y="8808"/>
                    </a:cubicBezTo>
                    <a:cubicBezTo>
                      <a:pt x="21843" y="7462"/>
                      <a:pt x="20590" y="4902"/>
                      <a:pt x="18484" y="3347"/>
                    </a:cubicBezTo>
                    <a:cubicBezTo>
                      <a:pt x="16260" y="1708"/>
                      <a:pt x="13725" y="1661"/>
                      <a:pt x="11138" y="1149"/>
                    </a:cubicBezTo>
                    <a:cubicBezTo>
                      <a:pt x="8897" y="705"/>
                      <a:pt x="7008" y="0"/>
                      <a:pt x="47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44"/>
              <p:cNvSpPr/>
              <p:nvPr/>
            </p:nvSpPr>
            <p:spPr>
              <a:xfrm>
                <a:off x="5970000" y="2255650"/>
                <a:ext cx="910300" cy="502900"/>
              </a:xfrm>
              <a:custGeom>
                <a:avLst/>
                <a:gdLst/>
                <a:ahLst/>
                <a:cxnLst/>
                <a:rect l="l" t="t" r="r" b="b"/>
                <a:pathLst>
                  <a:path w="36412" h="20116" extrusionOk="0">
                    <a:moveTo>
                      <a:pt x="2777" y="0"/>
                    </a:moveTo>
                    <a:cubicBezTo>
                      <a:pt x="2210" y="0"/>
                      <a:pt x="1661" y="145"/>
                      <a:pt x="1203" y="489"/>
                    </a:cubicBezTo>
                    <a:cubicBezTo>
                      <a:pt x="229" y="1220"/>
                      <a:pt x="1" y="2665"/>
                      <a:pt x="420" y="3811"/>
                    </a:cubicBezTo>
                    <a:cubicBezTo>
                      <a:pt x="842" y="4954"/>
                      <a:pt x="1784" y="5832"/>
                      <a:pt x="2797" y="6511"/>
                    </a:cubicBezTo>
                    <a:cubicBezTo>
                      <a:pt x="7418" y="9594"/>
                      <a:pt x="13714" y="9214"/>
                      <a:pt x="18325" y="12315"/>
                    </a:cubicBezTo>
                    <a:cubicBezTo>
                      <a:pt x="20496" y="13773"/>
                      <a:pt x="22125" y="15900"/>
                      <a:pt x="24148" y="17558"/>
                    </a:cubicBezTo>
                    <a:cubicBezTo>
                      <a:pt x="25754" y="18874"/>
                      <a:pt x="28724" y="20116"/>
                      <a:pt x="31355" y="20116"/>
                    </a:cubicBezTo>
                    <a:cubicBezTo>
                      <a:pt x="32776" y="20116"/>
                      <a:pt x="34097" y="19754"/>
                      <a:pt x="35052" y="18845"/>
                    </a:cubicBezTo>
                    <a:cubicBezTo>
                      <a:pt x="36007" y="17938"/>
                      <a:pt x="36411" y="16414"/>
                      <a:pt x="35818" y="15238"/>
                    </a:cubicBezTo>
                    <a:cubicBezTo>
                      <a:pt x="34695" y="13016"/>
                      <a:pt x="31431" y="13440"/>
                      <a:pt x="29155" y="12430"/>
                    </a:cubicBezTo>
                    <a:cubicBezTo>
                      <a:pt x="26351" y="11188"/>
                      <a:pt x="25177" y="7743"/>
                      <a:pt x="22594" y="6089"/>
                    </a:cubicBezTo>
                    <a:cubicBezTo>
                      <a:pt x="20541" y="4775"/>
                      <a:pt x="17947" y="4792"/>
                      <a:pt x="15512" y="4699"/>
                    </a:cubicBezTo>
                    <a:cubicBezTo>
                      <a:pt x="12882" y="4599"/>
                      <a:pt x="10144" y="4281"/>
                      <a:pt x="7942" y="2841"/>
                    </a:cubicBezTo>
                    <a:cubicBezTo>
                      <a:pt x="6870" y="2137"/>
                      <a:pt x="5964" y="1188"/>
                      <a:pt x="4841" y="568"/>
                    </a:cubicBezTo>
                    <a:cubicBezTo>
                      <a:pt x="4218" y="224"/>
                      <a:pt x="3483" y="0"/>
                      <a:pt x="27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40" name="Google Shape;940;p44"/>
          <p:cNvGrpSpPr/>
          <p:nvPr/>
        </p:nvGrpSpPr>
        <p:grpSpPr>
          <a:xfrm>
            <a:off x="107337" y="3952986"/>
            <a:ext cx="1527488" cy="1427872"/>
            <a:chOff x="288975" y="3382775"/>
            <a:chExt cx="2052800" cy="1918925"/>
          </a:xfrm>
        </p:grpSpPr>
        <p:sp>
          <p:nvSpPr>
            <p:cNvPr id="941" name="Google Shape;941;p4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4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3" name="Google Shape;943;p44"/>
          <p:cNvGrpSpPr/>
          <p:nvPr/>
        </p:nvGrpSpPr>
        <p:grpSpPr>
          <a:xfrm>
            <a:off x="1179923" y="3585657"/>
            <a:ext cx="1116782" cy="1164758"/>
            <a:chOff x="3878575" y="2956100"/>
            <a:chExt cx="1500850" cy="1565325"/>
          </a:xfrm>
        </p:grpSpPr>
        <p:sp>
          <p:nvSpPr>
            <p:cNvPr id="944" name="Google Shape;944;p44"/>
            <p:cNvSpPr/>
            <p:nvPr/>
          </p:nvSpPr>
          <p:spPr>
            <a:xfrm>
              <a:off x="4015700" y="3500100"/>
              <a:ext cx="407600" cy="842200"/>
            </a:xfrm>
            <a:custGeom>
              <a:avLst/>
              <a:gdLst/>
              <a:ahLst/>
              <a:cxnLst/>
              <a:rect l="l" t="t" r="r" b="b"/>
              <a:pathLst>
                <a:path w="16304" h="33688" extrusionOk="0">
                  <a:moveTo>
                    <a:pt x="1424" y="1"/>
                  </a:moveTo>
                  <a:cubicBezTo>
                    <a:pt x="1328" y="1445"/>
                    <a:pt x="1209" y="2890"/>
                    <a:pt x="1075" y="4334"/>
                  </a:cubicBezTo>
                  <a:cubicBezTo>
                    <a:pt x="579" y="9781"/>
                    <a:pt x="1" y="15279"/>
                    <a:pt x="823" y="20696"/>
                  </a:cubicBezTo>
                  <a:cubicBezTo>
                    <a:pt x="1557" y="25476"/>
                    <a:pt x="3514" y="30263"/>
                    <a:pt x="7055" y="33687"/>
                  </a:cubicBezTo>
                  <a:cubicBezTo>
                    <a:pt x="7588" y="33205"/>
                    <a:pt x="8108" y="32715"/>
                    <a:pt x="8603" y="32220"/>
                  </a:cubicBezTo>
                  <a:cubicBezTo>
                    <a:pt x="11509" y="29908"/>
                    <a:pt x="14347" y="27194"/>
                    <a:pt x="16304" y="24067"/>
                  </a:cubicBezTo>
                  <a:cubicBezTo>
                    <a:pt x="9479" y="17792"/>
                    <a:pt x="4811" y="9233"/>
                    <a:pt x="4707" y="296"/>
                  </a:cubicBezTo>
                  <a:cubicBezTo>
                    <a:pt x="4514" y="260"/>
                    <a:pt x="4321" y="230"/>
                    <a:pt x="4128" y="199"/>
                  </a:cubicBezTo>
                  <a:cubicBezTo>
                    <a:pt x="3224" y="75"/>
                    <a:pt x="2328" y="6"/>
                    <a:pt x="14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44"/>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rgbClr val="39B5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44"/>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7" name="Google Shape;947;p44"/>
          <p:cNvGrpSpPr/>
          <p:nvPr/>
        </p:nvGrpSpPr>
        <p:grpSpPr>
          <a:xfrm>
            <a:off x="621825" y="3585640"/>
            <a:ext cx="397447" cy="373250"/>
            <a:chOff x="4588475" y="2701525"/>
            <a:chExt cx="522750" cy="490925"/>
          </a:xfrm>
        </p:grpSpPr>
        <p:sp>
          <p:nvSpPr>
            <p:cNvPr id="948" name="Google Shape;948;p44"/>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44"/>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44"/>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44"/>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44"/>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44"/>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44"/>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44"/>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44"/>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44"/>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44"/>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44"/>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44"/>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1" name="Google Shape;961;p44"/>
          <p:cNvGrpSpPr/>
          <p:nvPr/>
        </p:nvGrpSpPr>
        <p:grpSpPr>
          <a:xfrm>
            <a:off x="1179931" y="4671064"/>
            <a:ext cx="721361" cy="639368"/>
            <a:chOff x="1553225" y="238125"/>
            <a:chExt cx="910350" cy="806875"/>
          </a:xfrm>
        </p:grpSpPr>
        <p:sp>
          <p:nvSpPr>
            <p:cNvPr id="962" name="Google Shape;962;p44"/>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44"/>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id="{FFD3C658-2C18-4C9E-E0FE-15C5B78D5CDE}"/>
              </a:ext>
            </a:extLst>
          </p:cNvPr>
          <p:cNvSpPr txBox="1"/>
          <p:nvPr/>
        </p:nvSpPr>
        <p:spPr>
          <a:xfrm>
            <a:off x="3104536" y="66367"/>
            <a:ext cx="2816942" cy="800412"/>
          </a:xfrm>
          <a:prstGeom prst="rect">
            <a:avLst/>
          </a:prstGeom>
          <a:noFill/>
        </p:spPr>
        <p:txBody>
          <a:bodyPr wrap="square" rtlCol="0">
            <a:spAutoFit/>
          </a:bodyPr>
          <a:lstStyle/>
          <a:p>
            <a:pPr algn="ctr">
              <a:lnSpc>
                <a:spcPct val="150000"/>
              </a:lnSpc>
            </a:pPr>
            <a:r>
              <a:rPr lang="en-US" sz="3500" b="1"/>
              <a:t>VẬN DỤNG</a:t>
            </a:r>
          </a:p>
        </p:txBody>
      </p:sp>
      <p:sp>
        <p:nvSpPr>
          <p:cNvPr id="5" name="TextBox 4">
            <a:extLst>
              <a:ext uri="{FF2B5EF4-FFF2-40B4-BE49-F238E27FC236}">
                <a16:creationId xmlns:a16="http://schemas.microsoft.com/office/drawing/2014/main" id="{B2CD7EFE-F50A-CD5E-B601-FEABFDB63FF5}"/>
              </a:ext>
            </a:extLst>
          </p:cNvPr>
          <p:cNvSpPr txBox="1"/>
          <p:nvPr/>
        </p:nvSpPr>
        <p:spPr>
          <a:xfrm>
            <a:off x="767334" y="1023460"/>
            <a:ext cx="7977649" cy="2343655"/>
          </a:xfrm>
          <a:prstGeom prst="rect">
            <a:avLst/>
          </a:prstGeom>
          <a:noFill/>
        </p:spPr>
        <p:txBody>
          <a:bodyPr wrap="square">
            <a:spAutoFit/>
          </a:bodyPr>
          <a:lstStyle/>
          <a:p>
            <a:pPr marL="0" marR="0" algn="just">
              <a:lnSpc>
                <a:spcPct val="150000"/>
              </a:lnSpc>
              <a:spcBef>
                <a:spcPts val="0"/>
              </a:spcBef>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Chứng minh rằng khi thả một khối đặc trong chất lỏng thì:</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Vật chìm xuống nếu trọng lượng riêng của nó lớn hơn trọng lượng riêng của chất lỏng.</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Vật nổi lên nếu trọng lượng riêng của nó nhỏ hơn trọng lượng riêng của chất lỏng.</a:t>
            </a:r>
            <a:endParaRPr lang="en-US" sz="2000">
              <a:effectLst/>
              <a:latin typeface="+mj-lt"/>
              <a:ea typeface="Calibri" panose="020F0502020204030204" pitchFamily="34" charset="0"/>
              <a:cs typeface="Times New Roman" panose="02020603050405020304" pitchFamily="18" charset="0"/>
            </a:endParaRPr>
          </a:p>
        </p:txBody>
      </p:sp>
      <p:pic>
        <p:nvPicPr>
          <p:cNvPr id="6" name="Picture 45">
            <a:extLst>
              <a:ext uri="{FF2B5EF4-FFF2-40B4-BE49-F238E27FC236}">
                <a16:creationId xmlns:a16="http://schemas.microsoft.com/office/drawing/2014/main" id="{C03FF184-C3D1-7D88-8FEB-6CC1CD8E314B}"/>
              </a:ext>
            </a:extLst>
          </p:cNvPr>
          <p:cNvPicPr>
            <a:picLocks noChangeAspect="1"/>
          </p:cNvPicPr>
          <p:nvPr/>
        </p:nvPicPr>
        <p:blipFill>
          <a:blip r:embed="rId3"/>
          <a:srcRect/>
          <a:stretch>
            <a:fillRect/>
          </a:stretch>
        </p:blipFill>
        <p:spPr>
          <a:xfrm>
            <a:off x="4061230" y="3385614"/>
            <a:ext cx="1645821" cy="1757886"/>
          </a:xfrm>
          <a:prstGeom prst="rect">
            <a:avLst/>
          </a:prstGeom>
        </p:spPr>
      </p:pic>
    </p:spTree>
    <p:extLst>
      <p:ext uri="{BB962C8B-B14F-4D97-AF65-F5344CB8AC3E}">
        <p14:creationId xmlns:p14="http://schemas.microsoft.com/office/powerpoint/2010/main" val="18502904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4" name="TextBox 3">
            <a:extLst>
              <a:ext uri="{FF2B5EF4-FFF2-40B4-BE49-F238E27FC236}">
                <a16:creationId xmlns:a16="http://schemas.microsoft.com/office/drawing/2014/main" id="{425B5177-322A-C968-D100-FE4CF3343962}"/>
              </a:ext>
            </a:extLst>
          </p:cNvPr>
          <p:cNvSpPr txBox="1"/>
          <p:nvPr/>
        </p:nvSpPr>
        <p:spPr>
          <a:xfrm>
            <a:off x="523567" y="1486181"/>
            <a:ext cx="8354962" cy="2805320"/>
          </a:xfrm>
          <a:prstGeom prst="rect">
            <a:avLst/>
          </a:prstGeom>
          <a:noFill/>
        </p:spPr>
        <p:txBody>
          <a:bodyPr wrap="square">
            <a:spAutoFit/>
          </a:bodyPr>
          <a:lstStyle/>
          <a:p>
            <a:pPr marL="0" marR="0" algn="just">
              <a:lnSpc>
                <a:spcPct val="150000"/>
              </a:lnSpc>
              <a:spcBef>
                <a:spcPts val="0"/>
              </a:spcBef>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Khi một vật nhúng ngập vào trong chất lỏng thì:</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Trọng lượng của vật được tính bằng: P =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v</a:t>
            </a:r>
            <a:r>
              <a:rPr lang="en-US" sz="2000">
                <a:solidFill>
                  <a:srgbClr val="000000"/>
                </a:solidFill>
                <a:effectLst/>
                <a:latin typeface="+mj-lt"/>
                <a:ea typeface="Times New Roman" panose="02020603050405020304" pitchFamily="18" charset="0"/>
                <a:cs typeface="Times New Roman" panose="02020603050405020304" pitchFamily="18" charset="0"/>
              </a:rPr>
              <a:t>.V (trong đó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v</a:t>
            </a:r>
            <a:r>
              <a:rPr lang="en-US" sz="2000">
                <a:solidFill>
                  <a:srgbClr val="000000"/>
                </a:solidFill>
                <a:effectLst/>
                <a:latin typeface="+mj-lt"/>
                <a:ea typeface="Times New Roman" panose="02020603050405020304" pitchFamily="18" charset="0"/>
                <a:cs typeface="Times New Roman" panose="02020603050405020304" pitchFamily="18" charset="0"/>
              </a:rPr>
              <a:t> là trọng lượng riêng của chất làm vật, V là thể tích của vật) và F</a:t>
            </a:r>
            <a:r>
              <a:rPr lang="en-US" sz="2000" baseline="-25000">
                <a:solidFill>
                  <a:srgbClr val="000000"/>
                </a:solidFill>
                <a:effectLst/>
                <a:latin typeface="+mj-lt"/>
                <a:ea typeface="Times New Roman" panose="02020603050405020304" pitchFamily="18" charset="0"/>
                <a:cs typeface="Times New Roman" panose="02020603050405020304" pitchFamily="18" charset="0"/>
              </a:rPr>
              <a:t>A</a:t>
            </a:r>
            <a:r>
              <a:rPr lang="en-US" sz="2000">
                <a:solidFill>
                  <a:srgbClr val="000000"/>
                </a:solidFill>
                <a:effectLst/>
                <a:latin typeface="+mj-lt"/>
                <a:ea typeface="Times New Roman" panose="02020603050405020304" pitchFamily="18" charset="0"/>
                <a:cs typeface="Times New Roman" panose="02020603050405020304" pitchFamily="18" charset="0"/>
              </a:rPr>
              <a:t> =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.V (trong đó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 là trọng lượng riêng của chất lỏng).</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0"/>
              </a:spcAft>
              <a:buFont typeface="Wingdings" panose="05000000000000000000" pitchFamily="2" charset="2"/>
              <a:buChar char="§"/>
            </a:pPr>
            <a:r>
              <a:rPr lang="en-US" sz="2000">
                <a:solidFill>
                  <a:srgbClr val="000000"/>
                </a:solidFill>
                <a:effectLst/>
                <a:latin typeface="+mj-lt"/>
                <a:ea typeface="Times New Roman" panose="02020603050405020304" pitchFamily="18" charset="0"/>
                <a:cs typeface="Times New Roman" panose="02020603050405020304" pitchFamily="18" charset="0"/>
              </a:rPr>
              <a:t>Vật sẽ chìm xuống khi P &gt; F</a:t>
            </a:r>
            <a:r>
              <a:rPr lang="en-US" sz="2000" baseline="-25000">
                <a:solidFill>
                  <a:srgbClr val="000000"/>
                </a:solidFill>
                <a:effectLst/>
                <a:latin typeface="+mj-lt"/>
                <a:ea typeface="Times New Roman" panose="02020603050405020304" pitchFamily="18" charset="0"/>
                <a:cs typeface="Times New Roman" panose="02020603050405020304" pitchFamily="18" charset="0"/>
              </a:rPr>
              <a:t>A</a:t>
            </a:r>
            <a:r>
              <a:rPr lang="en-US" sz="2000">
                <a:solidFill>
                  <a:srgbClr val="000000"/>
                </a:solidFill>
                <a:effectLst/>
                <a:latin typeface="+mj-lt"/>
                <a:ea typeface="Times New Roman" panose="02020603050405020304" pitchFamily="18" charset="0"/>
                <a:cs typeface="Times New Roman" panose="02020603050405020304" pitchFamily="18" charset="0"/>
              </a:rPr>
              <a:t> </a:t>
            </a:r>
            <a:r>
              <a:rPr lang="en-US" sz="2000">
                <a:solidFill>
                  <a:srgbClr val="000000"/>
                </a:solidFill>
                <a:effectLst/>
                <a:latin typeface="+mj-lt"/>
                <a:ea typeface="Times New Roman" panose="02020603050405020304" pitchFamily="18" charset="0"/>
                <a:cs typeface="Cambria Math" panose="02040503050406030204" pitchFamily="18" charset="0"/>
              </a:rPr>
              <a:t>⇒</a:t>
            </a:r>
            <a:r>
              <a:rPr lang="en-US" sz="2000">
                <a:solidFill>
                  <a:srgbClr val="000000"/>
                </a:solidFill>
                <a:effectLst/>
                <a:latin typeface="+mj-lt"/>
                <a:ea typeface="Times New Roman" panose="02020603050405020304" pitchFamily="18" charset="0"/>
                <a:cs typeface="Times New Roman" panose="02020603050405020304" pitchFamily="18" charset="0"/>
              </a:rPr>
              <a: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v­</a:t>
            </a:r>
            <a:r>
              <a:rPr lang="en-US" sz="2000">
                <a:solidFill>
                  <a:srgbClr val="000000"/>
                </a:solidFill>
                <a:effectLst/>
                <a:latin typeface="+mj-lt"/>
                <a:ea typeface="Times New Roman" panose="02020603050405020304" pitchFamily="18" charset="0"/>
                <a:cs typeface="Times New Roman" panose="02020603050405020304" pitchFamily="18" charset="0"/>
              </a:rPr>
              <a:t>.V &gt;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.V =&gt;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v</a:t>
            </a:r>
            <a:r>
              <a:rPr lang="en-US" sz="2000">
                <a:solidFill>
                  <a:srgbClr val="000000"/>
                </a:solidFill>
                <a:effectLst/>
                <a:latin typeface="+mj-lt"/>
                <a:ea typeface="Times New Roman" panose="02020603050405020304" pitchFamily="18" charset="0"/>
                <a:cs typeface="Times New Roman" panose="02020603050405020304" pitchFamily="18" charset="0"/>
              </a:rPr>
              <a:t> &gt;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0"/>
              </a:spcBef>
              <a:spcAft>
                <a:spcPts val="0"/>
              </a:spcAft>
              <a:buFont typeface="Wingdings" panose="05000000000000000000" pitchFamily="2" charset="2"/>
              <a:buChar char="§"/>
            </a:pPr>
            <a:r>
              <a:rPr lang="en-US" sz="2000">
                <a:solidFill>
                  <a:srgbClr val="000000"/>
                </a:solidFill>
                <a:effectLst/>
                <a:latin typeface="+mj-lt"/>
                <a:ea typeface="Times New Roman" panose="02020603050405020304" pitchFamily="18" charset="0"/>
                <a:cs typeface="Times New Roman" panose="02020603050405020304" pitchFamily="18" charset="0"/>
              </a:rPr>
              <a:t>Vật sẽ nổi lên trên mặt chất lỏng khi P &lt; F</a:t>
            </a:r>
            <a:r>
              <a:rPr lang="en-US" sz="2000" baseline="-25000">
                <a:solidFill>
                  <a:srgbClr val="000000"/>
                </a:solidFill>
                <a:effectLst/>
                <a:latin typeface="+mj-lt"/>
                <a:ea typeface="Times New Roman" panose="02020603050405020304" pitchFamily="18" charset="0"/>
                <a:cs typeface="Times New Roman" panose="02020603050405020304" pitchFamily="18" charset="0"/>
              </a:rPr>
              <a:t>A</a:t>
            </a:r>
            <a:r>
              <a:rPr lang="en-US" sz="2000">
                <a:solidFill>
                  <a:srgbClr val="000000"/>
                </a:solidFill>
                <a:effectLst/>
                <a:latin typeface="+mj-lt"/>
                <a:ea typeface="Times New Roman" panose="02020603050405020304" pitchFamily="18" charset="0"/>
                <a:cs typeface="Times New Roman" panose="02020603050405020304" pitchFamily="18" charset="0"/>
              </a:rPr>
              <a:t> </a:t>
            </a:r>
            <a:r>
              <a:rPr lang="en-US" sz="2000">
                <a:solidFill>
                  <a:srgbClr val="000000"/>
                </a:solidFill>
                <a:effectLst/>
                <a:latin typeface="+mj-lt"/>
                <a:ea typeface="Times New Roman" panose="02020603050405020304" pitchFamily="18" charset="0"/>
                <a:cs typeface="Cambria Math" panose="02040503050406030204" pitchFamily="18" charset="0"/>
              </a:rPr>
              <a:t>⇒ </a:t>
            </a:r>
            <a:r>
              <a:rPr lang="en-US" sz="2000">
                <a:solidFill>
                  <a:srgbClr val="000000"/>
                </a:solidFill>
                <a:effectLst/>
                <a:latin typeface="+mj-lt"/>
                <a:ea typeface="Times New Roman" panose="02020603050405020304" pitchFamily="18" charset="0"/>
                <a:cs typeface="Times New Roman" panose="02020603050405020304" pitchFamily="18" charset="0"/>
              </a:rPr>
              <a:t>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v­</a:t>
            </a:r>
            <a:r>
              <a:rPr lang="en-US" sz="2000">
                <a:solidFill>
                  <a:srgbClr val="000000"/>
                </a:solidFill>
                <a:effectLst/>
                <a:latin typeface="+mj-lt"/>
                <a:ea typeface="Times New Roman" panose="02020603050405020304" pitchFamily="18" charset="0"/>
                <a:cs typeface="Times New Roman" panose="02020603050405020304" pitchFamily="18" charset="0"/>
              </a:rPr>
              <a:t>.V &lt;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.V =&gt;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v </a:t>
            </a:r>
            <a:r>
              <a:rPr lang="en-US" sz="2000">
                <a:solidFill>
                  <a:srgbClr val="000000"/>
                </a:solidFill>
                <a:effectLst/>
                <a:latin typeface="+mj-lt"/>
                <a:ea typeface="Times New Roman" panose="02020603050405020304" pitchFamily="18" charset="0"/>
                <a:cs typeface="Times New Roman" panose="02020603050405020304" pitchFamily="18" charset="0"/>
              </a:rPr>
              <a:t>&lt; d</a:t>
            </a:r>
            <a:r>
              <a:rPr lang="en-US" sz="2000" baseline="-25000">
                <a:solidFill>
                  <a:srgbClr val="000000"/>
                </a:solidFill>
                <a:effectLst/>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p:sp>
        <p:nvSpPr>
          <p:cNvPr id="5" name="Rounded Rectangular Callout 9">
            <a:extLst>
              <a:ext uri="{FF2B5EF4-FFF2-40B4-BE49-F238E27FC236}">
                <a16:creationId xmlns:a16="http://schemas.microsoft.com/office/drawing/2014/main" id="{800516DF-1ECF-C419-C1D0-68E6FAED0A13}"/>
              </a:ext>
            </a:extLst>
          </p:cNvPr>
          <p:cNvSpPr/>
          <p:nvPr/>
        </p:nvSpPr>
        <p:spPr>
          <a:xfrm>
            <a:off x="3137720" y="398767"/>
            <a:ext cx="2580967" cy="751607"/>
          </a:xfrm>
          <a:prstGeom prst="wedgeRoundRectCallout">
            <a:avLst>
              <a:gd name="adj1" fmla="val -512"/>
              <a:gd name="adj2" fmla="val 99093"/>
              <a:gd name="adj3" fmla="val 16667"/>
            </a:avLst>
          </a:prstGeom>
          <a:solidFill>
            <a:schemeClr val="tx1">
              <a:lumMod val="10000"/>
              <a:lumOff val="90000"/>
            </a:schemeClr>
          </a:solidFill>
          <a:ln w="57150">
            <a:solidFill>
              <a:schemeClr val="bg1">
                <a:lumMod val="1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a:solidFill>
                  <a:srgbClr val="FF0000"/>
                </a:solidFill>
              </a:rPr>
              <a:t>Trả lời</a:t>
            </a:r>
          </a:p>
        </p:txBody>
      </p:sp>
    </p:spTree>
    <p:extLst>
      <p:ext uri="{BB962C8B-B14F-4D97-AF65-F5344CB8AC3E}">
        <p14:creationId xmlns:p14="http://schemas.microsoft.com/office/powerpoint/2010/main" val="348490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1"/>
          <p:cNvSpPr txBox="1">
            <a:spLocks noGrp="1"/>
          </p:cNvSpPr>
          <p:nvPr>
            <p:ph type="title"/>
          </p:nvPr>
        </p:nvSpPr>
        <p:spPr>
          <a:xfrm>
            <a:off x="904954" y="175411"/>
            <a:ext cx="77175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latin typeface="+mj-lt"/>
              </a:rPr>
              <a:t>NỘI DUNG BÀI HỌC</a:t>
            </a:r>
            <a:endParaRPr sz="3000">
              <a:latin typeface="+mj-lt"/>
            </a:endParaRPr>
          </a:p>
        </p:txBody>
      </p:sp>
      <p:sp>
        <p:nvSpPr>
          <p:cNvPr id="616" name="Google Shape;616;p31"/>
          <p:cNvSpPr txBox="1">
            <a:spLocks noGrp="1"/>
          </p:cNvSpPr>
          <p:nvPr>
            <p:ph type="title" idx="3"/>
          </p:nvPr>
        </p:nvSpPr>
        <p:spPr>
          <a:xfrm>
            <a:off x="2014178" y="1192866"/>
            <a:ext cx="654900" cy="6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617" name="Google Shape;617;p31"/>
          <p:cNvSpPr txBox="1">
            <a:spLocks noGrp="1"/>
          </p:cNvSpPr>
          <p:nvPr>
            <p:ph type="title" idx="2"/>
          </p:nvPr>
        </p:nvSpPr>
        <p:spPr>
          <a:xfrm>
            <a:off x="784691" y="2166450"/>
            <a:ext cx="3714861" cy="810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500" b="0">
                <a:latin typeface="+mj-lt"/>
              </a:rPr>
              <a:t>Lực đẩy của chất lỏng lên vật đặt trong nó</a:t>
            </a:r>
          </a:p>
        </p:txBody>
      </p:sp>
      <p:sp>
        <p:nvSpPr>
          <p:cNvPr id="618" name="Google Shape;618;p31"/>
          <p:cNvSpPr txBox="1">
            <a:spLocks noGrp="1"/>
          </p:cNvSpPr>
          <p:nvPr>
            <p:ph type="title" idx="5"/>
          </p:nvPr>
        </p:nvSpPr>
        <p:spPr>
          <a:xfrm>
            <a:off x="6253698" y="1206524"/>
            <a:ext cx="654900" cy="6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619" name="Google Shape;619;p31"/>
          <p:cNvSpPr/>
          <p:nvPr/>
        </p:nvSpPr>
        <p:spPr>
          <a:xfrm rot="10800000" flipH="1">
            <a:off x="7627179" y="14106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txBox="1">
            <a:spLocks noGrp="1"/>
          </p:cNvSpPr>
          <p:nvPr>
            <p:ph type="title" idx="4"/>
          </p:nvPr>
        </p:nvSpPr>
        <p:spPr>
          <a:xfrm>
            <a:off x="4907593" y="1954300"/>
            <a:ext cx="3888463" cy="810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500" b="0">
                <a:latin typeface="+mj-lt"/>
              </a:rPr>
              <a:t>Điều kiện định tính để một vật nổi hay chìm trong một chất lỏng</a:t>
            </a:r>
          </a:p>
        </p:txBody>
      </p:sp>
      <p:sp>
        <p:nvSpPr>
          <p:cNvPr id="622" name="Google Shape;622;p31"/>
          <p:cNvSpPr/>
          <p:nvPr/>
        </p:nvSpPr>
        <p:spPr>
          <a:xfrm rot="10800000" flipH="1">
            <a:off x="8912920" y="1430029"/>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1"/>
          <p:cNvGrpSpPr/>
          <p:nvPr/>
        </p:nvGrpSpPr>
        <p:grpSpPr>
          <a:xfrm rot="9679627" flipH="1">
            <a:off x="-827636" y="4103561"/>
            <a:ext cx="2191195" cy="1940935"/>
            <a:chOff x="5247625" y="3830800"/>
            <a:chExt cx="1856425" cy="1644400"/>
          </a:xfrm>
        </p:grpSpPr>
        <p:sp>
          <p:nvSpPr>
            <p:cNvPr id="625" name="Google Shape;625;p31"/>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31"/>
          <p:cNvGrpSpPr/>
          <p:nvPr/>
        </p:nvGrpSpPr>
        <p:grpSpPr>
          <a:xfrm rot="-2700000" flipH="1">
            <a:off x="7739662" y="4175504"/>
            <a:ext cx="1660291" cy="1470667"/>
            <a:chOff x="5247625" y="3830800"/>
            <a:chExt cx="1856425" cy="1644400"/>
          </a:xfrm>
        </p:grpSpPr>
        <p:sp>
          <p:nvSpPr>
            <p:cNvPr id="629" name="Google Shape;629;p31"/>
            <p:cNvSpPr/>
            <p:nvPr/>
          </p:nvSpPr>
          <p:spPr>
            <a:xfrm>
              <a:off x="5247625" y="3830800"/>
              <a:ext cx="1856425" cy="1644400"/>
            </a:xfrm>
            <a:custGeom>
              <a:avLst/>
              <a:gdLst/>
              <a:ahLst/>
              <a:cxnLst/>
              <a:rect l="l" t="t" r="r" b="b"/>
              <a:pathLst>
                <a:path w="74257" h="65776" extrusionOk="0">
                  <a:moveTo>
                    <a:pt x="49303" y="0"/>
                  </a:moveTo>
                  <a:cubicBezTo>
                    <a:pt x="45698" y="0"/>
                    <a:pt x="42187" y="1345"/>
                    <a:pt x="40104" y="4245"/>
                  </a:cubicBezTo>
                  <a:cubicBezTo>
                    <a:pt x="38014" y="7154"/>
                    <a:pt x="37710" y="10968"/>
                    <a:pt x="37846" y="14547"/>
                  </a:cubicBezTo>
                  <a:cubicBezTo>
                    <a:pt x="37982" y="18128"/>
                    <a:pt x="38480" y="21760"/>
                    <a:pt x="37714" y="25260"/>
                  </a:cubicBezTo>
                  <a:cubicBezTo>
                    <a:pt x="36311" y="31682"/>
                    <a:pt x="30847" y="37734"/>
                    <a:pt x="24074" y="38041"/>
                  </a:cubicBezTo>
                  <a:cubicBezTo>
                    <a:pt x="23897" y="38049"/>
                    <a:pt x="23721" y="38052"/>
                    <a:pt x="23544" y="38052"/>
                  </a:cubicBezTo>
                  <a:cubicBezTo>
                    <a:pt x="20574" y="38052"/>
                    <a:pt x="17699" y="36952"/>
                    <a:pt x="14829" y="36125"/>
                  </a:cubicBezTo>
                  <a:cubicBezTo>
                    <a:pt x="13094" y="35626"/>
                    <a:pt x="11251" y="35231"/>
                    <a:pt x="9455" y="35231"/>
                  </a:cubicBezTo>
                  <a:cubicBezTo>
                    <a:pt x="8103" y="35231"/>
                    <a:pt x="6778" y="35454"/>
                    <a:pt x="5546" y="36025"/>
                  </a:cubicBezTo>
                  <a:cubicBezTo>
                    <a:pt x="2379" y="37494"/>
                    <a:pt x="543" y="41039"/>
                    <a:pt x="322" y="44524"/>
                  </a:cubicBezTo>
                  <a:cubicBezTo>
                    <a:pt x="0" y="49615"/>
                    <a:pt x="2489" y="55654"/>
                    <a:pt x="5765" y="59519"/>
                  </a:cubicBezTo>
                  <a:cubicBezTo>
                    <a:pt x="6018" y="59817"/>
                    <a:pt x="6283" y="60109"/>
                    <a:pt x="6555" y="60392"/>
                  </a:cubicBezTo>
                  <a:cubicBezTo>
                    <a:pt x="9631" y="63590"/>
                    <a:pt x="13894" y="65775"/>
                    <a:pt x="18261" y="65775"/>
                  </a:cubicBezTo>
                  <a:cubicBezTo>
                    <a:pt x="18833" y="65775"/>
                    <a:pt x="19407" y="65737"/>
                    <a:pt x="19981" y="65660"/>
                  </a:cubicBezTo>
                  <a:cubicBezTo>
                    <a:pt x="23706" y="65155"/>
                    <a:pt x="29737" y="62612"/>
                    <a:pt x="32359" y="59880"/>
                  </a:cubicBezTo>
                  <a:cubicBezTo>
                    <a:pt x="34993" y="57136"/>
                    <a:pt x="34929" y="52368"/>
                    <a:pt x="38767" y="50629"/>
                  </a:cubicBezTo>
                  <a:cubicBezTo>
                    <a:pt x="39507" y="50294"/>
                    <a:pt x="40291" y="50148"/>
                    <a:pt x="41087" y="50148"/>
                  </a:cubicBezTo>
                  <a:cubicBezTo>
                    <a:pt x="42794" y="50148"/>
                    <a:pt x="44552" y="50819"/>
                    <a:pt x="46031" y="51737"/>
                  </a:cubicBezTo>
                  <a:cubicBezTo>
                    <a:pt x="48200" y="53081"/>
                    <a:pt x="50035" y="54924"/>
                    <a:pt x="52257" y="56180"/>
                  </a:cubicBezTo>
                  <a:cubicBezTo>
                    <a:pt x="54270" y="57319"/>
                    <a:pt x="56561" y="57860"/>
                    <a:pt x="58863" y="57860"/>
                  </a:cubicBezTo>
                  <a:cubicBezTo>
                    <a:pt x="63198" y="57860"/>
                    <a:pt x="67573" y="55938"/>
                    <a:pt x="70199" y="52463"/>
                  </a:cubicBezTo>
                  <a:cubicBezTo>
                    <a:pt x="72620" y="49262"/>
                    <a:pt x="73546" y="45159"/>
                    <a:pt x="73765" y="41151"/>
                  </a:cubicBezTo>
                  <a:cubicBezTo>
                    <a:pt x="74257" y="32162"/>
                    <a:pt x="71500" y="23255"/>
                    <a:pt x="67517" y="15182"/>
                  </a:cubicBezTo>
                  <a:cubicBezTo>
                    <a:pt x="64885" y="9847"/>
                    <a:pt x="61472" y="4555"/>
                    <a:pt x="56239" y="1726"/>
                  </a:cubicBezTo>
                  <a:cubicBezTo>
                    <a:pt x="54147" y="596"/>
                    <a:pt x="51704" y="0"/>
                    <a:pt x="49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6363750" y="4146175"/>
              <a:ext cx="509350" cy="898125"/>
            </a:xfrm>
            <a:custGeom>
              <a:avLst/>
              <a:gdLst/>
              <a:ahLst/>
              <a:cxnLst/>
              <a:rect l="l" t="t" r="r" b="b"/>
              <a:pathLst>
                <a:path w="20374" h="35925" extrusionOk="0">
                  <a:moveTo>
                    <a:pt x="9199" y="0"/>
                  </a:moveTo>
                  <a:cubicBezTo>
                    <a:pt x="8712" y="0"/>
                    <a:pt x="8264" y="160"/>
                    <a:pt x="8098" y="595"/>
                  </a:cubicBezTo>
                  <a:cubicBezTo>
                    <a:pt x="7810" y="1351"/>
                    <a:pt x="8674" y="1998"/>
                    <a:pt x="9370" y="2408"/>
                  </a:cubicBezTo>
                  <a:cubicBezTo>
                    <a:pt x="12605" y="4320"/>
                    <a:pt x="14812" y="7644"/>
                    <a:pt x="16095" y="11174"/>
                  </a:cubicBezTo>
                  <a:cubicBezTo>
                    <a:pt x="17379" y="14705"/>
                    <a:pt x="17835" y="18473"/>
                    <a:pt x="18279" y="22204"/>
                  </a:cubicBezTo>
                  <a:cubicBezTo>
                    <a:pt x="18627" y="25131"/>
                    <a:pt x="18965" y="28154"/>
                    <a:pt x="18132" y="30980"/>
                  </a:cubicBezTo>
                  <a:cubicBezTo>
                    <a:pt x="17960" y="31568"/>
                    <a:pt x="17716" y="32170"/>
                    <a:pt x="17230" y="32542"/>
                  </a:cubicBezTo>
                  <a:cubicBezTo>
                    <a:pt x="16891" y="32802"/>
                    <a:pt x="16504" y="32909"/>
                    <a:pt x="16099" y="32909"/>
                  </a:cubicBezTo>
                  <a:cubicBezTo>
                    <a:pt x="15245" y="32909"/>
                    <a:pt x="14311" y="32434"/>
                    <a:pt x="13579" y="31911"/>
                  </a:cubicBezTo>
                  <a:cubicBezTo>
                    <a:pt x="8000" y="27931"/>
                    <a:pt x="4468" y="21580"/>
                    <a:pt x="2632" y="14978"/>
                  </a:cubicBezTo>
                  <a:cubicBezTo>
                    <a:pt x="1728" y="11720"/>
                    <a:pt x="1225" y="8099"/>
                    <a:pt x="2721" y="5065"/>
                  </a:cubicBezTo>
                  <a:cubicBezTo>
                    <a:pt x="3234" y="4020"/>
                    <a:pt x="6027" y="661"/>
                    <a:pt x="4006" y="661"/>
                  </a:cubicBezTo>
                  <a:cubicBezTo>
                    <a:pt x="3833" y="661"/>
                    <a:pt x="3624" y="686"/>
                    <a:pt x="3375" y="739"/>
                  </a:cubicBezTo>
                  <a:cubicBezTo>
                    <a:pt x="1193" y="1204"/>
                    <a:pt x="518" y="5165"/>
                    <a:pt x="327" y="6948"/>
                  </a:cubicBezTo>
                  <a:lnTo>
                    <a:pt x="327" y="6946"/>
                  </a:lnTo>
                  <a:lnTo>
                    <a:pt x="327" y="6946"/>
                  </a:lnTo>
                  <a:cubicBezTo>
                    <a:pt x="0" y="9975"/>
                    <a:pt x="582" y="13028"/>
                    <a:pt x="1367" y="15970"/>
                  </a:cubicBezTo>
                  <a:cubicBezTo>
                    <a:pt x="3324" y="23312"/>
                    <a:pt x="6812" y="30610"/>
                    <a:pt x="12961" y="35076"/>
                  </a:cubicBezTo>
                  <a:cubicBezTo>
                    <a:pt x="13498" y="35465"/>
                    <a:pt x="14084" y="35843"/>
                    <a:pt x="14744" y="35913"/>
                  </a:cubicBezTo>
                  <a:cubicBezTo>
                    <a:pt x="14817" y="35921"/>
                    <a:pt x="14891" y="35925"/>
                    <a:pt x="14964" y="35925"/>
                  </a:cubicBezTo>
                  <a:cubicBezTo>
                    <a:pt x="15737" y="35925"/>
                    <a:pt x="16476" y="35510"/>
                    <a:pt x="17077" y="35008"/>
                  </a:cubicBezTo>
                  <a:cubicBezTo>
                    <a:pt x="19811" y="32708"/>
                    <a:pt x="20374" y="28744"/>
                    <a:pt x="20336" y="25172"/>
                  </a:cubicBezTo>
                  <a:cubicBezTo>
                    <a:pt x="20276" y="19453"/>
                    <a:pt x="19158" y="13749"/>
                    <a:pt x="17060" y="8428"/>
                  </a:cubicBezTo>
                  <a:cubicBezTo>
                    <a:pt x="15691" y="4961"/>
                    <a:pt x="13594" y="1376"/>
                    <a:pt x="10074" y="153"/>
                  </a:cubicBezTo>
                  <a:cubicBezTo>
                    <a:pt x="9805" y="60"/>
                    <a:pt x="9495" y="0"/>
                    <a:pt x="9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5391800" y="4868900"/>
              <a:ext cx="642175" cy="432350"/>
            </a:xfrm>
            <a:custGeom>
              <a:avLst/>
              <a:gdLst/>
              <a:ahLst/>
              <a:cxnLst/>
              <a:rect l="l" t="t" r="r" b="b"/>
              <a:pathLst>
                <a:path w="25687" h="17294" extrusionOk="0">
                  <a:moveTo>
                    <a:pt x="7887" y="1"/>
                  </a:moveTo>
                  <a:cubicBezTo>
                    <a:pt x="7514" y="1"/>
                    <a:pt x="7139" y="18"/>
                    <a:pt x="6765" y="56"/>
                  </a:cubicBezTo>
                  <a:cubicBezTo>
                    <a:pt x="4347" y="298"/>
                    <a:pt x="1883" y="1574"/>
                    <a:pt x="904" y="3799"/>
                  </a:cubicBezTo>
                  <a:cubicBezTo>
                    <a:pt x="0" y="5855"/>
                    <a:pt x="546" y="8330"/>
                    <a:pt x="1809" y="10186"/>
                  </a:cubicBezTo>
                  <a:cubicBezTo>
                    <a:pt x="3072" y="12043"/>
                    <a:pt x="4957" y="13378"/>
                    <a:pt x="6882" y="14533"/>
                  </a:cubicBezTo>
                  <a:cubicBezTo>
                    <a:pt x="8945" y="15769"/>
                    <a:pt x="11151" y="16862"/>
                    <a:pt x="13534" y="17197"/>
                  </a:cubicBezTo>
                  <a:cubicBezTo>
                    <a:pt x="13987" y="17261"/>
                    <a:pt x="14448" y="17293"/>
                    <a:pt x="14909" y="17293"/>
                  </a:cubicBezTo>
                  <a:cubicBezTo>
                    <a:pt x="16872" y="17293"/>
                    <a:pt x="18844" y="16700"/>
                    <a:pt x="20264" y="15369"/>
                  </a:cubicBezTo>
                  <a:cubicBezTo>
                    <a:pt x="22987" y="12816"/>
                    <a:pt x="23019" y="8405"/>
                    <a:pt x="25379" y="5516"/>
                  </a:cubicBezTo>
                  <a:cubicBezTo>
                    <a:pt x="25496" y="5372"/>
                    <a:pt x="25624" y="5221"/>
                    <a:pt x="25645" y="5038"/>
                  </a:cubicBezTo>
                  <a:cubicBezTo>
                    <a:pt x="25686" y="4702"/>
                    <a:pt x="25328" y="4437"/>
                    <a:pt x="24988" y="4437"/>
                  </a:cubicBezTo>
                  <a:cubicBezTo>
                    <a:pt x="24952" y="4437"/>
                    <a:pt x="24918" y="4440"/>
                    <a:pt x="24883" y="4446"/>
                  </a:cubicBezTo>
                  <a:cubicBezTo>
                    <a:pt x="24515" y="4508"/>
                    <a:pt x="24229" y="4798"/>
                    <a:pt x="23993" y="5085"/>
                  </a:cubicBezTo>
                  <a:cubicBezTo>
                    <a:pt x="21631" y="7968"/>
                    <a:pt x="21357" y="12463"/>
                    <a:pt x="18249" y="14518"/>
                  </a:cubicBezTo>
                  <a:cubicBezTo>
                    <a:pt x="17219" y="15198"/>
                    <a:pt x="16007" y="15493"/>
                    <a:pt x="14772" y="15493"/>
                  </a:cubicBezTo>
                  <a:cubicBezTo>
                    <a:pt x="13610" y="15493"/>
                    <a:pt x="12428" y="15232"/>
                    <a:pt x="11357" y="14784"/>
                  </a:cubicBezTo>
                  <a:cubicBezTo>
                    <a:pt x="9149" y="13860"/>
                    <a:pt x="7309" y="12249"/>
                    <a:pt x="5515" y="10664"/>
                  </a:cubicBezTo>
                  <a:cubicBezTo>
                    <a:pt x="4959" y="10177"/>
                    <a:pt x="4405" y="9687"/>
                    <a:pt x="3851" y="9197"/>
                  </a:cubicBezTo>
                  <a:cubicBezTo>
                    <a:pt x="2709" y="8191"/>
                    <a:pt x="1458" y="6889"/>
                    <a:pt x="1734" y="5391"/>
                  </a:cubicBezTo>
                  <a:cubicBezTo>
                    <a:pt x="1834" y="4856"/>
                    <a:pt x="2127" y="4372"/>
                    <a:pt x="2479" y="3956"/>
                  </a:cubicBezTo>
                  <a:cubicBezTo>
                    <a:pt x="3881" y="2294"/>
                    <a:pt x="6065" y="1672"/>
                    <a:pt x="8292" y="1672"/>
                  </a:cubicBezTo>
                  <a:cubicBezTo>
                    <a:pt x="9246" y="1672"/>
                    <a:pt x="10209" y="1786"/>
                    <a:pt x="11121" y="1982"/>
                  </a:cubicBezTo>
                  <a:cubicBezTo>
                    <a:pt x="14157" y="2637"/>
                    <a:pt x="17050" y="4004"/>
                    <a:pt x="20151" y="4215"/>
                  </a:cubicBezTo>
                  <a:cubicBezTo>
                    <a:pt x="20186" y="4218"/>
                    <a:pt x="20222" y="4219"/>
                    <a:pt x="20259" y="4219"/>
                  </a:cubicBezTo>
                  <a:cubicBezTo>
                    <a:pt x="20634" y="4219"/>
                    <a:pt x="21078" y="4084"/>
                    <a:pt x="21068" y="3726"/>
                  </a:cubicBezTo>
                  <a:cubicBezTo>
                    <a:pt x="21064" y="3567"/>
                    <a:pt x="20956" y="3431"/>
                    <a:pt x="20849" y="3314"/>
                  </a:cubicBezTo>
                  <a:cubicBezTo>
                    <a:pt x="19364" y="1731"/>
                    <a:pt x="15959" y="1546"/>
                    <a:pt x="13951" y="1030"/>
                  </a:cubicBezTo>
                  <a:cubicBezTo>
                    <a:pt x="11962" y="517"/>
                    <a:pt x="9930" y="1"/>
                    <a:pt x="7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1"/>
          <p:cNvGrpSpPr/>
          <p:nvPr/>
        </p:nvGrpSpPr>
        <p:grpSpPr>
          <a:xfrm flipH="1">
            <a:off x="-568713" y="-661897"/>
            <a:ext cx="1816230" cy="1404509"/>
            <a:chOff x="2225675" y="1937950"/>
            <a:chExt cx="1831800" cy="1416550"/>
          </a:xfrm>
        </p:grpSpPr>
        <p:sp>
          <p:nvSpPr>
            <p:cNvPr id="633" name="Google Shape;633;p31"/>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
                                        </p:tgtEl>
                                        <p:attrNameLst>
                                          <p:attrName>style.visibility</p:attrName>
                                        </p:attrNameLst>
                                      </p:cBhvr>
                                      <p:to>
                                        <p:strVal val="visible"/>
                                      </p:to>
                                    </p:set>
                                    <p:anim calcmode="lin" valueType="num">
                                      <p:cBhvr additive="base">
                                        <p:cTn id="7" dur="500" fill="hold"/>
                                        <p:tgtEl>
                                          <p:spTgt spid="616"/>
                                        </p:tgtEl>
                                        <p:attrNameLst>
                                          <p:attrName>ppt_x</p:attrName>
                                        </p:attrNameLst>
                                      </p:cBhvr>
                                      <p:tavLst>
                                        <p:tav tm="0">
                                          <p:val>
                                            <p:strVal val="#ppt_x"/>
                                          </p:val>
                                        </p:tav>
                                        <p:tav tm="100000">
                                          <p:val>
                                            <p:strVal val="#ppt_x"/>
                                          </p:val>
                                        </p:tav>
                                      </p:tavLst>
                                    </p:anim>
                                    <p:anim calcmode="lin" valueType="num">
                                      <p:cBhvr additive="base">
                                        <p:cTn id="8" dur="500" fill="hold"/>
                                        <p:tgtEl>
                                          <p:spTgt spid="6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7"/>
                                        </p:tgtEl>
                                        <p:attrNameLst>
                                          <p:attrName>style.visibility</p:attrName>
                                        </p:attrNameLst>
                                      </p:cBhvr>
                                      <p:to>
                                        <p:strVal val="visible"/>
                                      </p:to>
                                    </p:set>
                                    <p:anim calcmode="lin" valueType="num">
                                      <p:cBhvr additive="base">
                                        <p:cTn id="11" dur="500" fill="hold"/>
                                        <p:tgtEl>
                                          <p:spTgt spid="617"/>
                                        </p:tgtEl>
                                        <p:attrNameLst>
                                          <p:attrName>ppt_x</p:attrName>
                                        </p:attrNameLst>
                                      </p:cBhvr>
                                      <p:tavLst>
                                        <p:tav tm="0">
                                          <p:val>
                                            <p:strVal val="#ppt_x"/>
                                          </p:val>
                                        </p:tav>
                                        <p:tav tm="100000">
                                          <p:val>
                                            <p:strVal val="#ppt_x"/>
                                          </p:val>
                                        </p:tav>
                                      </p:tavLst>
                                    </p:anim>
                                    <p:anim calcmode="lin" valueType="num">
                                      <p:cBhvr additive="base">
                                        <p:cTn id="12" dur="500" fill="hold"/>
                                        <p:tgtEl>
                                          <p:spTgt spid="6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8"/>
                                        </p:tgtEl>
                                        <p:attrNameLst>
                                          <p:attrName>style.visibility</p:attrName>
                                        </p:attrNameLst>
                                      </p:cBhvr>
                                      <p:to>
                                        <p:strVal val="visible"/>
                                      </p:to>
                                    </p:set>
                                    <p:anim calcmode="lin" valueType="num">
                                      <p:cBhvr additive="base">
                                        <p:cTn id="17" dur="500" fill="hold"/>
                                        <p:tgtEl>
                                          <p:spTgt spid="618"/>
                                        </p:tgtEl>
                                        <p:attrNameLst>
                                          <p:attrName>ppt_x</p:attrName>
                                        </p:attrNameLst>
                                      </p:cBhvr>
                                      <p:tavLst>
                                        <p:tav tm="0">
                                          <p:val>
                                            <p:strVal val="#ppt_x"/>
                                          </p:val>
                                        </p:tav>
                                        <p:tav tm="100000">
                                          <p:val>
                                            <p:strVal val="#ppt_x"/>
                                          </p:val>
                                        </p:tav>
                                      </p:tavLst>
                                    </p:anim>
                                    <p:anim calcmode="lin" valueType="num">
                                      <p:cBhvr additive="base">
                                        <p:cTn id="18" dur="500" fill="hold"/>
                                        <p:tgtEl>
                                          <p:spTgt spid="6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0"/>
                                        </p:tgtEl>
                                        <p:attrNameLst>
                                          <p:attrName>style.visibility</p:attrName>
                                        </p:attrNameLst>
                                      </p:cBhvr>
                                      <p:to>
                                        <p:strVal val="visible"/>
                                      </p:to>
                                    </p:set>
                                    <p:anim calcmode="lin" valueType="num">
                                      <p:cBhvr additive="base">
                                        <p:cTn id="21" dur="500" fill="hold"/>
                                        <p:tgtEl>
                                          <p:spTgt spid="620"/>
                                        </p:tgtEl>
                                        <p:attrNameLst>
                                          <p:attrName>ppt_x</p:attrName>
                                        </p:attrNameLst>
                                      </p:cBhvr>
                                      <p:tavLst>
                                        <p:tav tm="0">
                                          <p:val>
                                            <p:strVal val="#ppt_x"/>
                                          </p:val>
                                        </p:tav>
                                        <p:tav tm="100000">
                                          <p:val>
                                            <p:strVal val="#ppt_x"/>
                                          </p:val>
                                        </p:tav>
                                      </p:tavLst>
                                    </p:anim>
                                    <p:anim calcmode="lin" valueType="num">
                                      <p:cBhvr additive="base">
                                        <p:cTn id="22" dur="500" fill="hold"/>
                                        <p:tgtEl>
                                          <p:spTgt spid="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animBg="1"/>
      <p:bldP spid="617" grpId="0"/>
      <p:bldP spid="618" grpId="0" animBg="1"/>
      <p:bldP spid="6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1C3B2ED-75EE-46B1-B0A2-A79D7DA7FD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2808">
            <a:off x="6696269" y="-2421293"/>
            <a:ext cx="3821482" cy="3042855"/>
          </a:xfrm>
          <a:prstGeom prst="rect">
            <a:avLst/>
          </a:prstGeom>
        </p:spPr>
      </p:pic>
      <p:pic>
        <p:nvPicPr>
          <p:cNvPr id="5" name="Picture 8">
            <a:extLst>
              <a:ext uri="{FF2B5EF4-FFF2-40B4-BE49-F238E27FC236}">
                <a16:creationId xmlns:a16="http://schemas.microsoft.com/office/drawing/2014/main" id="{6D344BE2-A4B4-4393-8753-4E9E9774B4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04059" y="224076"/>
            <a:ext cx="305498" cy="550446"/>
          </a:xfrm>
          <a:prstGeom prst="rect">
            <a:avLst/>
          </a:prstGeom>
        </p:spPr>
      </p:pic>
      <p:pic>
        <p:nvPicPr>
          <p:cNvPr id="6" name="Picture 9">
            <a:extLst>
              <a:ext uri="{FF2B5EF4-FFF2-40B4-BE49-F238E27FC236}">
                <a16:creationId xmlns:a16="http://schemas.microsoft.com/office/drawing/2014/main" id="{2F93DEA9-504C-456C-A346-E40BA38401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5936" y="4188346"/>
            <a:ext cx="920924" cy="1031848"/>
          </a:xfrm>
          <a:prstGeom prst="rect">
            <a:avLst/>
          </a:prstGeom>
        </p:spPr>
      </p:pic>
      <p:pic>
        <p:nvPicPr>
          <p:cNvPr id="7" name="Picture 12">
            <a:extLst>
              <a:ext uri="{FF2B5EF4-FFF2-40B4-BE49-F238E27FC236}">
                <a16:creationId xmlns:a16="http://schemas.microsoft.com/office/drawing/2014/main" id="{46B9F7C9-0ABF-4509-850D-88E00F6543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4962" y="705992"/>
            <a:ext cx="969514" cy="654422"/>
          </a:xfrm>
          <a:prstGeom prst="rect">
            <a:avLst/>
          </a:prstGeom>
        </p:spPr>
      </p:pic>
      <p:pic>
        <p:nvPicPr>
          <p:cNvPr id="8" name="Picture 13">
            <a:extLst>
              <a:ext uri="{FF2B5EF4-FFF2-40B4-BE49-F238E27FC236}">
                <a16:creationId xmlns:a16="http://schemas.microsoft.com/office/drawing/2014/main" id="{03B33E3A-D614-45BA-95B6-BEC29BE46F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79837" flipV="1">
            <a:off x="8309224" y="814344"/>
            <a:ext cx="256040" cy="519877"/>
          </a:xfrm>
          <a:prstGeom prst="rect">
            <a:avLst/>
          </a:prstGeom>
        </p:spPr>
      </p:pic>
      <p:sp>
        <p:nvSpPr>
          <p:cNvPr id="9" name="TextBox 18">
            <a:extLst>
              <a:ext uri="{FF2B5EF4-FFF2-40B4-BE49-F238E27FC236}">
                <a16:creationId xmlns:a16="http://schemas.microsoft.com/office/drawing/2014/main" id="{36DD398C-D02C-4D5C-9995-2A1C08810EE7}"/>
              </a:ext>
            </a:extLst>
          </p:cNvPr>
          <p:cNvSpPr txBox="1"/>
          <p:nvPr/>
        </p:nvSpPr>
        <p:spPr>
          <a:xfrm>
            <a:off x="1767018" y="332603"/>
            <a:ext cx="5609965" cy="479555"/>
          </a:xfrm>
          <a:prstGeom prst="rect">
            <a:avLst/>
          </a:prstGeom>
        </p:spPr>
        <p:txBody>
          <a:bodyPr lIns="0" tIns="0" rIns="0" bIns="0" rtlCol="0" anchor="t">
            <a:spAutoFit/>
          </a:bodyPr>
          <a:lstStyle/>
          <a:p>
            <a:pPr algn="ctr" defTabSz="457200">
              <a:lnSpc>
                <a:spcPts val="4000"/>
              </a:lnSpc>
              <a:spcBef>
                <a:spcPct val="0"/>
              </a:spcBef>
              <a:buClrTx/>
            </a:pPr>
            <a:r>
              <a:rPr lang="en-US" sz="3250" b="1" kern="1200">
                <a:solidFill>
                  <a:srgbClr val="F79646">
                    <a:lumMod val="75000"/>
                  </a:srgbClr>
                </a:solidFill>
                <a:latin typeface="Arial" panose="020B0604020202020204" pitchFamily="34" charset="0"/>
                <a:ea typeface="+mn-ea"/>
                <a:cs typeface="Arial" panose="020B0604020202020204" pitchFamily="34" charset="0"/>
              </a:rPr>
              <a:t>HƯỚNG DẪN VỀ NHÀ</a:t>
            </a:r>
            <a:endParaRPr lang="en-US" sz="3250" b="1" kern="1200" dirty="0">
              <a:solidFill>
                <a:srgbClr val="F79646">
                  <a:lumMod val="75000"/>
                </a:srgbClr>
              </a:solidFill>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09AB3FEB-A8D1-46FA-BCA1-F2C0F869DF0D}"/>
              </a:ext>
            </a:extLst>
          </p:cNvPr>
          <p:cNvSpPr/>
          <p:nvPr/>
        </p:nvSpPr>
        <p:spPr>
          <a:xfrm>
            <a:off x="3113395" y="1314884"/>
            <a:ext cx="5050242" cy="89564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pPr>
            <a:r>
              <a:rPr lang="en-US" sz="2000">
                <a:latin typeface="Arial" panose="020B0604020202020204" pitchFamily="34" charset="0"/>
                <a:cs typeface="Arial" panose="020B0604020202020204" pitchFamily="34" charset="0"/>
              </a:rPr>
              <a:t>Xem lại kiến thức đã học ở bài 15</a:t>
            </a:r>
            <a:endParaRPr lang="en-US" sz="2000" kern="1200">
              <a:solidFill>
                <a:prstClr val="white"/>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28E42D2-02BD-4015-A8F2-82F2FC509E6E}"/>
              </a:ext>
            </a:extLst>
          </p:cNvPr>
          <p:cNvSpPr/>
          <p:nvPr/>
        </p:nvSpPr>
        <p:spPr>
          <a:xfrm>
            <a:off x="3113395" y="2371892"/>
            <a:ext cx="5047584" cy="89564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457200">
              <a:lnSpc>
                <a:spcPct val="130000"/>
              </a:lnSpc>
              <a:buClrTx/>
            </a:pPr>
            <a:r>
              <a:rPr lang="en-US" sz="2000">
                <a:latin typeface="Arial" panose="020B0604020202020204" pitchFamily="34" charset="0"/>
                <a:cs typeface="Arial" panose="020B0604020202020204" pitchFamily="34" charset="0"/>
              </a:rPr>
              <a:t>Hoàn</a:t>
            </a:r>
            <a:r>
              <a:rPr lang="vi-VN" sz="2000">
                <a:latin typeface="Arial" panose="020B0604020202020204" pitchFamily="34" charset="0"/>
                <a:cs typeface="Arial" panose="020B0604020202020204" pitchFamily="34" charset="0"/>
              </a:rPr>
              <a:t> thành các bài tập </a:t>
            </a:r>
            <a:r>
              <a:rPr lang="en-US" sz="2000">
                <a:latin typeface="Arial" panose="020B0604020202020204" pitchFamily="34" charset="0"/>
                <a:cs typeface="Arial" panose="020B0604020202020204" pitchFamily="34" charset="0"/>
              </a:rPr>
              <a:t>trong Sách bài tập Khoa học tự nhiên 8.</a:t>
            </a:r>
            <a:endParaRPr lang="en-US" sz="2000" kern="1200" dirty="0">
              <a:solidFill>
                <a:prstClr val="white"/>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1F720F25-8A95-4DE9-9243-59D2DC69F79A}"/>
              </a:ext>
            </a:extLst>
          </p:cNvPr>
          <p:cNvSpPr/>
          <p:nvPr/>
        </p:nvSpPr>
        <p:spPr>
          <a:xfrm>
            <a:off x="3113395" y="3428900"/>
            <a:ext cx="5050242" cy="89564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457200">
              <a:lnSpc>
                <a:spcPct val="120000"/>
              </a:lnSpc>
              <a:buClrTx/>
            </a:pPr>
            <a:r>
              <a:rPr lang="en-US" sz="2000">
                <a:latin typeface="Arial" panose="020B0604020202020204" pitchFamily="34" charset="0"/>
                <a:cs typeface="Arial" panose="020B0604020202020204" pitchFamily="34" charset="0"/>
              </a:rPr>
              <a:t>Xem trước nội dung </a:t>
            </a:r>
            <a:r>
              <a:rPr lang="en-US" sz="2000" b="1" i="1">
                <a:latin typeface="Arial" panose="020B0604020202020204" pitchFamily="34" charset="0"/>
                <a:cs typeface="Arial" panose="020B0604020202020204" pitchFamily="34" charset="0"/>
              </a:rPr>
              <a:t>Bài 16. Áp suất</a:t>
            </a:r>
            <a:endParaRPr lang="en-US" sz="2000" b="1" kern="1200" dirty="0">
              <a:solidFill>
                <a:prstClr val="white"/>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D741E50E-71A9-4103-9995-C030F35661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15601" b="43136"/>
          <a:stretch>
            <a:fillRect/>
          </a:stretch>
        </p:blipFill>
        <p:spPr>
          <a:xfrm flipH="1">
            <a:off x="-274470" y="1749565"/>
            <a:ext cx="3796961" cy="3393936"/>
          </a:xfrm>
          <a:prstGeom prst="rect">
            <a:avLst/>
          </a:prstGeom>
        </p:spPr>
      </p:pic>
    </p:spTree>
    <p:extLst>
      <p:ext uri="{BB962C8B-B14F-4D97-AF65-F5344CB8AC3E}">
        <p14:creationId xmlns:p14="http://schemas.microsoft.com/office/powerpoint/2010/main" val="2492227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581" name="Google Shape;581;p30"/>
          <p:cNvGrpSpPr/>
          <p:nvPr/>
        </p:nvGrpSpPr>
        <p:grpSpPr>
          <a:xfrm>
            <a:off x="7923489" y="3657353"/>
            <a:ext cx="1451518" cy="1122474"/>
            <a:chOff x="2225675" y="1937950"/>
            <a:chExt cx="1831800" cy="1416550"/>
          </a:xfrm>
        </p:grpSpPr>
        <p:sp>
          <p:nvSpPr>
            <p:cNvPr id="582" name="Google Shape;582;p30"/>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0"/>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4" name="Google Shape;584;p30"/>
          <p:cNvGrpSpPr/>
          <p:nvPr/>
        </p:nvGrpSpPr>
        <p:grpSpPr>
          <a:xfrm>
            <a:off x="8212989" y="4779838"/>
            <a:ext cx="690656" cy="770787"/>
            <a:chOff x="5126375" y="3456950"/>
            <a:chExt cx="871600" cy="972725"/>
          </a:xfrm>
        </p:grpSpPr>
        <p:sp>
          <p:nvSpPr>
            <p:cNvPr id="585" name="Google Shape;585;p30"/>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0"/>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7" name="Google Shape;587;p30"/>
          <p:cNvGrpSpPr/>
          <p:nvPr/>
        </p:nvGrpSpPr>
        <p:grpSpPr>
          <a:xfrm>
            <a:off x="7202131" y="4695139"/>
            <a:ext cx="721361" cy="639368"/>
            <a:chOff x="1553225" y="238125"/>
            <a:chExt cx="910350" cy="806875"/>
          </a:xfrm>
        </p:grpSpPr>
        <p:sp>
          <p:nvSpPr>
            <p:cNvPr id="588" name="Google Shape;588;p30"/>
            <p:cNvSpPr/>
            <p:nvPr/>
          </p:nvSpPr>
          <p:spPr>
            <a:xfrm>
              <a:off x="1553225" y="428875"/>
              <a:ext cx="910350" cy="502925"/>
            </a:xfrm>
            <a:custGeom>
              <a:avLst/>
              <a:gdLst/>
              <a:ahLst/>
              <a:cxnLst/>
              <a:rect l="l" t="t" r="r" b="b"/>
              <a:pathLst>
                <a:path w="36414" h="20117" extrusionOk="0">
                  <a:moveTo>
                    <a:pt x="2778" y="0"/>
                  </a:moveTo>
                  <a:cubicBezTo>
                    <a:pt x="2211" y="0"/>
                    <a:pt x="1662" y="145"/>
                    <a:pt x="1205" y="489"/>
                  </a:cubicBezTo>
                  <a:cubicBezTo>
                    <a:pt x="230" y="1220"/>
                    <a:pt x="1" y="2665"/>
                    <a:pt x="423" y="3811"/>
                  </a:cubicBezTo>
                  <a:cubicBezTo>
                    <a:pt x="842" y="4954"/>
                    <a:pt x="1784" y="5832"/>
                    <a:pt x="2799" y="6509"/>
                  </a:cubicBezTo>
                  <a:cubicBezTo>
                    <a:pt x="7418" y="9594"/>
                    <a:pt x="13716" y="9214"/>
                    <a:pt x="18325" y="12315"/>
                  </a:cubicBezTo>
                  <a:cubicBezTo>
                    <a:pt x="20496" y="13773"/>
                    <a:pt x="22126" y="15900"/>
                    <a:pt x="24149" y="17558"/>
                  </a:cubicBezTo>
                  <a:cubicBezTo>
                    <a:pt x="25754" y="18875"/>
                    <a:pt x="28723" y="20116"/>
                    <a:pt x="31354" y="20116"/>
                  </a:cubicBezTo>
                  <a:cubicBezTo>
                    <a:pt x="32776" y="20116"/>
                    <a:pt x="34099" y="19754"/>
                    <a:pt x="35054" y="18845"/>
                  </a:cubicBezTo>
                  <a:cubicBezTo>
                    <a:pt x="36007" y="17938"/>
                    <a:pt x="36414" y="16414"/>
                    <a:pt x="35818" y="15238"/>
                  </a:cubicBezTo>
                  <a:cubicBezTo>
                    <a:pt x="34695" y="13016"/>
                    <a:pt x="31432" y="13438"/>
                    <a:pt x="29155" y="12430"/>
                  </a:cubicBezTo>
                  <a:cubicBezTo>
                    <a:pt x="26351" y="11188"/>
                    <a:pt x="25179" y="7743"/>
                    <a:pt x="22595" y="6089"/>
                  </a:cubicBezTo>
                  <a:cubicBezTo>
                    <a:pt x="20541" y="4775"/>
                    <a:pt x="17947" y="4792"/>
                    <a:pt x="15512" y="4699"/>
                  </a:cubicBezTo>
                  <a:cubicBezTo>
                    <a:pt x="12882" y="4599"/>
                    <a:pt x="10144" y="4281"/>
                    <a:pt x="7944" y="2841"/>
                  </a:cubicBezTo>
                  <a:cubicBezTo>
                    <a:pt x="6870" y="2137"/>
                    <a:pt x="5964" y="1188"/>
                    <a:pt x="4841" y="568"/>
                  </a:cubicBezTo>
                  <a:cubicBezTo>
                    <a:pt x="4218" y="224"/>
                    <a:pt x="3484" y="0"/>
                    <a:pt x="2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0"/>
            <p:cNvSpPr/>
            <p:nvPr/>
          </p:nvSpPr>
          <p:spPr>
            <a:xfrm>
              <a:off x="1669975" y="238125"/>
              <a:ext cx="690425" cy="806875"/>
            </a:xfrm>
            <a:custGeom>
              <a:avLst/>
              <a:gdLst/>
              <a:ahLst/>
              <a:cxnLst/>
              <a:rect l="l" t="t" r="r" b="b"/>
              <a:pathLst>
                <a:path w="27617" h="32275" extrusionOk="0">
                  <a:moveTo>
                    <a:pt x="22943" y="0"/>
                  </a:moveTo>
                  <a:cubicBezTo>
                    <a:pt x="22728" y="0"/>
                    <a:pt x="22513" y="26"/>
                    <a:pt x="22302" y="81"/>
                  </a:cubicBezTo>
                  <a:cubicBezTo>
                    <a:pt x="19891" y="707"/>
                    <a:pt x="19611" y="3986"/>
                    <a:pt x="18142" y="5995"/>
                  </a:cubicBezTo>
                  <a:cubicBezTo>
                    <a:pt x="16333" y="8472"/>
                    <a:pt x="12718" y="8886"/>
                    <a:pt x="10553" y="11060"/>
                  </a:cubicBezTo>
                  <a:cubicBezTo>
                    <a:pt x="8832" y="12787"/>
                    <a:pt x="8299" y="15326"/>
                    <a:pt x="7690" y="17685"/>
                  </a:cubicBezTo>
                  <a:cubicBezTo>
                    <a:pt x="7034" y="20234"/>
                    <a:pt x="6142" y="22843"/>
                    <a:pt x="4266" y="24689"/>
                  </a:cubicBezTo>
                  <a:cubicBezTo>
                    <a:pt x="3351" y="25587"/>
                    <a:pt x="2232" y="26271"/>
                    <a:pt x="1387" y="27237"/>
                  </a:cubicBezTo>
                  <a:cubicBezTo>
                    <a:pt x="542" y="28201"/>
                    <a:pt x="1" y="29608"/>
                    <a:pt x="538" y="30773"/>
                  </a:cubicBezTo>
                  <a:cubicBezTo>
                    <a:pt x="985" y="31746"/>
                    <a:pt x="2091" y="32274"/>
                    <a:pt x="3171" y="32274"/>
                  </a:cubicBezTo>
                  <a:cubicBezTo>
                    <a:pt x="3320" y="32274"/>
                    <a:pt x="3469" y="32264"/>
                    <a:pt x="3616" y="32244"/>
                  </a:cubicBezTo>
                  <a:cubicBezTo>
                    <a:pt x="4824" y="32075"/>
                    <a:pt x="5883" y="31342"/>
                    <a:pt x="6760" y="30495"/>
                  </a:cubicBezTo>
                  <a:cubicBezTo>
                    <a:pt x="10755" y="26636"/>
                    <a:pt x="11721" y="20402"/>
                    <a:pt x="15730" y="16555"/>
                  </a:cubicBezTo>
                  <a:cubicBezTo>
                    <a:pt x="17616" y="14744"/>
                    <a:pt x="20040" y="13602"/>
                    <a:pt x="22090" y="11977"/>
                  </a:cubicBezTo>
                  <a:cubicBezTo>
                    <a:pt x="24597" y="9992"/>
                    <a:pt x="27616" y="4806"/>
                    <a:pt x="25663" y="1596"/>
                  </a:cubicBezTo>
                  <a:cubicBezTo>
                    <a:pt x="25092" y="656"/>
                    <a:pt x="24022" y="0"/>
                    <a:pt x="229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0" name="Google Shape;590;p30"/>
          <p:cNvGrpSpPr/>
          <p:nvPr/>
        </p:nvGrpSpPr>
        <p:grpSpPr>
          <a:xfrm>
            <a:off x="12" y="4343661"/>
            <a:ext cx="1527488" cy="1427872"/>
            <a:chOff x="288975" y="3382775"/>
            <a:chExt cx="2052800" cy="1918925"/>
          </a:xfrm>
        </p:grpSpPr>
        <p:sp>
          <p:nvSpPr>
            <p:cNvPr id="591" name="Google Shape;591;p30"/>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0"/>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3" name="Google Shape;593;p30"/>
          <p:cNvGrpSpPr/>
          <p:nvPr/>
        </p:nvGrpSpPr>
        <p:grpSpPr>
          <a:xfrm>
            <a:off x="1072598" y="3976332"/>
            <a:ext cx="1116782" cy="1164758"/>
            <a:chOff x="3878575" y="2956100"/>
            <a:chExt cx="1500850" cy="1565325"/>
          </a:xfrm>
        </p:grpSpPr>
        <p:sp>
          <p:nvSpPr>
            <p:cNvPr id="594" name="Google Shape;594;p30"/>
            <p:cNvSpPr/>
            <p:nvPr/>
          </p:nvSpPr>
          <p:spPr>
            <a:xfrm>
              <a:off x="4015700" y="3500100"/>
              <a:ext cx="407600" cy="842200"/>
            </a:xfrm>
            <a:custGeom>
              <a:avLst/>
              <a:gdLst/>
              <a:ahLst/>
              <a:cxnLst/>
              <a:rect l="l" t="t" r="r" b="b"/>
              <a:pathLst>
                <a:path w="16304" h="33688" extrusionOk="0">
                  <a:moveTo>
                    <a:pt x="1424" y="1"/>
                  </a:moveTo>
                  <a:cubicBezTo>
                    <a:pt x="1328" y="1445"/>
                    <a:pt x="1209" y="2890"/>
                    <a:pt x="1075" y="4334"/>
                  </a:cubicBezTo>
                  <a:cubicBezTo>
                    <a:pt x="579" y="9781"/>
                    <a:pt x="1" y="15279"/>
                    <a:pt x="823" y="20696"/>
                  </a:cubicBezTo>
                  <a:cubicBezTo>
                    <a:pt x="1557" y="25476"/>
                    <a:pt x="3514" y="30263"/>
                    <a:pt x="7055" y="33687"/>
                  </a:cubicBezTo>
                  <a:cubicBezTo>
                    <a:pt x="7588" y="33205"/>
                    <a:pt x="8108" y="32715"/>
                    <a:pt x="8603" y="32220"/>
                  </a:cubicBezTo>
                  <a:cubicBezTo>
                    <a:pt x="11509" y="29908"/>
                    <a:pt x="14347" y="27194"/>
                    <a:pt x="16304" y="24067"/>
                  </a:cubicBezTo>
                  <a:cubicBezTo>
                    <a:pt x="9479" y="17792"/>
                    <a:pt x="4811" y="9233"/>
                    <a:pt x="4707" y="296"/>
                  </a:cubicBezTo>
                  <a:cubicBezTo>
                    <a:pt x="4514" y="260"/>
                    <a:pt x="4321" y="230"/>
                    <a:pt x="4128" y="199"/>
                  </a:cubicBezTo>
                  <a:cubicBezTo>
                    <a:pt x="3224" y="75"/>
                    <a:pt x="2328" y="6"/>
                    <a:pt x="14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30"/>
            <p:cNvSpPr/>
            <p:nvPr/>
          </p:nvSpPr>
          <p:spPr>
            <a:xfrm>
              <a:off x="3878575" y="2956100"/>
              <a:ext cx="1500850" cy="1565325"/>
            </a:xfrm>
            <a:custGeom>
              <a:avLst/>
              <a:gdLst/>
              <a:ahLst/>
              <a:cxnLst/>
              <a:rect l="l" t="t" r="r" b="b"/>
              <a:pathLst>
                <a:path w="60034" h="62613" extrusionOk="0">
                  <a:moveTo>
                    <a:pt x="1" y="1"/>
                  </a:moveTo>
                  <a:cubicBezTo>
                    <a:pt x="5002" y="6615"/>
                    <a:pt x="6051" y="15298"/>
                    <a:pt x="7170" y="23515"/>
                  </a:cubicBezTo>
                  <a:cubicBezTo>
                    <a:pt x="8290" y="31730"/>
                    <a:pt x="9904" y="40458"/>
                    <a:pt x="15639" y="46447"/>
                  </a:cubicBezTo>
                  <a:cubicBezTo>
                    <a:pt x="19297" y="50272"/>
                    <a:pt x="24330" y="52575"/>
                    <a:pt x="29505" y="53685"/>
                  </a:cubicBezTo>
                  <a:cubicBezTo>
                    <a:pt x="35309" y="54931"/>
                    <a:pt x="41838" y="53645"/>
                    <a:pt x="47419" y="55714"/>
                  </a:cubicBezTo>
                  <a:cubicBezTo>
                    <a:pt x="48276" y="56031"/>
                    <a:pt x="49051" y="56534"/>
                    <a:pt x="49824" y="57024"/>
                  </a:cubicBezTo>
                  <a:cubicBezTo>
                    <a:pt x="52961" y="59013"/>
                    <a:pt x="56177" y="60879"/>
                    <a:pt x="59461" y="62613"/>
                  </a:cubicBezTo>
                  <a:cubicBezTo>
                    <a:pt x="59616" y="61641"/>
                    <a:pt x="59769" y="60667"/>
                    <a:pt x="59922" y="59695"/>
                  </a:cubicBezTo>
                  <a:cubicBezTo>
                    <a:pt x="59983" y="59314"/>
                    <a:pt x="60034" y="58886"/>
                    <a:pt x="59809" y="58572"/>
                  </a:cubicBezTo>
                  <a:cubicBezTo>
                    <a:pt x="59606" y="58293"/>
                    <a:pt x="59247" y="58189"/>
                    <a:pt x="58922" y="58075"/>
                  </a:cubicBezTo>
                  <a:cubicBezTo>
                    <a:pt x="54220" y="56434"/>
                    <a:pt x="49227" y="51235"/>
                    <a:pt x="47347" y="46716"/>
                  </a:cubicBezTo>
                  <a:cubicBezTo>
                    <a:pt x="45661" y="42660"/>
                    <a:pt x="45460" y="38164"/>
                    <a:pt x="44536" y="33869"/>
                  </a:cubicBezTo>
                  <a:cubicBezTo>
                    <a:pt x="42609" y="24918"/>
                    <a:pt x="37351" y="16726"/>
                    <a:pt x="30019" y="11247"/>
                  </a:cubicBezTo>
                  <a:cubicBezTo>
                    <a:pt x="21390" y="4798"/>
                    <a:pt x="10528" y="229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0"/>
            <p:cNvSpPr/>
            <p:nvPr/>
          </p:nvSpPr>
          <p:spPr>
            <a:xfrm>
              <a:off x="4053900" y="3082700"/>
              <a:ext cx="1001275" cy="1180175"/>
            </a:xfrm>
            <a:custGeom>
              <a:avLst/>
              <a:gdLst/>
              <a:ahLst/>
              <a:cxnLst/>
              <a:rect l="l" t="t" r="r" b="b"/>
              <a:pathLst>
                <a:path w="40051" h="47207" extrusionOk="0">
                  <a:moveTo>
                    <a:pt x="552" y="0"/>
                  </a:moveTo>
                  <a:cubicBezTo>
                    <a:pt x="368" y="0"/>
                    <a:pt x="183" y="35"/>
                    <a:pt x="0" y="114"/>
                  </a:cubicBezTo>
                  <a:cubicBezTo>
                    <a:pt x="3655" y="3857"/>
                    <a:pt x="5198" y="9100"/>
                    <a:pt x="7187" y="13940"/>
                  </a:cubicBezTo>
                  <a:cubicBezTo>
                    <a:pt x="8546" y="17243"/>
                    <a:pt x="10180" y="20435"/>
                    <a:pt x="12065" y="23469"/>
                  </a:cubicBezTo>
                  <a:cubicBezTo>
                    <a:pt x="15485" y="28975"/>
                    <a:pt x="19737" y="33976"/>
                    <a:pt x="24683" y="38169"/>
                  </a:cubicBezTo>
                  <a:cubicBezTo>
                    <a:pt x="27124" y="40236"/>
                    <a:pt x="29731" y="42106"/>
                    <a:pt x="32486" y="43735"/>
                  </a:cubicBezTo>
                  <a:cubicBezTo>
                    <a:pt x="33689" y="44447"/>
                    <a:pt x="37499" y="47206"/>
                    <a:pt x="39354" y="47206"/>
                  </a:cubicBezTo>
                  <a:cubicBezTo>
                    <a:pt x="39637" y="47206"/>
                    <a:pt x="39875" y="47142"/>
                    <a:pt x="40051" y="46997"/>
                  </a:cubicBezTo>
                  <a:cubicBezTo>
                    <a:pt x="37126" y="44802"/>
                    <a:pt x="34072" y="42807"/>
                    <a:pt x="31255" y="40449"/>
                  </a:cubicBezTo>
                  <a:cubicBezTo>
                    <a:pt x="21259" y="32087"/>
                    <a:pt x="13031" y="21607"/>
                    <a:pt x="7342" y="9877"/>
                  </a:cubicBezTo>
                  <a:cubicBezTo>
                    <a:pt x="5952" y="7015"/>
                    <a:pt x="4697" y="4054"/>
                    <a:pt x="2793" y="1505"/>
                  </a:cubicBezTo>
                  <a:cubicBezTo>
                    <a:pt x="2239" y="763"/>
                    <a:pt x="1406" y="0"/>
                    <a:pt x="5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7" name="Google Shape;597;p30"/>
          <p:cNvGrpSpPr/>
          <p:nvPr/>
        </p:nvGrpSpPr>
        <p:grpSpPr>
          <a:xfrm>
            <a:off x="514500" y="3976315"/>
            <a:ext cx="397447" cy="373250"/>
            <a:chOff x="4588475" y="2701525"/>
            <a:chExt cx="522750" cy="490925"/>
          </a:xfrm>
        </p:grpSpPr>
        <p:sp>
          <p:nvSpPr>
            <p:cNvPr id="598" name="Google Shape;598;p30"/>
            <p:cNvSpPr/>
            <p:nvPr/>
          </p:nvSpPr>
          <p:spPr>
            <a:xfrm>
              <a:off x="4703400" y="2786225"/>
              <a:ext cx="108350" cy="103300"/>
            </a:xfrm>
            <a:custGeom>
              <a:avLst/>
              <a:gdLst/>
              <a:ahLst/>
              <a:cxnLst/>
              <a:rect l="l" t="t" r="r" b="b"/>
              <a:pathLst>
                <a:path w="4334" h="4132" extrusionOk="0">
                  <a:moveTo>
                    <a:pt x="2440" y="0"/>
                  </a:moveTo>
                  <a:cubicBezTo>
                    <a:pt x="2073" y="0"/>
                    <a:pt x="1729" y="320"/>
                    <a:pt x="1469" y="615"/>
                  </a:cubicBezTo>
                  <a:cubicBezTo>
                    <a:pt x="1070" y="1069"/>
                    <a:pt x="361" y="1213"/>
                    <a:pt x="138" y="1831"/>
                  </a:cubicBezTo>
                  <a:cubicBezTo>
                    <a:pt x="0" y="2217"/>
                    <a:pt x="182" y="2687"/>
                    <a:pt x="127" y="3102"/>
                  </a:cubicBezTo>
                  <a:cubicBezTo>
                    <a:pt x="70" y="3516"/>
                    <a:pt x="136" y="4094"/>
                    <a:pt x="552" y="4130"/>
                  </a:cubicBezTo>
                  <a:cubicBezTo>
                    <a:pt x="564" y="4131"/>
                    <a:pt x="576" y="4132"/>
                    <a:pt x="587" y="4132"/>
                  </a:cubicBezTo>
                  <a:cubicBezTo>
                    <a:pt x="709" y="4132"/>
                    <a:pt x="824" y="4080"/>
                    <a:pt x="936" y="4028"/>
                  </a:cubicBezTo>
                  <a:cubicBezTo>
                    <a:pt x="1681" y="3686"/>
                    <a:pt x="2426" y="3342"/>
                    <a:pt x="3173" y="2999"/>
                  </a:cubicBezTo>
                  <a:cubicBezTo>
                    <a:pt x="3704" y="2754"/>
                    <a:pt x="4334" y="2323"/>
                    <a:pt x="4196" y="1753"/>
                  </a:cubicBezTo>
                  <a:cubicBezTo>
                    <a:pt x="4101" y="1356"/>
                    <a:pt x="3670" y="1152"/>
                    <a:pt x="3400" y="848"/>
                  </a:cubicBezTo>
                  <a:cubicBezTo>
                    <a:pt x="3148" y="564"/>
                    <a:pt x="2995" y="154"/>
                    <a:pt x="2638" y="33"/>
                  </a:cubicBezTo>
                  <a:cubicBezTo>
                    <a:pt x="2571" y="11"/>
                    <a:pt x="2505" y="0"/>
                    <a:pt x="2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0"/>
            <p:cNvSpPr/>
            <p:nvPr/>
          </p:nvSpPr>
          <p:spPr>
            <a:xfrm>
              <a:off x="4820000" y="2892500"/>
              <a:ext cx="87950" cy="75375"/>
            </a:xfrm>
            <a:custGeom>
              <a:avLst/>
              <a:gdLst/>
              <a:ahLst/>
              <a:cxnLst/>
              <a:rect l="l" t="t" r="r" b="b"/>
              <a:pathLst>
                <a:path w="3518" h="3015" extrusionOk="0">
                  <a:moveTo>
                    <a:pt x="2012" y="0"/>
                  </a:moveTo>
                  <a:cubicBezTo>
                    <a:pt x="1196" y="0"/>
                    <a:pt x="269" y="429"/>
                    <a:pt x="67" y="1204"/>
                  </a:cubicBezTo>
                  <a:lnTo>
                    <a:pt x="65" y="1204"/>
                  </a:lnTo>
                  <a:cubicBezTo>
                    <a:pt x="0" y="1454"/>
                    <a:pt x="36" y="1721"/>
                    <a:pt x="74" y="1976"/>
                  </a:cubicBezTo>
                  <a:cubicBezTo>
                    <a:pt x="108" y="2210"/>
                    <a:pt x="144" y="2452"/>
                    <a:pt x="263" y="2658"/>
                  </a:cubicBezTo>
                  <a:cubicBezTo>
                    <a:pt x="375" y="2855"/>
                    <a:pt x="579" y="3015"/>
                    <a:pt x="803" y="3015"/>
                  </a:cubicBezTo>
                  <a:cubicBezTo>
                    <a:pt x="814" y="3015"/>
                    <a:pt x="825" y="3015"/>
                    <a:pt x="836" y="3014"/>
                  </a:cubicBezTo>
                  <a:cubicBezTo>
                    <a:pt x="1280" y="2984"/>
                    <a:pt x="1466" y="2397"/>
                    <a:pt x="1872" y="2214"/>
                  </a:cubicBezTo>
                  <a:cubicBezTo>
                    <a:pt x="2080" y="2121"/>
                    <a:pt x="2320" y="2144"/>
                    <a:pt x="2543" y="2093"/>
                  </a:cubicBezTo>
                  <a:cubicBezTo>
                    <a:pt x="2912" y="2010"/>
                    <a:pt x="3220" y="1704"/>
                    <a:pt x="3305" y="1335"/>
                  </a:cubicBezTo>
                  <a:cubicBezTo>
                    <a:pt x="3518" y="419"/>
                    <a:pt x="2819" y="0"/>
                    <a:pt x="20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0"/>
            <p:cNvSpPr/>
            <p:nvPr/>
          </p:nvSpPr>
          <p:spPr>
            <a:xfrm>
              <a:off x="4827100" y="3117075"/>
              <a:ext cx="87950" cy="75375"/>
            </a:xfrm>
            <a:custGeom>
              <a:avLst/>
              <a:gdLst/>
              <a:ahLst/>
              <a:cxnLst/>
              <a:rect l="l" t="t" r="r" b="b"/>
              <a:pathLst>
                <a:path w="3518" h="3015" extrusionOk="0">
                  <a:moveTo>
                    <a:pt x="2013" y="0"/>
                  </a:moveTo>
                  <a:cubicBezTo>
                    <a:pt x="1196" y="0"/>
                    <a:pt x="270" y="429"/>
                    <a:pt x="66" y="1204"/>
                  </a:cubicBezTo>
                  <a:cubicBezTo>
                    <a:pt x="0" y="1456"/>
                    <a:pt x="38" y="1720"/>
                    <a:pt x="76" y="1975"/>
                  </a:cubicBezTo>
                  <a:cubicBezTo>
                    <a:pt x="110" y="2212"/>
                    <a:pt x="146" y="2452"/>
                    <a:pt x="263" y="2658"/>
                  </a:cubicBezTo>
                  <a:cubicBezTo>
                    <a:pt x="375" y="2854"/>
                    <a:pt x="579" y="3015"/>
                    <a:pt x="802" y="3015"/>
                  </a:cubicBezTo>
                  <a:cubicBezTo>
                    <a:pt x="813" y="3015"/>
                    <a:pt x="825" y="3014"/>
                    <a:pt x="836" y="3013"/>
                  </a:cubicBezTo>
                  <a:cubicBezTo>
                    <a:pt x="1282" y="2983"/>
                    <a:pt x="1465" y="2397"/>
                    <a:pt x="1872" y="2214"/>
                  </a:cubicBezTo>
                  <a:cubicBezTo>
                    <a:pt x="2080" y="2121"/>
                    <a:pt x="2322" y="2144"/>
                    <a:pt x="2545" y="2093"/>
                  </a:cubicBezTo>
                  <a:cubicBezTo>
                    <a:pt x="2912" y="2009"/>
                    <a:pt x="3220" y="1703"/>
                    <a:pt x="3305" y="1335"/>
                  </a:cubicBezTo>
                  <a:cubicBezTo>
                    <a:pt x="3517" y="418"/>
                    <a:pt x="2819" y="0"/>
                    <a:pt x="20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0"/>
            <p:cNvSpPr/>
            <p:nvPr/>
          </p:nvSpPr>
          <p:spPr>
            <a:xfrm>
              <a:off x="4851250" y="2730050"/>
              <a:ext cx="186825" cy="125200"/>
            </a:xfrm>
            <a:custGeom>
              <a:avLst/>
              <a:gdLst/>
              <a:ahLst/>
              <a:cxnLst/>
              <a:rect l="l" t="t" r="r" b="b"/>
              <a:pathLst>
                <a:path w="7473" h="5008" extrusionOk="0">
                  <a:moveTo>
                    <a:pt x="2785" y="1"/>
                  </a:moveTo>
                  <a:cubicBezTo>
                    <a:pt x="1768" y="1"/>
                    <a:pt x="836" y="481"/>
                    <a:pt x="577" y="1635"/>
                  </a:cubicBezTo>
                  <a:cubicBezTo>
                    <a:pt x="452" y="2193"/>
                    <a:pt x="743" y="2705"/>
                    <a:pt x="643" y="3246"/>
                  </a:cubicBezTo>
                  <a:cubicBezTo>
                    <a:pt x="549" y="3768"/>
                    <a:pt x="0" y="4420"/>
                    <a:pt x="925" y="4600"/>
                  </a:cubicBezTo>
                  <a:cubicBezTo>
                    <a:pt x="1006" y="4615"/>
                    <a:pt x="1087" y="4621"/>
                    <a:pt x="1169" y="4621"/>
                  </a:cubicBezTo>
                  <a:cubicBezTo>
                    <a:pt x="1370" y="4621"/>
                    <a:pt x="1574" y="4585"/>
                    <a:pt x="1776" y="4562"/>
                  </a:cubicBezTo>
                  <a:cubicBezTo>
                    <a:pt x="1901" y="4548"/>
                    <a:pt x="2029" y="4539"/>
                    <a:pt x="2156" y="4539"/>
                  </a:cubicBezTo>
                  <a:cubicBezTo>
                    <a:pt x="2334" y="4539"/>
                    <a:pt x="2511" y="4556"/>
                    <a:pt x="2683" y="4602"/>
                  </a:cubicBezTo>
                  <a:cubicBezTo>
                    <a:pt x="3122" y="4717"/>
                    <a:pt x="3541" y="5007"/>
                    <a:pt x="3978" y="5007"/>
                  </a:cubicBezTo>
                  <a:cubicBezTo>
                    <a:pt x="4044" y="5007"/>
                    <a:pt x="4110" y="5000"/>
                    <a:pt x="4177" y="4986"/>
                  </a:cubicBezTo>
                  <a:cubicBezTo>
                    <a:pt x="4411" y="4934"/>
                    <a:pt x="4610" y="4785"/>
                    <a:pt x="4786" y="4622"/>
                  </a:cubicBezTo>
                  <a:cubicBezTo>
                    <a:pt x="7473" y="2156"/>
                    <a:pt x="4939" y="1"/>
                    <a:pt x="27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0"/>
            <p:cNvSpPr/>
            <p:nvPr/>
          </p:nvSpPr>
          <p:spPr>
            <a:xfrm>
              <a:off x="4671300" y="2918475"/>
              <a:ext cx="88750" cy="96525"/>
            </a:xfrm>
            <a:custGeom>
              <a:avLst/>
              <a:gdLst/>
              <a:ahLst/>
              <a:cxnLst/>
              <a:rect l="l" t="t" r="r" b="b"/>
              <a:pathLst>
                <a:path w="3550" h="3861" extrusionOk="0">
                  <a:moveTo>
                    <a:pt x="3046" y="0"/>
                  </a:moveTo>
                  <a:cubicBezTo>
                    <a:pt x="2621" y="0"/>
                    <a:pt x="2257" y="426"/>
                    <a:pt x="1927" y="699"/>
                  </a:cubicBezTo>
                  <a:cubicBezTo>
                    <a:pt x="1335" y="1188"/>
                    <a:pt x="399" y="1145"/>
                    <a:pt x="225" y="1994"/>
                  </a:cubicBezTo>
                  <a:cubicBezTo>
                    <a:pt x="161" y="2311"/>
                    <a:pt x="97" y="2627"/>
                    <a:pt x="33" y="2943"/>
                  </a:cubicBezTo>
                  <a:cubicBezTo>
                    <a:pt x="17" y="3024"/>
                    <a:pt x="0" y="3111"/>
                    <a:pt x="34" y="3187"/>
                  </a:cubicBezTo>
                  <a:cubicBezTo>
                    <a:pt x="59" y="3247"/>
                    <a:pt x="112" y="3291"/>
                    <a:pt x="163" y="3332"/>
                  </a:cubicBezTo>
                  <a:cubicBezTo>
                    <a:pt x="329" y="3467"/>
                    <a:pt x="498" y="3601"/>
                    <a:pt x="664" y="3735"/>
                  </a:cubicBezTo>
                  <a:cubicBezTo>
                    <a:pt x="726" y="3786"/>
                    <a:pt x="793" y="3839"/>
                    <a:pt x="872" y="3854"/>
                  </a:cubicBezTo>
                  <a:cubicBezTo>
                    <a:pt x="892" y="3858"/>
                    <a:pt x="913" y="3860"/>
                    <a:pt x="933" y="3860"/>
                  </a:cubicBezTo>
                  <a:cubicBezTo>
                    <a:pt x="993" y="3860"/>
                    <a:pt x="1053" y="3845"/>
                    <a:pt x="1112" y="3828"/>
                  </a:cubicBezTo>
                  <a:cubicBezTo>
                    <a:pt x="1288" y="3779"/>
                    <a:pt x="1464" y="3731"/>
                    <a:pt x="1632" y="3661"/>
                  </a:cubicBezTo>
                  <a:cubicBezTo>
                    <a:pt x="2110" y="3465"/>
                    <a:pt x="2506" y="3111"/>
                    <a:pt x="2889" y="2763"/>
                  </a:cubicBezTo>
                  <a:cubicBezTo>
                    <a:pt x="2982" y="2680"/>
                    <a:pt x="3077" y="2595"/>
                    <a:pt x="3143" y="2491"/>
                  </a:cubicBezTo>
                  <a:cubicBezTo>
                    <a:pt x="3407" y="2077"/>
                    <a:pt x="3179" y="1534"/>
                    <a:pt x="3211" y="1045"/>
                  </a:cubicBezTo>
                  <a:cubicBezTo>
                    <a:pt x="3230" y="740"/>
                    <a:pt x="3368" y="447"/>
                    <a:pt x="3549" y="209"/>
                  </a:cubicBezTo>
                  <a:cubicBezTo>
                    <a:pt x="3372" y="60"/>
                    <a:pt x="3204" y="0"/>
                    <a:pt x="30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0"/>
            <p:cNvSpPr/>
            <p:nvPr/>
          </p:nvSpPr>
          <p:spPr>
            <a:xfrm>
              <a:off x="4943600" y="2890050"/>
              <a:ext cx="113700" cy="85150"/>
            </a:xfrm>
            <a:custGeom>
              <a:avLst/>
              <a:gdLst/>
              <a:ahLst/>
              <a:cxnLst/>
              <a:rect l="l" t="t" r="r" b="b"/>
              <a:pathLst>
                <a:path w="4548" h="3406" extrusionOk="0">
                  <a:moveTo>
                    <a:pt x="2347" y="0"/>
                  </a:moveTo>
                  <a:cubicBezTo>
                    <a:pt x="955" y="0"/>
                    <a:pt x="0" y="1664"/>
                    <a:pt x="1706" y="2448"/>
                  </a:cubicBezTo>
                  <a:lnTo>
                    <a:pt x="1706" y="2450"/>
                  </a:lnTo>
                  <a:cubicBezTo>
                    <a:pt x="1818" y="2499"/>
                    <a:pt x="1937" y="2545"/>
                    <a:pt x="2016" y="2637"/>
                  </a:cubicBezTo>
                  <a:cubicBezTo>
                    <a:pt x="2145" y="2787"/>
                    <a:pt x="2130" y="3015"/>
                    <a:pt x="2235" y="3182"/>
                  </a:cubicBezTo>
                  <a:cubicBezTo>
                    <a:pt x="2330" y="3332"/>
                    <a:pt x="2512" y="3406"/>
                    <a:pt x="2690" y="3406"/>
                  </a:cubicBezTo>
                  <a:cubicBezTo>
                    <a:pt x="2721" y="3406"/>
                    <a:pt x="2752" y="3404"/>
                    <a:pt x="2782" y="3399"/>
                  </a:cubicBezTo>
                  <a:cubicBezTo>
                    <a:pt x="4548" y="3142"/>
                    <a:pt x="4466" y="667"/>
                    <a:pt x="2984" y="117"/>
                  </a:cubicBezTo>
                  <a:cubicBezTo>
                    <a:pt x="2767" y="37"/>
                    <a:pt x="2552" y="0"/>
                    <a:pt x="2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0"/>
            <p:cNvSpPr/>
            <p:nvPr/>
          </p:nvSpPr>
          <p:spPr>
            <a:xfrm>
              <a:off x="4867975" y="2977750"/>
              <a:ext cx="99800" cy="94525"/>
            </a:xfrm>
            <a:custGeom>
              <a:avLst/>
              <a:gdLst/>
              <a:ahLst/>
              <a:cxnLst/>
              <a:rect l="l" t="t" r="r" b="b"/>
              <a:pathLst>
                <a:path w="3992" h="3781" extrusionOk="0">
                  <a:moveTo>
                    <a:pt x="1938" y="0"/>
                  </a:moveTo>
                  <a:cubicBezTo>
                    <a:pt x="836" y="0"/>
                    <a:pt x="678" y="1509"/>
                    <a:pt x="188" y="2370"/>
                  </a:cubicBezTo>
                  <a:cubicBezTo>
                    <a:pt x="72" y="2572"/>
                    <a:pt x="1" y="2824"/>
                    <a:pt x="95" y="3033"/>
                  </a:cubicBezTo>
                  <a:cubicBezTo>
                    <a:pt x="286" y="3451"/>
                    <a:pt x="900" y="3374"/>
                    <a:pt x="1303" y="3593"/>
                  </a:cubicBezTo>
                  <a:cubicBezTo>
                    <a:pt x="1437" y="3666"/>
                    <a:pt x="1574" y="3780"/>
                    <a:pt x="1717" y="3780"/>
                  </a:cubicBezTo>
                  <a:cubicBezTo>
                    <a:pt x="1742" y="3780"/>
                    <a:pt x="1768" y="3777"/>
                    <a:pt x="1793" y="3769"/>
                  </a:cubicBezTo>
                  <a:cubicBezTo>
                    <a:pt x="1880" y="3741"/>
                    <a:pt x="1952" y="3665"/>
                    <a:pt x="2042" y="3663"/>
                  </a:cubicBezTo>
                  <a:cubicBezTo>
                    <a:pt x="2044" y="3663"/>
                    <a:pt x="2045" y="3663"/>
                    <a:pt x="2047" y="3663"/>
                  </a:cubicBezTo>
                  <a:cubicBezTo>
                    <a:pt x="2122" y="3663"/>
                    <a:pt x="2187" y="3715"/>
                    <a:pt x="2258" y="3743"/>
                  </a:cubicBezTo>
                  <a:cubicBezTo>
                    <a:pt x="2299" y="3758"/>
                    <a:pt x="2341" y="3766"/>
                    <a:pt x="2384" y="3766"/>
                  </a:cubicBezTo>
                  <a:cubicBezTo>
                    <a:pt x="2515" y="3766"/>
                    <a:pt x="2648" y="3698"/>
                    <a:pt x="2742" y="3601"/>
                  </a:cubicBezTo>
                  <a:cubicBezTo>
                    <a:pt x="3634" y="2676"/>
                    <a:pt x="3992" y="661"/>
                    <a:pt x="2536" y="122"/>
                  </a:cubicBezTo>
                  <a:cubicBezTo>
                    <a:pt x="2310" y="38"/>
                    <a:pt x="2112" y="0"/>
                    <a:pt x="19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0"/>
            <p:cNvSpPr/>
            <p:nvPr/>
          </p:nvSpPr>
          <p:spPr>
            <a:xfrm>
              <a:off x="4743475" y="3023350"/>
              <a:ext cx="65350" cy="93725"/>
            </a:xfrm>
            <a:custGeom>
              <a:avLst/>
              <a:gdLst/>
              <a:ahLst/>
              <a:cxnLst/>
              <a:rect l="l" t="t" r="r" b="b"/>
              <a:pathLst>
                <a:path w="2614" h="3749" extrusionOk="0">
                  <a:moveTo>
                    <a:pt x="2050" y="0"/>
                  </a:moveTo>
                  <a:cubicBezTo>
                    <a:pt x="2020" y="0"/>
                    <a:pt x="1991" y="2"/>
                    <a:pt x="1961" y="3"/>
                  </a:cubicBezTo>
                  <a:cubicBezTo>
                    <a:pt x="1498" y="28"/>
                    <a:pt x="997" y="66"/>
                    <a:pt x="641" y="366"/>
                  </a:cubicBezTo>
                  <a:cubicBezTo>
                    <a:pt x="0" y="907"/>
                    <a:pt x="269" y="1433"/>
                    <a:pt x="301" y="2083"/>
                  </a:cubicBezTo>
                  <a:cubicBezTo>
                    <a:pt x="333" y="2737"/>
                    <a:pt x="89" y="3626"/>
                    <a:pt x="1078" y="3743"/>
                  </a:cubicBezTo>
                  <a:cubicBezTo>
                    <a:pt x="1111" y="3747"/>
                    <a:pt x="1144" y="3749"/>
                    <a:pt x="1177" y="3749"/>
                  </a:cubicBezTo>
                  <a:cubicBezTo>
                    <a:pt x="1692" y="3749"/>
                    <a:pt x="2181" y="3286"/>
                    <a:pt x="2182" y="2766"/>
                  </a:cubicBezTo>
                  <a:cubicBezTo>
                    <a:pt x="2182" y="2578"/>
                    <a:pt x="2129" y="2393"/>
                    <a:pt x="2129" y="2206"/>
                  </a:cubicBezTo>
                  <a:cubicBezTo>
                    <a:pt x="2129" y="1841"/>
                    <a:pt x="2322" y="1508"/>
                    <a:pt x="2447" y="1164"/>
                  </a:cubicBezTo>
                  <a:cubicBezTo>
                    <a:pt x="2572" y="822"/>
                    <a:pt x="2613" y="393"/>
                    <a:pt x="2360" y="130"/>
                  </a:cubicBezTo>
                  <a:cubicBezTo>
                    <a:pt x="2315" y="83"/>
                    <a:pt x="2262" y="41"/>
                    <a:pt x="2199" y="20"/>
                  </a:cubicBezTo>
                  <a:cubicBezTo>
                    <a:pt x="2151" y="5"/>
                    <a:pt x="2101" y="0"/>
                    <a:pt x="20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0"/>
            <p:cNvSpPr/>
            <p:nvPr/>
          </p:nvSpPr>
          <p:spPr>
            <a:xfrm>
              <a:off x="4588475" y="2855225"/>
              <a:ext cx="71875" cy="50850"/>
            </a:xfrm>
            <a:custGeom>
              <a:avLst/>
              <a:gdLst/>
              <a:ahLst/>
              <a:cxnLst/>
              <a:rect l="l" t="t" r="r" b="b"/>
              <a:pathLst>
                <a:path w="2875" h="2034" extrusionOk="0">
                  <a:moveTo>
                    <a:pt x="1799" y="0"/>
                  </a:moveTo>
                  <a:cubicBezTo>
                    <a:pt x="1602" y="0"/>
                    <a:pt x="1366" y="127"/>
                    <a:pt x="1067" y="387"/>
                  </a:cubicBezTo>
                  <a:cubicBezTo>
                    <a:pt x="871" y="557"/>
                    <a:pt x="621" y="650"/>
                    <a:pt x="407" y="795"/>
                  </a:cubicBezTo>
                  <a:cubicBezTo>
                    <a:pt x="192" y="941"/>
                    <a:pt x="1" y="1173"/>
                    <a:pt x="29" y="1431"/>
                  </a:cubicBezTo>
                  <a:cubicBezTo>
                    <a:pt x="41" y="1518"/>
                    <a:pt x="75" y="1597"/>
                    <a:pt x="124" y="1665"/>
                  </a:cubicBezTo>
                  <a:cubicBezTo>
                    <a:pt x="241" y="1818"/>
                    <a:pt x="441" y="1918"/>
                    <a:pt x="640" y="1943"/>
                  </a:cubicBezTo>
                  <a:cubicBezTo>
                    <a:pt x="684" y="1948"/>
                    <a:pt x="728" y="1950"/>
                    <a:pt x="772" y="1950"/>
                  </a:cubicBezTo>
                  <a:cubicBezTo>
                    <a:pt x="1011" y="1950"/>
                    <a:pt x="1251" y="1884"/>
                    <a:pt x="1491" y="1843"/>
                  </a:cubicBezTo>
                  <a:cubicBezTo>
                    <a:pt x="1600" y="1823"/>
                    <a:pt x="1713" y="1809"/>
                    <a:pt x="1825" y="1809"/>
                  </a:cubicBezTo>
                  <a:cubicBezTo>
                    <a:pt x="2003" y="1809"/>
                    <a:pt x="2177" y="1844"/>
                    <a:pt x="2323" y="1941"/>
                  </a:cubicBezTo>
                  <a:cubicBezTo>
                    <a:pt x="2420" y="2006"/>
                    <a:pt x="2495" y="2034"/>
                    <a:pt x="2552" y="2034"/>
                  </a:cubicBezTo>
                  <a:cubicBezTo>
                    <a:pt x="2875" y="2034"/>
                    <a:pt x="2629" y="1145"/>
                    <a:pt x="2542" y="909"/>
                  </a:cubicBezTo>
                  <a:cubicBezTo>
                    <a:pt x="2325" y="312"/>
                    <a:pt x="2109" y="0"/>
                    <a:pt x="17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0"/>
            <p:cNvSpPr/>
            <p:nvPr/>
          </p:nvSpPr>
          <p:spPr>
            <a:xfrm>
              <a:off x="4800425" y="2701525"/>
              <a:ext cx="42725" cy="36100"/>
            </a:xfrm>
            <a:custGeom>
              <a:avLst/>
              <a:gdLst/>
              <a:ahLst/>
              <a:cxnLst/>
              <a:rect l="l" t="t" r="r" b="b"/>
              <a:pathLst>
                <a:path w="1709" h="1444" extrusionOk="0">
                  <a:moveTo>
                    <a:pt x="576" y="1"/>
                  </a:moveTo>
                  <a:cubicBezTo>
                    <a:pt x="496" y="1"/>
                    <a:pt x="419" y="20"/>
                    <a:pt x="347" y="65"/>
                  </a:cubicBezTo>
                  <a:cubicBezTo>
                    <a:pt x="347" y="65"/>
                    <a:pt x="347" y="65"/>
                    <a:pt x="347" y="65"/>
                  </a:cubicBezTo>
                  <a:lnTo>
                    <a:pt x="347" y="65"/>
                  </a:lnTo>
                  <a:cubicBezTo>
                    <a:pt x="365" y="65"/>
                    <a:pt x="1" y="1179"/>
                    <a:pt x="40" y="1245"/>
                  </a:cubicBezTo>
                  <a:cubicBezTo>
                    <a:pt x="163" y="1443"/>
                    <a:pt x="519" y="1404"/>
                    <a:pt x="712" y="1422"/>
                  </a:cubicBezTo>
                  <a:cubicBezTo>
                    <a:pt x="793" y="1430"/>
                    <a:pt x="868" y="1434"/>
                    <a:pt x="938" y="1434"/>
                  </a:cubicBezTo>
                  <a:cubicBezTo>
                    <a:pt x="1658" y="1434"/>
                    <a:pt x="1708" y="1015"/>
                    <a:pt x="1279" y="434"/>
                  </a:cubicBezTo>
                  <a:cubicBezTo>
                    <a:pt x="1126" y="229"/>
                    <a:pt x="887" y="39"/>
                    <a:pt x="651" y="6"/>
                  </a:cubicBezTo>
                  <a:cubicBezTo>
                    <a:pt x="626" y="3"/>
                    <a:pt x="601" y="1"/>
                    <a:pt x="5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0"/>
            <p:cNvSpPr/>
            <p:nvPr/>
          </p:nvSpPr>
          <p:spPr>
            <a:xfrm>
              <a:off x="5007325" y="3027725"/>
              <a:ext cx="42700" cy="36075"/>
            </a:xfrm>
            <a:custGeom>
              <a:avLst/>
              <a:gdLst/>
              <a:ahLst/>
              <a:cxnLst/>
              <a:rect l="l" t="t" r="r" b="b"/>
              <a:pathLst>
                <a:path w="1708" h="1443" extrusionOk="0">
                  <a:moveTo>
                    <a:pt x="577" y="0"/>
                  </a:moveTo>
                  <a:cubicBezTo>
                    <a:pt x="498" y="0"/>
                    <a:pt x="420" y="20"/>
                    <a:pt x="346" y="65"/>
                  </a:cubicBezTo>
                  <a:cubicBezTo>
                    <a:pt x="346" y="65"/>
                    <a:pt x="347" y="64"/>
                    <a:pt x="347" y="64"/>
                  </a:cubicBezTo>
                  <a:lnTo>
                    <a:pt x="347" y="64"/>
                  </a:lnTo>
                  <a:cubicBezTo>
                    <a:pt x="367" y="64"/>
                    <a:pt x="0" y="1179"/>
                    <a:pt x="42" y="1244"/>
                  </a:cubicBezTo>
                  <a:cubicBezTo>
                    <a:pt x="165" y="1443"/>
                    <a:pt x="518" y="1403"/>
                    <a:pt x="711" y="1422"/>
                  </a:cubicBezTo>
                  <a:cubicBezTo>
                    <a:pt x="793" y="1430"/>
                    <a:pt x="868" y="1434"/>
                    <a:pt x="937" y="1434"/>
                  </a:cubicBezTo>
                  <a:cubicBezTo>
                    <a:pt x="1657" y="1434"/>
                    <a:pt x="1708" y="1015"/>
                    <a:pt x="1278" y="433"/>
                  </a:cubicBezTo>
                  <a:cubicBezTo>
                    <a:pt x="1127" y="227"/>
                    <a:pt x="887" y="38"/>
                    <a:pt x="651" y="6"/>
                  </a:cubicBezTo>
                  <a:cubicBezTo>
                    <a:pt x="626" y="2"/>
                    <a:pt x="601" y="0"/>
                    <a:pt x="5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0"/>
            <p:cNvSpPr/>
            <p:nvPr/>
          </p:nvSpPr>
          <p:spPr>
            <a:xfrm>
              <a:off x="4670725" y="3072225"/>
              <a:ext cx="42725" cy="36100"/>
            </a:xfrm>
            <a:custGeom>
              <a:avLst/>
              <a:gdLst/>
              <a:ahLst/>
              <a:cxnLst/>
              <a:rect l="l" t="t" r="r" b="b"/>
              <a:pathLst>
                <a:path w="1709" h="1444" extrusionOk="0">
                  <a:moveTo>
                    <a:pt x="347" y="66"/>
                  </a:moveTo>
                  <a:lnTo>
                    <a:pt x="347" y="66"/>
                  </a:lnTo>
                  <a:cubicBezTo>
                    <a:pt x="347" y="66"/>
                    <a:pt x="347" y="66"/>
                    <a:pt x="347" y="66"/>
                  </a:cubicBezTo>
                  <a:cubicBezTo>
                    <a:pt x="347" y="66"/>
                    <a:pt x="347" y="66"/>
                    <a:pt x="347" y="66"/>
                  </a:cubicBezTo>
                  <a:close/>
                  <a:moveTo>
                    <a:pt x="581" y="1"/>
                  </a:moveTo>
                  <a:cubicBezTo>
                    <a:pt x="500" y="1"/>
                    <a:pt x="420" y="20"/>
                    <a:pt x="347" y="66"/>
                  </a:cubicBezTo>
                  <a:lnTo>
                    <a:pt x="347" y="66"/>
                  </a:lnTo>
                  <a:cubicBezTo>
                    <a:pt x="347" y="65"/>
                    <a:pt x="347" y="65"/>
                    <a:pt x="347" y="65"/>
                  </a:cubicBezTo>
                  <a:lnTo>
                    <a:pt x="347" y="65"/>
                  </a:lnTo>
                  <a:cubicBezTo>
                    <a:pt x="365" y="65"/>
                    <a:pt x="1" y="1180"/>
                    <a:pt x="40" y="1243"/>
                  </a:cubicBezTo>
                  <a:cubicBezTo>
                    <a:pt x="163" y="1444"/>
                    <a:pt x="517" y="1404"/>
                    <a:pt x="710" y="1423"/>
                  </a:cubicBezTo>
                  <a:cubicBezTo>
                    <a:pt x="791" y="1431"/>
                    <a:pt x="867" y="1435"/>
                    <a:pt x="936" y="1435"/>
                  </a:cubicBezTo>
                  <a:cubicBezTo>
                    <a:pt x="1658" y="1435"/>
                    <a:pt x="1708" y="1016"/>
                    <a:pt x="1277" y="434"/>
                  </a:cubicBezTo>
                  <a:cubicBezTo>
                    <a:pt x="1126" y="228"/>
                    <a:pt x="887" y="39"/>
                    <a:pt x="649" y="5"/>
                  </a:cubicBezTo>
                  <a:cubicBezTo>
                    <a:pt x="626" y="2"/>
                    <a:pt x="603" y="1"/>
                    <a:pt x="5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0"/>
            <p:cNvSpPr/>
            <p:nvPr/>
          </p:nvSpPr>
          <p:spPr>
            <a:xfrm>
              <a:off x="5068525" y="2794225"/>
              <a:ext cx="42700" cy="36075"/>
            </a:xfrm>
            <a:custGeom>
              <a:avLst/>
              <a:gdLst/>
              <a:ahLst/>
              <a:cxnLst/>
              <a:rect l="l" t="t" r="r" b="b"/>
              <a:pathLst>
                <a:path w="1708" h="1443" extrusionOk="0">
                  <a:moveTo>
                    <a:pt x="347" y="66"/>
                  </a:moveTo>
                  <a:lnTo>
                    <a:pt x="347" y="66"/>
                  </a:lnTo>
                  <a:cubicBezTo>
                    <a:pt x="347" y="66"/>
                    <a:pt x="347" y="66"/>
                    <a:pt x="347" y="66"/>
                  </a:cubicBezTo>
                  <a:cubicBezTo>
                    <a:pt x="347" y="66"/>
                    <a:pt x="347" y="66"/>
                    <a:pt x="347" y="66"/>
                  </a:cubicBezTo>
                  <a:close/>
                  <a:moveTo>
                    <a:pt x="580" y="1"/>
                  </a:moveTo>
                  <a:cubicBezTo>
                    <a:pt x="500" y="1"/>
                    <a:pt x="421" y="21"/>
                    <a:pt x="347" y="66"/>
                  </a:cubicBezTo>
                  <a:lnTo>
                    <a:pt x="347" y="66"/>
                  </a:lnTo>
                  <a:cubicBezTo>
                    <a:pt x="347" y="66"/>
                    <a:pt x="347" y="66"/>
                    <a:pt x="347" y="66"/>
                  </a:cubicBezTo>
                  <a:lnTo>
                    <a:pt x="347" y="66"/>
                  </a:lnTo>
                  <a:cubicBezTo>
                    <a:pt x="364" y="66"/>
                    <a:pt x="1" y="1179"/>
                    <a:pt x="40" y="1244"/>
                  </a:cubicBezTo>
                  <a:cubicBezTo>
                    <a:pt x="163" y="1443"/>
                    <a:pt x="519" y="1403"/>
                    <a:pt x="712" y="1422"/>
                  </a:cubicBezTo>
                  <a:cubicBezTo>
                    <a:pt x="795" y="1430"/>
                    <a:pt x="871" y="1434"/>
                    <a:pt x="941" y="1434"/>
                  </a:cubicBezTo>
                  <a:cubicBezTo>
                    <a:pt x="1658" y="1434"/>
                    <a:pt x="1708" y="1015"/>
                    <a:pt x="1279" y="433"/>
                  </a:cubicBezTo>
                  <a:cubicBezTo>
                    <a:pt x="1126" y="229"/>
                    <a:pt x="887" y="38"/>
                    <a:pt x="651" y="6"/>
                  </a:cubicBezTo>
                  <a:cubicBezTo>
                    <a:pt x="627" y="3"/>
                    <a:pt x="604" y="1"/>
                    <a:pt x="5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C75C3645-B6AC-5CBB-6B18-87FE45B73F42}"/>
              </a:ext>
            </a:extLst>
          </p:cNvPr>
          <p:cNvSpPr txBox="1"/>
          <p:nvPr/>
        </p:nvSpPr>
        <p:spPr>
          <a:xfrm>
            <a:off x="614764" y="1422080"/>
            <a:ext cx="8148014" cy="1824923"/>
          </a:xfrm>
          <a:prstGeom prst="rect">
            <a:avLst/>
          </a:prstGeom>
          <a:noFill/>
        </p:spPr>
        <p:txBody>
          <a:bodyPr wrap="square">
            <a:spAutoFit/>
          </a:bodyPr>
          <a:lstStyle/>
          <a:p>
            <a:pPr algn="ctr">
              <a:lnSpc>
                <a:spcPct val="150000"/>
              </a:lnSpc>
              <a:spcAft>
                <a:spcPts val="1000"/>
              </a:spcAft>
            </a:pPr>
            <a:r>
              <a:rPr lang="en-US" sz="4000" b="1">
                <a:solidFill>
                  <a:srgbClr val="002060"/>
                </a:solidFill>
                <a:effectLst/>
                <a:latin typeface="+mj-lt"/>
                <a:ea typeface="Calibri" panose="020F0502020204030204" pitchFamily="34" charset="0"/>
                <a:cs typeface="Times New Roman" panose="02020603050405020304" pitchFamily="18" charset="0"/>
              </a:rPr>
              <a:t>BÀI HỌC KẾT THÚC, CẢM ƠN CÁC EM ĐÃ LẮNG NGHE!</a:t>
            </a:r>
          </a:p>
        </p:txBody>
      </p:sp>
    </p:spTree>
    <p:extLst>
      <p:ext uri="{BB962C8B-B14F-4D97-AF65-F5344CB8AC3E}">
        <p14:creationId xmlns:p14="http://schemas.microsoft.com/office/powerpoint/2010/main" val="2435660695"/>
      </p:ext>
    </p:extLst>
  </p:cSld>
  <p:clrMapOvr>
    <a:masterClrMapping/>
  </p:clrMapOvr>
  <p:transition spd="med">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6"/>
          <p:cNvSpPr txBox="1">
            <a:spLocks noGrp="1"/>
          </p:cNvSpPr>
          <p:nvPr>
            <p:ph type="title" idx="2"/>
          </p:nvPr>
        </p:nvSpPr>
        <p:spPr>
          <a:xfrm>
            <a:off x="4064120" y="1397468"/>
            <a:ext cx="929865" cy="8381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mj-lt"/>
              </a:rPr>
              <a:t>I</a:t>
            </a:r>
            <a:endParaRPr sz="4000">
              <a:latin typeface="+mj-lt"/>
            </a:endParaRPr>
          </a:p>
        </p:txBody>
      </p:sp>
      <p:sp>
        <p:nvSpPr>
          <p:cNvPr id="706" name="Google Shape;706;p36"/>
          <p:cNvSpPr txBox="1">
            <a:spLocks noGrp="1"/>
          </p:cNvSpPr>
          <p:nvPr>
            <p:ph type="title"/>
          </p:nvPr>
        </p:nvSpPr>
        <p:spPr>
          <a:xfrm>
            <a:off x="1604534" y="2457265"/>
            <a:ext cx="5849039" cy="784500"/>
          </a:xfrm>
          <a:prstGeom prst="rect">
            <a:avLst/>
          </a:prstGeom>
        </p:spPr>
        <p:txBody>
          <a:bodyPr spcFirstLastPara="1" wrap="square" lIns="91425" tIns="91425" rIns="91425" bIns="91425" anchor="t" anchorCtr="0">
            <a:noAutofit/>
          </a:bodyPr>
          <a:lstStyle/>
          <a:p>
            <a:pPr>
              <a:lnSpc>
                <a:spcPct val="150000"/>
              </a:lnSpc>
            </a:pPr>
            <a:r>
              <a:rPr lang="en-US" sz="3000">
                <a:latin typeface="+mj-lt"/>
              </a:rPr>
              <a:t>LỰC ĐẨY CỦA CHẤT LỎNG LÊN VẬT ĐẶT TRONG NÓ</a:t>
            </a:r>
            <a:br>
              <a:rPr lang="en-US" sz="3000">
                <a:latin typeface="+mj-lt"/>
              </a:rPr>
            </a:br>
            <a:endParaRPr lang="en-US" sz="3000"/>
          </a:p>
        </p:txBody>
      </p:sp>
      <p:sp>
        <p:nvSpPr>
          <p:cNvPr id="707" name="Google Shape;707;p36"/>
          <p:cNvSpPr/>
          <p:nvPr/>
        </p:nvSpPr>
        <p:spPr>
          <a:xfrm>
            <a:off x="8247183" y="4486263"/>
            <a:ext cx="484386" cy="452854"/>
          </a:xfrm>
          <a:custGeom>
            <a:avLst/>
            <a:gdLst/>
            <a:ahLst/>
            <a:cxnLst/>
            <a:rect l="l" t="t" r="r" b="b"/>
            <a:pathLst>
              <a:path w="25731" h="24056" extrusionOk="0">
                <a:moveTo>
                  <a:pt x="17473" y="1"/>
                </a:moveTo>
                <a:cubicBezTo>
                  <a:pt x="17281" y="1"/>
                  <a:pt x="17087" y="13"/>
                  <a:pt x="16899" y="27"/>
                </a:cubicBezTo>
                <a:cubicBezTo>
                  <a:pt x="14903" y="177"/>
                  <a:pt x="12868" y="360"/>
                  <a:pt x="11027" y="1147"/>
                </a:cubicBezTo>
                <a:cubicBezTo>
                  <a:pt x="8501" y="2226"/>
                  <a:pt x="6574" y="4332"/>
                  <a:pt x="4843" y="6465"/>
                </a:cubicBezTo>
                <a:cubicBezTo>
                  <a:pt x="3799" y="7749"/>
                  <a:pt x="2787" y="9078"/>
                  <a:pt x="2058" y="10564"/>
                </a:cubicBezTo>
                <a:cubicBezTo>
                  <a:pt x="1133" y="12449"/>
                  <a:pt x="1" y="15998"/>
                  <a:pt x="1084" y="18021"/>
                </a:cubicBezTo>
                <a:cubicBezTo>
                  <a:pt x="1582" y="18952"/>
                  <a:pt x="2901" y="19828"/>
                  <a:pt x="4093" y="19828"/>
                </a:cubicBezTo>
                <a:cubicBezTo>
                  <a:pt x="4446" y="19828"/>
                  <a:pt x="4787" y="19751"/>
                  <a:pt x="5092" y="19577"/>
                </a:cubicBezTo>
                <a:cubicBezTo>
                  <a:pt x="6875" y="18562"/>
                  <a:pt x="5826" y="15202"/>
                  <a:pt x="6249" y="13446"/>
                </a:cubicBezTo>
                <a:cubicBezTo>
                  <a:pt x="6796" y="11175"/>
                  <a:pt x="8172" y="9033"/>
                  <a:pt x="10309" y="7978"/>
                </a:cubicBezTo>
                <a:cubicBezTo>
                  <a:pt x="11116" y="7579"/>
                  <a:pt x="12017" y="7390"/>
                  <a:pt x="12922" y="7390"/>
                </a:cubicBezTo>
                <a:cubicBezTo>
                  <a:pt x="15359" y="7390"/>
                  <a:pt x="17815" y="8762"/>
                  <a:pt x="18493" y="11092"/>
                </a:cubicBezTo>
                <a:cubicBezTo>
                  <a:pt x="19142" y="13313"/>
                  <a:pt x="18153" y="15692"/>
                  <a:pt x="16845" y="17598"/>
                </a:cubicBezTo>
                <a:cubicBezTo>
                  <a:pt x="16337" y="18337"/>
                  <a:pt x="15461" y="19086"/>
                  <a:pt x="14669" y="19086"/>
                </a:cubicBezTo>
                <a:cubicBezTo>
                  <a:pt x="14408" y="19086"/>
                  <a:pt x="14156" y="19005"/>
                  <a:pt x="13929" y="18815"/>
                </a:cubicBezTo>
                <a:cubicBezTo>
                  <a:pt x="13050" y="18078"/>
                  <a:pt x="13712" y="16641"/>
                  <a:pt x="14511" y="15818"/>
                </a:cubicBezTo>
                <a:cubicBezTo>
                  <a:pt x="15311" y="14996"/>
                  <a:pt x="16306" y="13962"/>
                  <a:pt x="15903" y="12888"/>
                </a:cubicBezTo>
                <a:cubicBezTo>
                  <a:pt x="15637" y="12174"/>
                  <a:pt x="14875" y="11873"/>
                  <a:pt x="14084" y="11873"/>
                </a:cubicBezTo>
                <a:cubicBezTo>
                  <a:pt x="13707" y="11873"/>
                  <a:pt x="13324" y="11941"/>
                  <a:pt x="12984" y="12065"/>
                </a:cubicBezTo>
                <a:cubicBezTo>
                  <a:pt x="9925" y="13181"/>
                  <a:pt x="8667" y="16792"/>
                  <a:pt x="8138" y="20002"/>
                </a:cubicBezTo>
                <a:cubicBezTo>
                  <a:pt x="7989" y="20904"/>
                  <a:pt x="7881" y="21889"/>
                  <a:pt x="8340" y="22678"/>
                </a:cubicBezTo>
                <a:cubicBezTo>
                  <a:pt x="8968" y="23755"/>
                  <a:pt x="10390" y="24039"/>
                  <a:pt x="11636" y="24054"/>
                </a:cubicBezTo>
                <a:cubicBezTo>
                  <a:pt x="11694" y="24055"/>
                  <a:pt x="11753" y="24055"/>
                  <a:pt x="11812" y="24055"/>
                </a:cubicBezTo>
                <a:cubicBezTo>
                  <a:pt x="16381" y="24055"/>
                  <a:pt x="20985" y="21737"/>
                  <a:pt x="23343" y="17826"/>
                </a:cubicBezTo>
                <a:cubicBezTo>
                  <a:pt x="25731" y="13863"/>
                  <a:pt x="25491" y="8362"/>
                  <a:pt x="22443" y="4879"/>
                </a:cubicBezTo>
                <a:cubicBezTo>
                  <a:pt x="21477" y="3775"/>
                  <a:pt x="20255" y="2863"/>
                  <a:pt x="19548" y="1576"/>
                </a:cubicBezTo>
                <a:cubicBezTo>
                  <a:pt x="19301" y="1130"/>
                  <a:pt x="19106" y="625"/>
                  <a:pt x="18696" y="322"/>
                </a:cubicBezTo>
                <a:cubicBezTo>
                  <a:pt x="18348" y="66"/>
                  <a:pt x="17914" y="1"/>
                  <a:pt x="17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8951795" y="3434914"/>
            <a:ext cx="471152" cy="431394"/>
          </a:xfrm>
          <a:custGeom>
            <a:avLst/>
            <a:gdLst/>
            <a:ahLst/>
            <a:cxnLst/>
            <a:rect l="l" t="t" r="r" b="b"/>
            <a:pathLst>
              <a:path w="25028" h="22916" extrusionOk="0">
                <a:moveTo>
                  <a:pt x="9831" y="1"/>
                </a:moveTo>
                <a:cubicBezTo>
                  <a:pt x="9369" y="1"/>
                  <a:pt x="8911" y="43"/>
                  <a:pt x="8467" y="169"/>
                </a:cubicBezTo>
                <a:cubicBezTo>
                  <a:pt x="7832" y="351"/>
                  <a:pt x="7259" y="695"/>
                  <a:pt x="6696" y="1037"/>
                </a:cubicBezTo>
                <a:cubicBezTo>
                  <a:pt x="3024" y="2873"/>
                  <a:pt x="18" y="6231"/>
                  <a:pt x="1130" y="10655"/>
                </a:cubicBezTo>
                <a:cubicBezTo>
                  <a:pt x="1319" y="11406"/>
                  <a:pt x="1633" y="12145"/>
                  <a:pt x="2181" y="12691"/>
                </a:cubicBezTo>
                <a:cubicBezTo>
                  <a:pt x="3007" y="13514"/>
                  <a:pt x="4217" y="13775"/>
                  <a:pt x="5333" y="14115"/>
                </a:cubicBezTo>
                <a:cubicBezTo>
                  <a:pt x="6504" y="14474"/>
                  <a:pt x="7753" y="14956"/>
                  <a:pt x="8940" y="14956"/>
                </a:cubicBezTo>
                <a:cubicBezTo>
                  <a:pt x="9443" y="14956"/>
                  <a:pt x="9935" y="14869"/>
                  <a:pt x="10405" y="14650"/>
                </a:cubicBezTo>
                <a:cubicBezTo>
                  <a:pt x="11685" y="14055"/>
                  <a:pt x="12355" y="12669"/>
                  <a:pt x="13190" y="11531"/>
                </a:cubicBezTo>
                <a:cubicBezTo>
                  <a:pt x="13650" y="10907"/>
                  <a:pt x="14194" y="10313"/>
                  <a:pt x="14410" y="9568"/>
                </a:cubicBezTo>
                <a:cubicBezTo>
                  <a:pt x="14624" y="8823"/>
                  <a:pt x="14361" y="7861"/>
                  <a:pt x="13625" y="7617"/>
                </a:cubicBezTo>
                <a:cubicBezTo>
                  <a:pt x="13501" y="7575"/>
                  <a:pt x="13378" y="7556"/>
                  <a:pt x="13258" y="7556"/>
                </a:cubicBezTo>
                <a:cubicBezTo>
                  <a:pt x="12463" y="7556"/>
                  <a:pt x="11774" y="8397"/>
                  <a:pt x="11234" y="9078"/>
                </a:cubicBezTo>
                <a:cubicBezTo>
                  <a:pt x="10453" y="10067"/>
                  <a:pt x="9261" y="10950"/>
                  <a:pt x="8071" y="10950"/>
                </a:cubicBezTo>
                <a:cubicBezTo>
                  <a:pt x="7777" y="10950"/>
                  <a:pt x="7483" y="10896"/>
                  <a:pt x="7195" y="10776"/>
                </a:cubicBezTo>
                <a:cubicBezTo>
                  <a:pt x="5720" y="10164"/>
                  <a:pt x="5371" y="8086"/>
                  <a:pt x="6074" y="6651"/>
                </a:cubicBezTo>
                <a:cubicBezTo>
                  <a:pt x="6997" y="4763"/>
                  <a:pt x="9059" y="3242"/>
                  <a:pt x="11172" y="3242"/>
                </a:cubicBezTo>
                <a:cubicBezTo>
                  <a:pt x="11581" y="3242"/>
                  <a:pt x="11991" y="3299"/>
                  <a:pt x="12396" y="3421"/>
                </a:cubicBezTo>
                <a:cubicBezTo>
                  <a:pt x="13597" y="3783"/>
                  <a:pt x="14641" y="4522"/>
                  <a:pt x="15663" y="5248"/>
                </a:cubicBezTo>
                <a:cubicBezTo>
                  <a:pt x="16510" y="5851"/>
                  <a:pt x="17373" y="6467"/>
                  <a:pt x="18002" y="7295"/>
                </a:cubicBezTo>
                <a:cubicBezTo>
                  <a:pt x="19282" y="8976"/>
                  <a:pt x="19390" y="11415"/>
                  <a:pt x="18409" y="13287"/>
                </a:cubicBezTo>
                <a:cubicBezTo>
                  <a:pt x="17429" y="15161"/>
                  <a:pt x="15461" y="16433"/>
                  <a:pt x="13370" y="16738"/>
                </a:cubicBezTo>
                <a:cubicBezTo>
                  <a:pt x="12621" y="16847"/>
                  <a:pt x="11837" y="16847"/>
                  <a:pt x="11158" y="17176"/>
                </a:cubicBezTo>
                <a:cubicBezTo>
                  <a:pt x="10439" y="17524"/>
                  <a:pt x="9927" y="18199"/>
                  <a:pt x="9229" y="18587"/>
                </a:cubicBezTo>
                <a:cubicBezTo>
                  <a:pt x="8730" y="18864"/>
                  <a:pt x="8241" y="18971"/>
                  <a:pt x="7757" y="18971"/>
                </a:cubicBezTo>
                <a:cubicBezTo>
                  <a:pt x="6220" y="18971"/>
                  <a:pt x="4741" y="17887"/>
                  <a:pt x="3170" y="17747"/>
                </a:cubicBezTo>
                <a:cubicBezTo>
                  <a:pt x="3029" y="17735"/>
                  <a:pt x="2895" y="17729"/>
                  <a:pt x="2766" y="17729"/>
                </a:cubicBezTo>
                <a:cubicBezTo>
                  <a:pt x="399" y="17729"/>
                  <a:pt x="1" y="19770"/>
                  <a:pt x="1765" y="21474"/>
                </a:cubicBezTo>
                <a:cubicBezTo>
                  <a:pt x="2857" y="22528"/>
                  <a:pt x="4013" y="22916"/>
                  <a:pt x="5215" y="22916"/>
                </a:cubicBezTo>
                <a:cubicBezTo>
                  <a:pt x="6266" y="22916"/>
                  <a:pt x="7354" y="22619"/>
                  <a:pt x="8464" y="22213"/>
                </a:cubicBezTo>
                <a:cubicBezTo>
                  <a:pt x="9296" y="21908"/>
                  <a:pt x="10142" y="21813"/>
                  <a:pt x="10994" y="21813"/>
                </a:cubicBezTo>
                <a:cubicBezTo>
                  <a:pt x="12424" y="21813"/>
                  <a:pt x="13873" y="22082"/>
                  <a:pt x="15309" y="22082"/>
                </a:cubicBezTo>
                <a:cubicBezTo>
                  <a:pt x="15918" y="22082"/>
                  <a:pt x="16526" y="22033"/>
                  <a:pt x="17129" y="21895"/>
                </a:cubicBezTo>
                <a:cubicBezTo>
                  <a:pt x="19311" y="21394"/>
                  <a:pt x="21020" y="19730"/>
                  <a:pt x="22496" y="18048"/>
                </a:cubicBezTo>
                <a:cubicBezTo>
                  <a:pt x="23162" y="17290"/>
                  <a:pt x="23818" y="16490"/>
                  <a:pt x="24153" y="15537"/>
                </a:cubicBezTo>
                <a:cubicBezTo>
                  <a:pt x="25028" y="13041"/>
                  <a:pt x="23495" y="10428"/>
                  <a:pt x="22642" y="7925"/>
                </a:cubicBezTo>
                <a:cubicBezTo>
                  <a:pt x="22111" y="6367"/>
                  <a:pt x="21742" y="4582"/>
                  <a:pt x="20403" y="3626"/>
                </a:cubicBezTo>
                <a:cubicBezTo>
                  <a:pt x="19823" y="3210"/>
                  <a:pt x="19120" y="3004"/>
                  <a:pt x="18499" y="2648"/>
                </a:cubicBezTo>
                <a:cubicBezTo>
                  <a:pt x="17968" y="2342"/>
                  <a:pt x="17505" y="1926"/>
                  <a:pt x="16993" y="1589"/>
                </a:cubicBezTo>
                <a:cubicBezTo>
                  <a:pt x="15306" y="480"/>
                  <a:pt x="13206" y="266"/>
                  <a:pt x="11196" y="83"/>
                </a:cubicBezTo>
                <a:cubicBezTo>
                  <a:pt x="10744" y="41"/>
                  <a:pt x="10286" y="1"/>
                  <a:pt x="9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8992432" y="4348229"/>
            <a:ext cx="237440" cy="276087"/>
          </a:xfrm>
          <a:custGeom>
            <a:avLst/>
            <a:gdLst/>
            <a:ahLst/>
            <a:cxnLst/>
            <a:rect l="l" t="t" r="r" b="b"/>
            <a:pathLst>
              <a:path w="12613" h="14666" extrusionOk="0">
                <a:moveTo>
                  <a:pt x="5890" y="0"/>
                </a:moveTo>
                <a:cubicBezTo>
                  <a:pt x="5176" y="0"/>
                  <a:pt x="4487" y="135"/>
                  <a:pt x="3971" y="605"/>
                </a:cubicBezTo>
                <a:cubicBezTo>
                  <a:pt x="2439" y="1999"/>
                  <a:pt x="80" y="5196"/>
                  <a:pt x="30" y="7325"/>
                </a:cubicBezTo>
                <a:cubicBezTo>
                  <a:pt x="0" y="8728"/>
                  <a:pt x="647" y="10078"/>
                  <a:pt x="1545" y="11157"/>
                </a:cubicBezTo>
                <a:cubicBezTo>
                  <a:pt x="2443" y="12235"/>
                  <a:pt x="3581" y="13082"/>
                  <a:pt x="4708" y="13918"/>
                </a:cubicBezTo>
                <a:cubicBezTo>
                  <a:pt x="5113" y="14216"/>
                  <a:pt x="5532" y="14523"/>
                  <a:pt x="6022" y="14627"/>
                </a:cubicBezTo>
                <a:cubicBezTo>
                  <a:pt x="6154" y="14654"/>
                  <a:pt x="6287" y="14666"/>
                  <a:pt x="6420" y="14666"/>
                </a:cubicBezTo>
                <a:cubicBezTo>
                  <a:pt x="6892" y="14666"/>
                  <a:pt x="7367" y="14514"/>
                  <a:pt x="7820" y="14364"/>
                </a:cubicBezTo>
                <a:cubicBezTo>
                  <a:pt x="9624" y="13768"/>
                  <a:pt x="11641" y="12978"/>
                  <a:pt x="12331" y="11206"/>
                </a:cubicBezTo>
                <a:cubicBezTo>
                  <a:pt x="12560" y="10618"/>
                  <a:pt x="12613" y="9975"/>
                  <a:pt x="12586" y="9344"/>
                </a:cubicBezTo>
                <a:cubicBezTo>
                  <a:pt x="12532" y="8058"/>
                  <a:pt x="12129" y="6754"/>
                  <a:pt x="11263" y="5803"/>
                </a:cubicBezTo>
                <a:cubicBezTo>
                  <a:pt x="10637" y="5114"/>
                  <a:pt x="9326" y="4601"/>
                  <a:pt x="8138" y="4601"/>
                </a:cubicBezTo>
                <a:cubicBezTo>
                  <a:pt x="6980" y="4601"/>
                  <a:pt x="5939" y="5089"/>
                  <a:pt x="5763" y="6376"/>
                </a:cubicBezTo>
                <a:cubicBezTo>
                  <a:pt x="5643" y="7262"/>
                  <a:pt x="6267" y="7453"/>
                  <a:pt x="6957" y="7453"/>
                </a:cubicBezTo>
                <a:cubicBezTo>
                  <a:pt x="7415" y="7453"/>
                  <a:pt x="7902" y="7369"/>
                  <a:pt x="8219" y="7347"/>
                </a:cubicBezTo>
                <a:cubicBezTo>
                  <a:pt x="8345" y="7339"/>
                  <a:pt x="8471" y="7330"/>
                  <a:pt x="8597" y="7330"/>
                </a:cubicBezTo>
                <a:cubicBezTo>
                  <a:pt x="8742" y="7330"/>
                  <a:pt x="8886" y="7341"/>
                  <a:pt x="9026" y="7376"/>
                </a:cubicBezTo>
                <a:cubicBezTo>
                  <a:pt x="9737" y="7552"/>
                  <a:pt x="10185" y="8348"/>
                  <a:pt x="10098" y="9074"/>
                </a:cubicBezTo>
                <a:cubicBezTo>
                  <a:pt x="10009" y="9800"/>
                  <a:pt x="9473" y="10420"/>
                  <a:pt x="8820" y="10749"/>
                </a:cubicBezTo>
                <a:cubicBezTo>
                  <a:pt x="8390" y="10967"/>
                  <a:pt x="7916" y="11068"/>
                  <a:pt x="7438" y="11068"/>
                </a:cubicBezTo>
                <a:cubicBezTo>
                  <a:pt x="6596" y="11068"/>
                  <a:pt x="5738" y="10757"/>
                  <a:pt x="5073" y="10229"/>
                </a:cubicBezTo>
                <a:cubicBezTo>
                  <a:pt x="1305" y="7243"/>
                  <a:pt x="3057" y="2430"/>
                  <a:pt x="7482" y="2265"/>
                </a:cubicBezTo>
                <a:cubicBezTo>
                  <a:pt x="8100" y="2243"/>
                  <a:pt x="8815" y="1878"/>
                  <a:pt x="8824" y="1259"/>
                </a:cubicBezTo>
                <a:cubicBezTo>
                  <a:pt x="8833" y="513"/>
                  <a:pt x="7890" y="197"/>
                  <a:pt x="7149" y="100"/>
                </a:cubicBezTo>
                <a:cubicBezTo>
                  <a:pt x="6741" y="47"/>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7782904" y="4260351"/>
            <a:ext cx="237477" cy="276087"/>
          </a:xfrm>
          <a:custGeom>
            <a:avLst/>
            <a:gdLst/>
            <a:ahLst/>
            <a:cxnLst/>
            <a:rect l="l" t="t" r="r" b="b"/>
            <a:pathLst>
              <a:path w="12615" h="14666" extrusionOk="0">
                <a:moveTo>
                  <a:pt x="5890" y="0"/>
                </a:moveTo>
                <a:cubicBezTo>
                  <a:pt x="5176" y="0"/>
                  <a:pt x="4487" y="136"/>
                  <a:pt x="3971" y="606"/>
                </a:cubicBezTo>
                <a:cubicBezTo>
                  <a:pt x="2439" y="1999"/>
                  <a:pt x="80" y="5196"/>
                  <a:pt x="31" y="7325"/>
                </a:cubicBezTo>
                <a:cubicBezTo>
                  <a:pt x="0" y="8728"/>
                  <a:pt x="647" y="10078"/>
                  <a:pt x="1545" y="11158"/>
                </a:cubicBezTo>
                <a:cubicBezTo>
                  <a:pt x="2443" y="12235"/>
                  <a:pt x="3581" y="13082"/>
                  <a:pt x="4710" y="13918"/>
                </a:cubicBezTo>
                <a:cubicBezTo>
                  <a:pt x="5113" y="14217"/>
                  <a:pt x="5532" y="14523"/>
                  <a:pt x="6024" y="14625"/>
                </a:cubicBezTo>
                <a:cubicBezTo>
                  <a:pt x="6157" y="14653"/>
                  <a:pt x="6291" y="14665"/>
                  <a:pt x="6425" y="14665"/>
                </a:cubicBezTo>
                <a:cubicBezTo>
                  <a:pt x="6895" y="14665"/>
                  <a:pt x="7369" y="14514"/>
                  <a:pt x="7822" y="14364"/>
                </a:cubicBezTo>
                <a:cubicBezTo>
                  <a:pt x="9626" y="13769"/>
                  <a:pt x="11641" y="12976"/>
                  <a:pt x="12331" y="11207"/>
                </a:cubicBezTo>
                <a:cubicBezTo>
                  <a:pt x="12562" y="10619"/>
                  <a:pt x="12615" y="9976"/>
                  <a:pt x="12587" y="9344"/>
                </a:cubicBezTo>
                <a:cubicBezTo>
                  <a:pt x="12532" y="8059"/>
                  <a:pt x="12129" y="6754"/>
                  <a:pt x="11263" y="5803"/>
                </a:cubicBezTo>
                <a:cubicBezTo>
                  <a:pt x="10638" y="5115"/>
                  <a:pt x="9327" y="4602"/>
                  <a:pt x="8139" y="4602"/>
                </a:cubicBezTo>
                <a:cubicBezTo>
                  <a:pt x="6981" y="4602"/>
                  <a:pt x="5940" y="5089"/>
                  <a:pt x="5763" y="6376"/>
                </a:cubicBezTo>
                <a:cubicBezTo>
                  <a:pt x="5643" y="7262"/>
                  <a:pt x="6267" y="7453"/>
                  <a:pt x="6957" y="7453"/>
                </a:cubicBezTo>
                <a:cubicBezTo>
                  <a:pt x="7415" y="7453"/>
                  <a:pt x="7902" y="7369"/>
                  <a:pt x="8219" y="7348"/>
                </a:cubicBezTo>
                <a:cubicBezTo>
                  <a:pt x="8347" y="7339"/>
                  <a:pt x="8475" y="7330"/>
                  <a:pt x="8602" y="7330"/>
                </a:cubicBezTo>
                <a:cubicBezTo>
                  <a:pt x="8745" y="7330"/>
                  <a:pt x="8888" y="7341"/>
                  <a:pt x="9026" y="7376"/>
                </a:cubicBezTo>
                <a:cubicBezTo>
                  <a:pt x="9737" y="7552"/>
                  <a:pt x="10185" y="8348"/>
                  <a:pt x="10098" y="9074"/>
                </a:cubicBezTo>
                <a:cubicBezTo>
                  <a:pt x="10010" y="9800"/>
                  <a:pt x="9475" y="10418"/>
                  <a:pt x="8822" y="10749"/>
                </a:cubicBezTo>
                <a:cubicBezTo>
                  <a:pt x="8391" y="10968"/>
                  <a:pt x="7917" y="11068"/>
                  <a:pt x="7438" y="11068"/>
                </a:cubicBezTo>
                <a:cubicBezTo>
                  <a:pt x="6596" y="11068"/>
                  <a:pt x="5738" y="10757"/>
                  <a:pt x="5073" y="10229"/>
                </a:cubicBezTo>
                <a:cubicBezTo>
                  <a:pt x="1305" y="7244"/>
                  <a:pt x="3058" y="2430"/>
                  <a:pt x="7482" y="2266"/>
                </a:cubicBezTo>
                <a:cubicBezTo>
                  <a:pt x="8100" y="2243"/>
                  <a:pt x="8815" y="1878"/>
                  <a:pt x="8824" y="1260"/>
                </a:cubicBezTo>
                <a:cubicBezTo>
                  <a:pt x="8834" y="513"/>
                  <a:pt x="7890" y="197"/>
                  <a:pt x="7149" y="101"/>
                </a:cubicBezTo>
                <a:cubicBezTo>
                  <a:pt x="6741" y="48"/>
                  <a:pt x="6311" y="0"/>
                  <a:pt x="5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6"/>
          <p:cNvGrpSpPr/>
          <p:nvPr/>
        </p:nvGrpSpPr>
        <p:grpSpPr>
          <a:xfrm flipH="1">
            <a:off x="6727814" y="4398203"/>
            <a:ext cx="1451518" cy="1122474"/>
            <a:chOff x="2225675" y="1937950"/>
            <a:chExt cx="1831800" cy="1416550"/>
          </a:xfrm>
        </p:grpSpPr>
        <p:sp>
          <p:nvSpPr>
            <p:cNvPr id="712" name="Google Shape;712;p36"/>
            <p:cNvSpPr/>
            <p:nvPr/>
          </p:nvSpPr>
          <p:spPr>
            <a:xfrm>
              <a:off x="2225675" y="1937950"/>
              <a:ext cx="1831800" cy="1416550"/>
            </a:xfrm>
            <a:custGeom>
              <a:avLst/>
              <a:gdLst/>
              <a:ahLst/>
              <a:cxnLst/>
              <a:rect l="l" t="t" r="r" b="b"/>
              <a:pathLst>
                <a:path w="73272" h="56662" extrusionOk="0">
                  <a:moveTo>
                    <a:pt x="70494" y="1"/>
                  </a:moveTo>
                  <a:cubicBezTo>
                    <a:pt x="69540" y="1"/>
                    <a:pt x="69239" y="1616"/>
                    <a:pt x="69032" y="2709"/>
                  </a:cubicBezTo>
                  <a:cubicBezTo>
                    <a:pt x="68660" y="4684"/>
                    <a:pt x="66657" y="6109"/>
                    <a:pt x="64686" y="6109"/>
                  </a:cubicBezTo>
                  <a:cubicBezTo>
                    <a:pt x="64167" y="6109"/>
                    <a:pt x="63650" y="6010"/>
                    <a:pt x="63165" y="5797"/>
                  </a:cubicBezTo>
                  <a:cubicBezTo>
                    <a:pt x="62001" y="5280"/>
                    <a:pt x="61059" y="4242"/>
                    <a:pt x="59804" y="4029"/>
                  </a:cubicBezTo>
                  <a:cubicBezTo>
                    <a:pt x="59647" y="4002"/>
                    <a:pt x="59494" y="3989"/>
                    <a:pt x="59343" y="3989"/>
                  </a:cubicBezTo>
                  <a:cubicBezTo>
                    <a:pt x="57247" y="3989"/>
                    <a:pt x="55712" y="6452"/>
                    <a:pt x="55546" y="8648"/>
                  </a:cubicBezTo>
                  <a:cubicBezTo>
                    <a:pt x="55370" y="11003"/>
                    <a:pt x="56057" y="13427"/>
                    <a:pt x="55434" y="15706"/>
                  </a:cubicBezTo>
                  <a:cubicBezTo>
                    <a:pt x="55228" y="16460"/>
                    <a:pt x="54850" y="17212"/>
                    <a:pt x="54190" y="17630"/>
                  </a:cubicBezTo>
                  <a:cubicBezTo>
                    <a:pt x="53797" y="17880"/>
                    <a:pt x="53352" y="17983"/>
                    <a:pt x="52894" y="17983"/>
                  </a:cubicBezTo>
                  <a:cubicBezTo>
                    <a:pt x="52175" y="17983"/>
                    <a:pt x="51421" y="17729"/>
                    <a:pt x="50776" y="17385"/>
                  </a:cubicBezTo>
                  <a:cubicBezTo>
                    <a:pt x="48949" y="16409"/>
                    <a:pt x="47535" y="14815"/>
                    <a:pt x="45839" y="13624"/>
                  </a:cubicBezTo>
                  <a:cubicBezTo>
                    <a:pt x="44662" y="12797"/>
                    <a:pt x="43209" y="12170"/>
                    <a:pt x="41808" y="12170"/>
                  </a:cubicBezTo>
                  <a:cubicBezTo>
                    <a:pt x="41190" y="12170"/>
                    <a:pt x="40583" y="12292"/>
                    <a:pt x="40014" y="12573"/>
                  </a:cubicBezTo>
                  <a:cubicBezTo>
                    <a:pt x="37367" y="13879"/>
                    <a:pt x="37208" y="17532"/>
                    <a:pt x="37430" y="20476"/>
                  </a:cubicBezTo>
                  <a:cubicBezTo>
                    <a:pt x="37636" y="23246"/>
                    <a:pt x="37844" y="26014"/>
                    <a:pt x="38052" y="28783"/>
                  </a:cubicBezTo>
                  <a:cubicBezTo>
                    <a:pt x="38095" y="29371"/>
                    <a:pt x="38135" y="29986"/>
                    <a:pt x="37904" y="30530"/>
                  </a:cubicBezTo>
                  <a:cubicBezTo>
                    <a:pt x="37542" y="31386"/>
                    <a:pt x="36579" y="31828"/>
                    <a:pt x="35635" y="31828"/>
                  </a:cubicBezTo>
                  <a:cubicBezTo>
                    <a:pt x="35449" y="31828"/>
                    <a:pt x="35263" y="31811"/>
                    <a:pt x="35083" y="31776"/>
                  </a:cubicBezTo>
                  <a:cubicBezTo>
                    <a:pt x="33990" y="31568"/>
                    <a:pt x="33062" y="30873"/>
                    <a:pt x="32198" y="30171"/>
                  </a:cubicBezTo>
                  <a:cubicBezTo>
                    <a:pt x="28275" y="26982"/>
                    <a:pt x="24698" y="23197"/>
                    <a:pt x="20071" y="21158"/>
                  </a:cubicBezTo>
                  <a:lnTo>
                    <a:pt x="20071" y="21156"/>
                  </a:lnTo>
                  <a:cubicBezTo>
                    <a:pt x="17741" y="20130"/>
                    <a:pt x="15673" y="19669"/>
                    <a:pt x="13845" y="19669"/>
                  </a:cubicBezTo>
                  <a:cubicBezTo>
                    <a:pt x="810" y="19669"/>
                    <a:pt x="1" y="43140"/>
                    <a:pt x="3864" y="52835"/>
                  </a:cubicBezTo>
                  <a:cubicBezTo>
                    <a:pt x="4583" y="54640"/>
                    <a:pt x="6020" y="56662"/>
                    <a:pt x="7815" y="56662"/>
                  </a:cubicBezTo>
                  <a:cubicBezTo>
                    <a:pt x="8026" y="56662"/>
                    <a:pt x="8242" y="56634"/>
                    <a:pt x="8462" y="56575"/>
                  </a:cubicBezTo>
                  <a:cubicBezTo>
                    <a:pt x="10047" y="56147"/>
                    <a:pt x="10722" y="54347"/>
                    <a:pt x="11512" y="52910"/>
                  </a:cubicBezTo>
                  <a:cubicBezTo>
                    <a:pt x="13413" y="49451"/>
                    <a:pt x="17311" y="47216"/>
                    <a:pt x="21240" y="47216"/>
                  </a:cubicBezTo>
                  <a:cubicBezTo>
                    <a:pt x="21668" y="47216"/>
                    <a:pt x="22097" y="47243"/>
                    <a:pt x="22523" y="47297"/>
                  </a:cubicBezTo>
                  <a:cubicBezTo>
                    <a:pt x="26757" y="47838"/>
                    <a:pt x="30237" y="50734"/>
                    <a:pt x="33949" y="52835"/>
                  </a:cubicBezTo>
                  <a:cubicBezTo>
                    <a:pt x="36175" y="54095"/>
                    <a:pt x="38845" y="55050"/>
                    <a:pt x="41353" y="55050"/>
                  </a:cubicBezTo>
                  <a:cubicBezTo>
                    <a:pt x="43029" y="55050"/>
                    <a:pt x="44632" y="54624"/>
                    <a:pt x="45983" y="53580"/>
                  </a:cubicBezTo>
                  <a:cubicBezTo>
                    <a:pt x="48537" y="51608"/>
                    <a:pt x="49286" y="48050"/>
                    <a:pt x="49142" y="44826"/>
                  </a:cubicBezTo>
                  <a:cubicBezTo>
                    <a:pt x="48999" y="41602"/>
                    <a:pt x="48152" y="38418"/>
                    <a:pt x="48273" y="35195"/>
                  </a:cubicBezTo>
                  <a:cubicBezTo>
                    <a:pt x="48328" y="33704"/>
                    <a:pt x="49175" y="31815"/>
                    <a:pt x="50514" y="31815"/>
                  </a:cubicBezTo>
                  <a:cubicBezTo>
                    <a:pt x="50649" y="31815"/>
                    <a:pt x="50788" y="31834"/>
                    <a:pt x="50933" y="31875"/>
                  </a:cubicBezTo>
                  <a:cubicBezTo>
                    <a:pt x="51477" y="32026"/>
                    <a:pt x="51882" y="32467"/>
                    <a:pt x="52271" y="32875"/>
                  </a:cubicBezTo>
                  <a:cubicBezTo>
                    <a:pt x="54067" y="34755"/>
                    <a:pt x="56494" y="36428"/>
                    <a:pt x="59000" y="36428"/>
                  </a:cubicBezTo>
                  <a:cubicBezTo>
                    <a:pt x="59455" y="36428"/>
                    <a:pt x="59912" y="36373"/>
                    <a:pt x="60369" y="36254"/>
                  </a:cubicBezTo>
                  <a:cubicBezTo>
                    <a:pt x="63084" y="35548"/>
                    <a:pt x="64810" y="32731"/>
                    <a:pt x="65168" y="29950"/>
                  </a:cubicBezTo>
                  <a:cubicBezTo>
                    <a:pt x="65525" y="27167"/>
                    <a:pt x="64805" y="24376"/>
                    <a:pt x="64183" y="21642"/>
                  </a:cubicBezTo>
                  <a:cubicBezTo>
                    <a:pt x="63559" y="18908"/>
                    <a:pt x="63027" y="16036"/>
                    <a:pt x="63750" y="13327"/>
                  </a:cubicBezTo>
                  <a:cubicBezTo>
                    <a:pt x="63943" y="12601"/>
                    <a:pt x="64251" y="11862"/>
                    <a:pt x="64852" y="11410"/>
                  </a:cubicBezTo>
                  <a:cubicBezTo>
                    <a:pt x="65438" y="10971"/>
                    <a:pt x="66200" y="10875"/>
                    <a:pt x="66905" y="10680"/>
                  </a:cubicBezTo>
                  <a:cubicBezTo>
                    <a:pt x="71155" y="9504"/>
                    <a:pt x="73271" y="3668"/>
                    <a:pt x="70760" y="39"/>
                  </a:cubicBezTo>
                  <a:cubicBezTo>
                    <a:pt x="70666" y="13"/>
                    <a:pt x="70578" y="1"/>
                    <a:pt x="70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2401775" y="2568000"/>
              <a:ext cx="939825" cy="513075"/>
            </a:xfrm>
            <a:custGeom>
              <a:avLst/>
              <a:gdLst/>
              <a:ahLst/>
              <a:cxnLst/>
              <a:rect l="l" t="t" r="r" b="b"/>
              <a:pathLst>
                <a:path w="37593" h="20523" extrusionOk="0">
                  <a:moveTo>
                    <a:pt x="37593" y="1"/>
                  </a:moveTo>
                  <a:cubicBezTo>
                    <a:pt x="35583" y="1027"/>
                    <a:pt x="34685" y="3453"/>
                    <a:pt x="34539" y="5705"/>
                  </a:cubicBezTo>
                  <a:cubicBezTo>
                    <a:pt x="34394" y="7958"/>
                    <a:pt x="34815" y="10223"/>
                    <a:pt x="34606" y="12471"/>
                  </a:cubicBezTo>
                  <a:cubicBezTo>
                    <a:pt x="34396" y="14719"/>
                    <a:pt x="33341" y="17113"/>
                    <a:pt x="31250" y="17966"/>
                  </a:cubicBezTo>
                  <a:cubicBezTo>
                    <a:pt x="30680" y="18198"/>
                    <a:pt x="30089" y="18296"/>
                    <a:pt x="29491" y="18296"/>
                  </a:cubicBezTo>
                  <a:cubicBezTo>
                    <a:pt x="27956" y="18296"/>
                    <a:pt x="26371" y="17648"/>
                    <a:pt x="24963" y="16939"/>
                  </a:cubicBezTo>
                  <a:cubicBezTo>
                    <a:pt x="22275" y="15584"/>
                    <a:pt x="19709" y="13988"/>
                    <a:pt x="17306" y="12175"/>
                  </a:cubicBezTo>
                  <a:cubicBezTo>
                    <a:pt x="14995" y="10431"/>
                    <a:pt x="12638" y="8403"/>
                    <a:pt x="9754" y="8136"/>
                  </a:cubicBezTo>
                  <a:cubicBezTo>
                    <a:pt x="9549" y="8117"/>
                    <a:pt x="9349" y="8108"/>
                    <a:pt x="9156" y="8108"/>
                  </a:cubicBezTo>
                  <a:cubicBezTo>
                    <a:pt x="7068" y="8108"/>
                    <a:pt x="5635" y="9177"/>
                    <a:pt x="4009" y="10452"/>
                  </a:cubicBezTo>
                  <a:cubicBezTo>
                    <a:pt x="3485" y="10862"/>
                    <a:pt x="0" y="14101"/>
                    <a:pt x="44" y="14113"/>
                  </a:cubicBezTo>
                  <a:cubicBezTo>
                    <a:pt x="271" y="14172"/>
                    <a:pt x="491" y="14199"/>
                    <a:pt x="706" y="14199"/>
                  </a:cubicBezTo>
                  <a:cubicBezTo>
                    <a:pt x="3165" y="14199"/>
                    <a:pt x="4875" y="10596"/>
                    <a:pt x="7527" y="10138"/>
                  </a:cubicBezTo>
                  <a:cubicBezTo>
                    <a:pt x="7721" y="10105"/>
                    <a:pt x="7914" y="10089"/>
                    <a:pt x="8105" y="10089"/>
                  </a:cubicBezTo>
                  <a:cubicBezTo>
                    <a:pt x="9489" y="10089"/>
                    <a:pt x="10809" y="10907"/>
                    <a:pt x="11993" y="11692"/>
                  </a:cubicBezTo>
                  <a:cubicBezTo>
                    <a:pt x="14373" y="13271"/>
                    <a:pt x="16752" y="14852"/>
                    <a:pt x="19132" y="16431"/>
                  </a:cubicBezTo>
                  <a:cubicBezTo>
                    <a:pt x="21900" y="18268"/>
                    <a:pt x="24819" y="20161"/>
                    <a:pt x="28126" y="20480"/>
                  </a:cubicBezTo>
                  <a:cubicBezTo>
                    <a:pt x="28415" y="20508"/>
                    <a:pt x="28706" y="20523"/>
                    <a:pt x="28997" y="20523"/>
                  </a:cubicBezTo>
                  <a:cubicBezTo>
                    <a:pt x="30258" y="20523"/>
                    <a:pt x="31524" y="20250"/>
                    <a:pt x="32588" y="19586"/>
                  </a:cubicBezTo>
                  <a:cubicBezTo>
                    <a:pt x="35562" y="17731"/>
                    <a:pt x="36042" y="13638"/>
                    <a:pt x="35901" y="10136"/>
                  </a:cubicBezTo>
                  <a:cubicBezTo>
                    <a:pt x="35761" y="6635"/>
                    <a:pt x="35426" y="2755"/>
                    <a:pt x="37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6"/>
          <p:cNvGrpSpPr/>
          <p:nvPr/>
        </p:nvGrpSpPr>
        <p:grpSpPr>
          <a:xfrm rot="-3860677">
            <a:off x="6223330" y="4631294"/>
            <a:ext cx="619051" cy="472599"/>
            <a:chOff x="5912250" y="3478825"/>
            <a:chExt cx="624325" cy="476625"/>
          </a:xfrm>
        </p:grpSpPr>
        <p:sp>
          <p:nvSpPr>
            <p:cNvPr id="715" name="Google Shape;715;p36"/>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t>THÍ NGHIỆM</a:t>
            </a:r>
          </a:p>
        </p:txBody>
      </p:sp>
      <p:sp>
        <p:nvSpPr>
          <p:cNvPr id="6" name="Line Callout 1 (Border and Accent Bar) 3">
            <a:extLst>
              <a:ext uri="{FF2B5EF4-FFF2-40B4-BE49-F238E27FC236}">
                <a16:creationId xmlns:a16="http://schemas.microsoft.com/office/drawing/2014/main" id="{907B4FFC-B3F3-FBED-2D2F-98BD20C47F78}"/>
              </a:ext>
            </a:extLst>
          </p:cNvPr>
          <p:cNvSpPr/>
          <p:nvPr/>
        </p:nvSpPr>
        <p:spPr>
          <a:xfrm>
            <a:off x="351192" y="671052"/>
            <a:ext cx="2097042"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500">
                <a:solidFill>
                  <a:schemeClr val="tx1"/>
                </a:solidFill>
                <a:effectLst/>
                <a:ea typeface="Times New Roman" panose="02020603050405020304" pitchFamily="18" charset="0"/>
                <a:cs typeface="Times New Roman" panose="02020603050405020304" pitchFamily="18" charset="0"/>
              </a:rPr>
              <a:t>Dụng cụ</a:t>
            </a:r>
          </a:p>
        </p:txBody>
      </p:sp>
      <p:sp>
        <p:nvSpPr>
          <p:cNvPr id="9" name="TextBox 8">
            <a:extLst>
              <a:ext uri="{FF2B5EF4-FFF2-40B4-BE49-F238E27FC236}">
                <a16:creationId xmlns:a16="http://schemas.microsoft.com/office/drawing/2014/main" id="{0BC35ADA-4068-16A8-F091-BECB9DA9BA82}"/>
              </a:ext>
            </a:extLst>
          </p:cNvPr>
          <p:cNvSpPr txBox="1"/>
          <p:nvPr/>
        </p:nvSpPr>
        <p:spPr>
          <a:xfrm>
            <a:off x="541335" y="1313576"/>
            <a:ext cx="8312051" cy="557653"/>
          </a:xfrm>
          <a:prstGeom prst="rect">
            <a:avLst/>
          </a:prstGeom>
          <a:noFill/>
        </p:spPr>
        <p:txBody>
          <a:bodyPr wrap="square">
            <a:spAutoFit/>
          </a:bodyPr>
          <a:lstStyle/>
          <a:p>
            <a:pPr algn="just">
              <a:lnSpc>
                <a:spcPct val="150000"/>
              </a:lnSpc>
            </a:pPr>
            <a:r>
              <a:rPr lang="en-US" sz="2300">
                <a:effectLst/>
                <a:latin typeface="+mj-lt"/>
                <a:ea typeface="Calibri" panose="020F0502020204030204" pitchFamily="34" charset="0"/>
              </a:rPr>
              <a:t>Lực kế, giá đỡ, khối nhôm, cốc nước, rượu (hoặc nước muối)</a:t>
            </a:r>
            <a:endParaRPr lang="en-US" sz="2300">
              <a:latin typeface="+mj-lt"/>
            </a:endParaRP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51192" y="2140044"/>
            <a:ext cx="2097042"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500">
                <a:solidFill>
                  <a:schemeClr val="tx1"/>
                </a:solidFill>
                <a:effectLst/>
                <a:ea typeface="Times New Roman" panose="02020603050405020304" pitchFamily="18" charset="0"/>
                <a:cs typeface="Times New Roman" panose="02020603050405020304" pitchFamily="18" charset="0"/>
              </a:rPr>
              <a:t>Tiến hành</a:t>
            </a:r>
          </a:p>
        </p:txBody>
      </p:sp>
      <p:sp>
        <p:nvSpPr>
          <p:cNvPr id="13" name="TextBox 12">
            <a:extLst>
              <a:ext uri="{FF2B5EF4-FFF2-40B4-BE49-F238E27FC236}">
                <a16:creationId xmlns:a16="http://schemas.microsoft.com/office/drawing/2014/main" id="{8F36C9F7-52E3-306F-1535-2A14A9EAB78C}"/>
              </a:ext>
            </a:extLst>
          </p:cNvPr>
          <p:cNvSpPr txBox="1"/>
          <p:nvPr/>
        </p:nvSpPr>
        <p:spPr>
          <a:xfrm>
            <a:off x="2827361" y="2243457"/>
            <a:ext cx="3890266" cy="2783904"/>
          </a:xfrm>
          <a:prstGeom prst="rect">
            <a:avLst/>
          </a:prstGeom>
          <a:noFill/>
        </p:spPr>
        <p:txBody>
          <a:bodyPr wrap="square">
            <a:spAutoFit/>
          </a:bodyPr>
          <a:lstStyle/>
          <a:p>
            <a:pPr marL="0" marR="0" algn="just">
              <a:lnSpc>
                <a:spcPct val="150000"/>
              </a:lnSpc>
              <a:spcBef>
                <a:spcPts val="0"/>
              </a:spcBef>
              <a:spcAft>
                <a:spcPts val="800"/>
              </a:spcAft>
            </a:pPr>
            <a:r>
              <a:rPr lang="en-US" sz="2300" b="1">
                <a:effectLst/>
                <a:latin typeface="+mj-lt"/>
                <a:ea typeface="Calibri" panose="020F0502020204030204" pitchFamily="34" charset="0"/>
                <a:cs typeface="Times New Roman" panose="02020603050405020304" pitchFamily="18" charset="0"/>
              </a:rPr>
              <a:t>Bước 1: </a:t>
            </a:r>
            <a:r>
              <a:rPr lang="en-US" sz="2300">
                <a:effectLst/>
                <a:latin typeface="+mj-lt"/>
                <a:ea typeface="Calibri" panose="020F0502020204030204" pitchFamily="34" charset="0"/>
                <a:cs typeface="Times New Roman" panose="02020603050405020304" pitchFamily="18" charset="0"/>
              </a:rPr>
              <a:t>Lắp đặt dụng cụ như hình 15.2a.</a:t>
            </a:r>
          </a:p>
          <a:p>
            <a:pPr algn="just">
              <a:lnSpc>
                <a:spcPct val="150000"/>
              </a:lnSpc>
              <a:spcAft>
                <a:spcPts val="800"/>
              </a:spcAft>
            </a:pPr>
            <a:r>
              <a:rPr lang="en-US" sz="2300" b="1">
                <a:effectLst/>
                <a:latin typeface="+mj-lt"/>
                <a:ea typeface="Calibri" panose="020F0502020204030204" pitchFamily="34" charset="0"/>
                <a:cs typeface="Times New Roman" panose="02020603050405020304" pitchFamily="18" charset="0"/>
              </a:rPr>
              <a:t>Bước 2: </a:t>
            </a:r>
            <a:r>
              <a:rPr lang="en-US" sz="2300">
                <a:effectLst/>
                <a:latin typeface="+mj-lt"/>
                <a:ea typeface="Calibri" panose="020F0502020204030204" pitchFamily="34" charset="0"/>
                <a:cs typeface="Times New Roman" panose="02020603050405020304" pitchFamily="18" charset="0"/>
              </a:rPr>
              <a:t>Treo khối nhôm vào lực kế. Đọc số chỉ P của lực kế (hình 15.2a).</a:t>
            </a:r>
          </a:p>
        </p:txBody>
      </p:sp>
      <p:pic>
        <p:nvPicPr>
          <p:cNvPr id="14" name="Picture 13">
            <a:extLst>
              <a:ext uri="{FF2B5EF4-FFF2-40B4-BE49-F238E27FC236}">
                <a16:creationId xmlns:a16="http://schemas.microsoft.com/office/drawing/2014/main" id="{9A79F9E3-F625-CDC4-2A45-8FD7DBA35804}"/>
              </a:ext>
            </a:extLst>
          </p:cNvPr>
          <p:cNvPicPr>
            <a:picLocks noChangeAspect="1"/>
          </p:cNvPicPr>
          <p:nvPr/>
        </p:nvPicPr>
        <p:blipFill>
          <a:blip r:embed="rId3"/>
          <a:stretch>
            <a:fillRect/>
          </a:stretch>
        </p:blipFill>
        <p:spPr>
          <a:xfrm>
            <a:off x="7255161" y="2051871"/>
            <a:ext cx="1443923" cy="2829421"/>
          </a:xfrm>
          <a:prstGeom prst="round2DiagRect">
            <a:avLst>
              <a:gd name="adj1" fmla="val 16667"/>
              <a:gd name="adj2" fmla="val 10939"/>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55754" y="761069"/>
            <a:ext cx="2097042"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29F120-46E6-64E4-4BD0-51792D9A939B}"/>
                  </a:ext>
                </a:extLst>
              </p:cNvPr>
              <p:cNvSpPr txBox="1"/>
              <p:nvPr/>
            </p:nvSpPr>
            <p:spPr>
              <a:xfrm>
                <a:off x="2041458" y="1351072"/>
                <a:ext cx="6976434" cy="3548151"/>
              </a:xfrm>
              <a:prstGeom prst="rect">
                <a:avLst/>
              </a:prstGeom>
              <a:noFill/>
            </p:spPr>
            <p:txBody>
              <a:bodyPr wrap="square">
                <a:spAutoFit/>
              </a:bodyPr>
              <a:lstStyle/>
              <a:p>
                <a:pPr marL="0" marR="0" algn="just">
                  <a:lnSpc>
                    <a:spcPct val="150000"/>
                  </a:lnSpc>
                  <a:spcBef>
                    <a:spcPts val="0"/>
                  </a:spcBef>
                  <a:spcAft>
                    <a:spcPts val="800"/>
                  </a:spcAft>
                </a:pPr>
                <a:r>
                  <a:rPr lang="en-US" sz="2300" b="1">
                    <a:effectLst/>
                    <a:latin typeface="+mj-lt"/>
                    <a:ea typeface="Calibri" panose="020F0502020204030204" pitchFamily="34" charset="0"/>
                    <a:cs typeface="Times New Roman" panose="02020603050405020304" pitchFamily="18" charset="0"/>
                  </a:rPr>
                  <a:t>Bước 3: </a:t>
                </a:r>
                <a:r>
                  <a:rPr lang="en-US" sz="2300">
                    <a:effectLst/>
                    <a:latin typeface="+mj-lt"/>
                    <a:ea typeface="Calibri" panose="020F0502020204030204" pitchFamily="34" charset="0"/>
                    <a:cs typeface="Times New Roman" panose="02020603050405020304" pitchFamily="18" charset="0"/>
                  </a:rPr>
                  <a:t>Dịch chuyển từ từ sao cho khối nhôm chìm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300" i="0">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300">
                    <a:effectLst/>
                    <a:latin typeface="+mj-lt"/>
                    <a:ea typeface="Times New Roman" panose="02020603050405020304" pitchFamily="18" charset="0"/>
                    <a:cs typeface="Times New Roman" panose="02020603050405020304" pitchFamily="18" charset="0"/>
                  </a:rPr>
                  <a:t>,</a:t>
                </a:r>
                <a14:m>
                  <m:oMath xmlns:m="http://schemas.openxmlformats.org/officeDocument/2006/math">
                    <m:r>
                      <a:rPr lang="en-US" sz="2300" i="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3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300">
                    <a:effectLst/>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300" i="0">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300">
                    <a:effectLst/>
                    <a:latin typeface="+mj-lt"/>
                    <a:ea typeface="Times New Roman" panose="02020603050405020304" pitchFamily="18" charset="0"/>
                    <a:cs typeface="Times New Roman" panose="02020603050405020304" pitchFamily="18" charset="0"/>
                  </a:rPr>
                  <a:t> và chìm hoàn toàn trong nước (không chạm đáy cốc). Ghi lại các số chỉ P</a:t>
                </a:r>
                <a:r>
                  <a:rPr lang="en-US" sz="2300" baseline="-25000">
                    <a:effectLst/>
                    <a:latin typeface="+mj-lt"/>
                    <a:ea typeface="Times New Roman" panose="02020603050405020304" pitchFamily="18" charset="0"/>
                    <a:cs typeface="Times New Roman" panose="02020603050405020304" pitchFamily="18" charset="0"/>
                  </a:rPr>
                  <a:t>1</a:t>
                </a:r>
                <a:r>
                  <a:rPr lang="en-US" sz="2300">
                    <a:effectLst/>
                    <a:latin typeface="+mj-lt"/>
                    <a:ea typeface="Times New Roman" panose="02020603050405020304" pitchFamily="18" charset="0"/>
                    <a:cs typeface="Times New Roman" panose="02020603050405020304" pitchFamily="18" charset="0"/>
                  </a:rPr>
                  <a:t>, P</a:t>
                </a:r>
                <a:r>
                  <a:rPr lang="en-US" sz="2300" baseline="-25000">
                    <a:effectLst/>
                    <a:latin typeface="+mj-lt"/>
                    <a:ea typeface="Times New Roman" panose="02020603050405020304" pitchFamily="18" charset="0"/>
                    <a:cs typeface="Times New Roman" panose="02020603050405020304" pitchFamily="18" charset="0"/>
                  </a:rPr>
                  <a:t>2</a:t>
                </a:r>
                <a:r>
                  <a:rPr lang="en-US" sz="2300">
                    <a:effectLst/>
                    <a:latin typeface="+mj-lt"/>
                    <a:ea typeface="Times New Roman" panose="02020603050405020304" pitchFamily="18" charset="0"/>
                    <a:cs typeface="Times New Roman" panose="02020603050405020304" pitchFamily="18" charset="0"/>
                  </a:rPr>
                  <a:t>, P</a:t>
                </a:r>
                <a:r>
                  <a:rPr lang="en-US" sz="2300" baseline="-25000">
                    <a:effectLst/>
                    <a:latin typeface="+mj-lt"/>
                    <a:ea typeface="Times New Roman" panose="02020603050405020304" pitchFamily="18" charset="0"/>
                    <a:cs typeface="Times New Roman" panose="02020603050405020304" pitchFamily="18" charset="0"/>
                  </a:rPr>
                  <a:t>3</a:t>
                </a:r>
                <a:r>
                  <a:rPr lang="en-US" sz="2300">
                    <a:effectLst/>
                    <a:latin typeface="+mj-lt"/>
                    <a:ea typeface="Times New Roman" panose="02020603050405020304" pitchFamily="18" charset="0"/>
                    <a:cs typeface="Times New Roman" panose="02020603050405020304" pitchFamily="18" charset="0"/>
                  </a:rPr>
                  <a:t>, P</a:t>
                </a:r>
                <a:r>
                  <a:rPr lang="en-US" sz="2300" baseline="-25000">
                    <a:effectLst/>
                    <a:latin typeface="+mj-lt"/>
                    <a:ea typeface="Times New Roman" panose="02020603050405020304" pitchFamily="18" charset="0"/>
                    <a:cs typeface="Times New Roman" panose="02020603050405020304" pitchFamily="18" charset="0"/>
                  </a:rPr>
                  <a:t>4</a:t>
                </a:r>
                <a:r>
                  <a:rPr lang="en-US" sz="2300">
                    <a:effectLst/>
                    <a:latin typeface="+mj-lt"/>
                    <a:ea typeface="Times New Roman" panose="02020603050405020304" pitchFamily="18" charset="0"/>
                    <a:cs typeface="Times New Roman" panose="02020603050405020304" pitchFamily="18" charset="0"/>
                  </a:rPr>
                  <a:t> của lực kế.</a:t>
                </a:r>
                <a:endParaRPr lang="en-US" sz="23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300" b="1">
                    <a:effectLst/>
                    <a:latin typeface="+mj-lt"/>
                    <a:ea typeface="Calibri" panose="020F0502020204030204" pitchFamily="34" charset="0"/>
                    <a:cs typeface="Times New Roman" panose="02020603050405020304" pitchFamily="18" charset="0"/>
                  </a:rPr>
                  <a:t>Bước 4: </a:t>
                </a:r>
                <a:r>
                  <a:rPr lang="en-US" sz="2300">
                    <a:effectLst/>
                    <a:latin typeface="+mj-lt"/>
                    <a:ea typeface="Calibri" panose="020F0502020204030204" pitchFamily="34" charset="0"/>
                    <a:cs typeface="Times New Roman" panose="02020603050405020304" pitchFamily="18" charset="0"/>
                  </a:rPr>
                  <a:t>So sánh các giá trị </a:t>
                </a:r>
                <a:r>
                  <a:rPr lang="en-US" sz="2300">
                    <a:effectLst/>
                    <a:latin typeface="+mj-lt"/>
                    <a:ea typeface="Times New Roman" panose="02020603050405020304" pitchFamily="18" charset="0"/>
                    <a:cs typeface="Times New Roman" panose="02020603050405020304" pitchFamily="18" charset="0"/>
                  </a:rPr>
                  <a:t>P</a:t>
                </a:r>
                <a:r>
                  <a:rPr lang="en-US" sz="2300" baseline="-25000">
                    <a:effectLst/>
                    <a:latin typeface="+mj-lt"/>
                    <a:ea typeface="Times New Roman" panose="02020603050405020304" pitchFamily="18" charset="0"/>
                    <a:cs typeface="Times New Roman" panose="02020603050405020304" pitchFamily="18" charset="0"/>
                  </a:rPr>
                  <a:t>1</a:t>
                </a:r>
                <a:r>
                  <a:rPr lang="en-US" sz="2300">
                    <a:effectLst/>
                    <a:latin typeface="+mj-lt"/>
                    <a:ea typeface="Times New Roman" panose="02020603050405020304" pitchFamily="18" charset="0"/>
                    <a:cs typeface="Times New Roman" panose="02020603050405020304" pitchFamily="18" charset="0"/>
                  </a:rPr>
                  <a:t>, P</a:t>
                </a:r>
                <a:r>
                  <a:rPr lang="en-US" sz="2300" baseline="-25000">
                    <a:effectLst/>
                    <a:latin typeface="+mj-lt"/>
                    <a:ea typeface="Times New Roman" panose="02020603050405020304" pitchFamily="18" charset="0"/>
                    <a:cs typeface="Times New Roman" panose="02020603050405020304" pitchFamily="18" charset="0"/>
                  </a:rPr>
                  <a:t>2</a:t>
                </a:r>
                <a:r>
                  <a:rPr lang="en-US" sz="2300">
                    <a:effectLst/>
                    <a:latin typeface="+mj-lt"/>
                    <a:ea typeface="Times New Roman" panose="02020603050405020304" pitchFamily="18" charset="0"/>
                    <a:cs typeface="Times New Roman" panose="02020603050405020304" pitchFamily="18" charset="0"/>
                  </a:rPr>
                  <a:t>, P</a:t>
                </a:r>
                <a:r>
                  <a:rPr lang="en-US" sz="2300" baseline="-25000">
                    <a:effectLst/>
                    <a:latin typeface="+mj-lt"/>
                    <a:ea typeface="Times New Roman" panose="02020603050405020304" pitchFamily="18" charset="0"/>
                    <a:cs typeface="Times New Roman" panose="02020603050405020304" pitchFamily="18" charset="0"/>
                  </a:rPr>
                  <a:t>3</a:t>
                </a:r>
                <a:r>
                  <a:rPr lang="en-US" sz="2300">
                    <a:effectLst/>
                    <a:latin typeface="+mj-lt"/>
                    <a:ea typeface="Times New Roman" panose="02020603050405020304" pitchFamily="18" charset="0"/>
                    <a:cs typeface="Times New Roman" panose="02020603050405020304" pitchFamily="18" charset="0"/>
                  </a:rPr>
                  <a:t>, P</a:t>
                </a:r>
                <a:r>
                  <a:rPr lang="en-US" sz="2300" baseline="-25000">
                    <a:effectLst/>
                    <a:latin typeface="+mj-lt"/>
                    <a:ea typeface="Times New Roman" panose="02020603050405020304" pitchFamily="18" charset="0"/>
                    <a:cs typeface="Times New Roman" panose="02020603050405020304" pitchFamily="18" charset="0"/>
                  </a:rPr>
                  <a:t>4</a:t>
                </a:r>
                <a:r>
                  <a:rPr lang="en-US" sz="2300">
                    <a:effectLst/>
                    <a:latin typeface="+mj-lt"/>
                    <a:ea typeface="Times New Roman" panose="02020603050405020304" pitchFamily="18" charset="0"/>
                    <a:cs typeface="Times New Roman" panose="02020603050405020304" pitchFamily="18" charset="0"/>
                  </a:rPr>
                  <a:t> với P, thảo luận và rút ra hướng của lực do nước tác dụng lên khối nhôm.</a:t>
                </a:r>
                <a:endParaRPr lang="en-US" sz="2300">
                  <a:effectLst/>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629F120-46E6-64E4-4BD0-51792D9A939B}"/>
                  </a:ext>
                </a:extLst>
              </p:cNvPr>
              <p:cNvSpPr txBox="1">
                <a:spLocks noRot="1" noChangeAspect="1" noMove="1" noResize="1" noEditPoints="1" noAdjustHandles="1" noChangeArrowheads="1" noChangeShapeType="1" noTextEdit="1"/>
              </p:cNvSpPr>
              <p:nvPr/>
            </p:nvSpPr>
            <p:spPr>
              <a:xfrm>
                <a:off x="2041458" y="1351072"/>
                <a:ext cx="6976434" cy="3548151"/>
              </a:xfrm>
              <a:prstGeom prst="rect">
                <a:avLst/>
              </a:prstGeom>
              <a:blipFill>
                <a:blip r:embed="rId3"/>
                <a:stretch>
                  <a:fillRect l="-1311" r="-1224" b="-2921"/>
                </a:stretch>
              </a:blipFill>
            </p:spPr>
            <p:txBody>
              <a:bodyPr/>
              <a:lstStyle/>
              <a:p>
                <a:r>
                  <a:rPr lang="en-US">
                    <a:noFill/>
                  </a:rPr>
                  <a:t> </a:t>
                </a:r>
              </a:p>
            </p:txBody>
          </p:sp>
        </mc:Fallback>
      </mc:AlternateContent>
    </p:spTree>
    <p:extLst>
      <p:ext uri="{BB962C8B-B14F-4D97-AF65-F5344CB8AC3E}">
        <p14:creationId xmlns:p14="http://schemas.microsoft.com/office/powerpoint/2010/main" val="494214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79" name="Google Shape;679;p34"/>
          <p:cNvGrpSpPr/>
          <p:nvPr/>
        </p:nvGrpSpPr>
        <p:grpSpPr>
          <a:xfrm rot="3559181" flipH="1">
            <a:off x="-884402" y="3652708"/>
            <a:ext cx="2035310" cy="1902575"/>
            <a:chOff x="288975" y="3382775"/>
            <a:chExt cx="2052800" cy="1918925"/>
          </a:xfrm>
        </p:grpSpPr>
        <p:sp>
          <p:nvSpPr>
            <p:cNvPr id="680" name="Google Shape;680;p34"/>
            <p:cNvSpPr/>
            <p:nvPr/>
          </p:nvSpPr>
          <p:spPr>
            <a:xfrm>
              <a:off x="288975" y="3382775"/>
              <a:ext cx="2052800" cy="1918925"/>
            </a:xfrm>
            <a:custGeom>
              <a:avLst/>
              <a:gdLst/>
              <a:ahLst/>
              <a:cxnLst/>
              <a:rect l="l" t="t" r="r" b="b"/>
              <a:pathLst>
                <a:path w="82112" h="76757" extrusionOk="0">
                  <a:moveTo>
                    <a:pt x="19144" y="0"/>
                  </a:moveTo>
                  <a:cubicBezTo>
                    <a:pt x="15281" y="0"/>
                    <a:pt x="11362" y="2695"/>
                    <a:pt x="8938" y="5953"/>
                  </a:cubicBezTo>
                  <a:cubicBezTo>
                    <a:pt x="4654" y="11695"/>
                    <a:pt x="3166" y="19016"/>
                    <a:pt x="2232" y="26123"/>
                  </a:cubicBezTo>
                  <a:cubicBezTo>
                    <a:pt x="1364" y="32717"/>
                    <a:pt x="572" y="39335"/>
                    <a:pt x="275" y="45981"/>
                  </a:cubicBezTo>
                  <a:cubicBezTo>
                    <a:pt x="1" y="52331"/>
                    <a:pt x="1527" y="58022"/>
                    <a:pt x="1735" y="64061"/>
                  </a:cubicBezTo>
                  <a:cubicBezTo>
                    <a:pt x="1877" y="68285"/>
                    <a:pt x="3692" y="72399"/>
                    <a:pt x="6626" y="75443"/>
                  </a:cubicBezTo>
                  <a:cubicBezTo>
                    <a:pt x="7070" y="75903"/>
                    <a:pt x="7567" y="76364"/>
                    <a:pt x="8167" y="76585"/>
                  </a:cubicBezTo>
                  <a:cubicBezTo>
                    <a:pt x="8503" y="76708"/>
                    <a:pt x="8855" y="76756"/>
                    <a:pt x="9211" y="76756"/>
                  </a:cubicBezTo>
                  <a:cubicBezTo>
                    <a:pt x="9649" y="76756"/>
                    <a:pt x="10094" y="76683"/>
                    <a:pt x="10523" y="76585"/>
                  </a:cubicBezTo>
                  <a:cubicBezTo>
                    <a:pt x="14777" y="75623"/>
                    <a:pt x="18201" y="72577"/>
                    <a:pt x="21424" y="69635"/>
                  </a:cubicBezTo>
                  <a:cubicBezTo>
                    <a:pt x="28938" y="62794"/>
                    <a:pt x="35718" y="55844"/>
                    <a:pt x="44655" y="51131"/>
                  </a:cubicBezTo>
                  <a:cubicBezTo>
                    <a:pt x="52687" y="46901"/>
                    <a:pt x="62728" y="42180"/>
                    <a:pt x="69701" y="35949"/>
                  </a:cubicBezTo>
                  <a:cubicBezTo>
                    <a:pt x="70234" y="35467"/>
                    <a:pt x="70752" y="34979"/>
                    <a:pt x="71249" y="34481"/>
                  </a:cubicBezTo>
                  <a:cubicBezTo>
                    <a:pt x="74153" y="32169"/>
                    <a:pt x="76991" y="29458"/>
                    <a:pt x="78948" y="26331"/>
                  </a:cubicBezTo>
                  <a:cubicBezTo>
                    <a:pt x="80342" y="24115"/>
                    <a:pt x="81291" y="21685"/>
                    <a:pt x="81489" y="19054"/>
                  </a:cubicBezTo>
                  <a:cubicBezTo>
                    <a:pt x="82111" y="11124"/>
                    <a:pt x="75184" y="3973"/>
                    <a:pt x="67351" y="2559"/>
                  </a:cubicBezTo>
                  <a:cubicBezTo>
                    <a:pt x="67158" y="2521"/>
                    <a:pt x="66965" y="2491"/>
                    <a:pt x="66772" y="2463"/>
                  </a:cubicBezTo>
                  <a:cubicBezTo>
                    <a:pt x="65868" y="2336"/>
                    <a:pt x="64972" y="2270"/>
                    <a:pt x="64069" y="2262"/>
                  </a:cubicBezTo>
                  <a:cubicBezTo>
                    <a:pt x="64010" y="2262"/>
                    <a:pt x="63952" y="2262"/>
                    <a:pt x="63894" y="2262"/>
                  </a:cubicBezTo>
                  <a:cubicBezTo>
                    <a:pt x="56804" y="2262"/>
                    <a:pt x="49888" y="5904"/>
                    <a:pt x="44795" y="10961"/>
                  </a:cubicBezTo>
                  <a:cubicBezTo>
                    <a:pt x="39023" y="16711"/>
                    <a:pt x="35228" y="24107"/>
                    <a:pt x="31730" y="31458"/>
                  </a:cubicBezTo>
                  <a:cubicBezTo>
                    <a:pt x="31108" y="25136"/>
                    <a:pt x="30212" y="18846"/>
                    <a:pt x="29049" y="12599"/>
                  </a:cubicBezTo>
                  <a:cubicBezTo>
                    <a:pt x="28174" y="7893"/>
                    <a:pt x="26633" y="2552"/>
                    <a:pt x="22247" y="638"/>
                  </a:cubicBezTo>
                  <a:cubicBezTo>
                    <a:pt x="21237" y="199"/>
                    <a:pt x="20193" y="0"/>
                    <a:pt x="1914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549200" y="3597800"/>
              <a:ext cx="1131775" cy="1339950"/>
            </a:xfrm>
            <a:custGeom>
              <a:avLst/>
              <a:gdLst/>
              <a:ahLst/>
              <a:cxnLst/>
              <a:rect l="l" t="t" r="r" b="b"/>
              <a:pathLst>
                <a:path w="45271" h="53598" extrusionOk="0">
                  <a:moveTo>
                    <a:pt x="8939" y="1"/>
                  </a:moveTo>
                  <a:cubicBezTo>
                    <a:pt x="8227" y="1"/>
                    <a:pt x="7568" y="931"/>
                    <a:pt x="7291" y="1721"/>
                  </a:cubicBezTo>
                  <a:cubicBezTo>
                    <a:pt x="5905" y="5679"/>
                    <a:pt x="4992" y="9783"/>
                    <a:pt x="4163" y="13894"/>
                  </a:cubicBezTo>
                  <a:cubicBezTo>
                    <a:pt x="2802" y="20649"/>
                    <a:pt x="1664" y="27472"/>
                    <a:pt x="1240" y="34360"/>
                  </a:cubicBezTo>
                  <a:cubicBezTo>
                    <a:pt x="860" y="40556"/>
                    <a:pt x="0" y="46506"/>
                    <a:pt x="2305" y="52422"/>
                  </a:cubicBezTo>
                  <a:cubicBezTo>
                    <a:pt x="2439" y="52770"/>
                    <a:pt x="2587" y="53133"/>
                    <a:pt x="2878" y="53363"/>
                  </a:cubicBezTo>
                  <a:cubicBezTo>
                    <a:pt x="3084" y="53527"/>
                    <a:pt x="3319" y="53598"/>
                    <a:pt x="3564" y="53598"/>
                  </a:cubicBezTo>
                  <a:cubicBezTo>
                    <a:pt x="4167" y="53598"/>
                    <a:pt x="4825" y="53171"/>
                    <a:pt x="5230" y="52666"/>
                  </a:cubicBezTo>
                  <a:cubicBezTo>
                    <a:pt x="7512" y="49807"/>
                    <a:pt x="11036" y="47648"/>
                    <a:pt x="13874" y="45235"/>
                  </a:cubicBezTo>
                  <a:cubicBezTo>
                    <a:pt x="22616" y="37799"/>
                    <a:pt x="30287" y="29223"/>
                    <a:pt x="37925" y="20685"/>
                  </a:cubicBezTo>
                  <a:cubicBezTo>
                    <a:pt x="38733" y="19781"/>
                    <a:pt x="45271" y="12494"/>
                    <a:pt x="42758" y="11984"/>
                  </a:cubicBezTo>
                  <a:cubicBezTo>
                    <a:pt x="42716" y="11976"/>
                    <a:pt x="42674" y="11972"/>
                    <a:pt x="42630" y="11972"/>
                  </a:cubicBezTo>
                  <a:cubicBezTo>
                    <a:pt x="41317" y="11972"/>
                    <a:pt x="38922" y="15572"/>
                    <a:pt x="38205" y="16444"/>
                  </a:cubicBezTo>
                  <a:cubicBezTo>
                    <a:pt x="36662" y="18323"/>
                    <a:pt x="35222" y="20284"/>
                    <a:pt x="33722" y="22197"/>
                  </a:cubicBezTo>
                  <a:cubicBezTo>
                    <a:pt x="25606" y="32562"/>
                    <a:pt x="15751" y="41564"/>
                    <a:pt x="4697" y="48710"/>
                  </a:cubicBezTo>
                  <a:cubicBezTo>
                    <a:pt x="3594" y="43245"/>
                    <a:pt x="4001" y="37593"/>
                    <a:pt x="4555" y="32044"/>
                  </a:cubicBezTo>
                  <a:cubicBezTo>
                    <a:pt x="5629" y="21333"/>
                    <a:pt x="7240" y="10676"/>
                    <a:pt x="9382" y="127"/>
                  </a:cubicBezTo>
                  <a:cubicBezTo>
                    <a:pt x="9234" y="40"/>
                    <a:pt x="9086" y="1"/>
                    <a:pt x="89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34"/>
          <p:cNvGrpSpPr/>
          <p:nvPr/>
        </p:nvGrpSpPr>
        <p:grpSpPr>
          <a:xfrm rot="939483" flipH="1">
            <a:off x="1522944" y="4204497"/>
            <a:ext cx="619015" cy="472571"/>
            <a:chOff x="5912250" y="3478825"/>
            <a:chExt cx="624325" cy="476625"/>
          </a:xfrm>
        </p:grpSpPr>
        <p:sp>
          <p:nvSpPr>
            <p:cNvPr id="683" name="Google Shape;683;p34"/>
            <p:cNvSpPr/>
            <p:nvPr/>
          </p:nvSpPr>
          <p:spPr>
            <a:xfrm>
              <a:off x="5912250" y="3478825"/>
              <a:ext cx="624325" cy="430075"/>
            </a:xfrm>
            <a:custGeom>
              <a:avLst/>
              <a:gdLst/>
              <a:ahLst/>
              <a:cxnLst/>
              <a:rect l="l" t="t" r="r" b="b"/>
              <a:pathLst>
                <a:path w="24973" h="17203" extrusionOk="0">
                  <a:moveTo>
                    <a:pt x="17776" y="1"/>
                  </a:moveTo>
                  <a:cubicBezTo>
                    <a:pt x="13335" y="1"/>
                    <a:pt x="8896" y="1877"/>
                    <a:pt x="5871" y="5138"/>
                  </a:cubicBezTo>
                  <a:cubicBezTo>
                    <a:pt x="3356" y="7847"/>
                    <a:pt x="0" y="13306"/>
                    <a:pt x="1830" y="17202"/>
                  </a:cubicBezTo>
                  <a:cubicBezTo>
                    <a:pt x="3542" y="16839"/>
                    <a:pt x="3421" y="14018"/>
                    <a:pt x="4012" y="12578"/>
                  </a:cubicBezTo>
                  <a:cubicBezTo>
                    <a:pt x="5273" y="9519"/>
                    <a:pt x="7442" y="6824"/>
                    <a:pt x="10320" y="5151"/>
                  </a:cubicBezTo>
                  <a:cubicBezTo>
                    <a:pt x="12391" y="3946"/>
                    <a:pt x="14796" y="3319"/>
                    <a:pt x="17194" y="3319"/>
                  </a:cubicBezTo>
                  <a:cubicBezTo>
                    <a:pt x="17674" y="3319"/>
                    <a:pt x="18154" y="3344"/>
                    <a:pt x="18631" y="3395"/>
                  </a:cubicBezTo>
                  <a:cubicBezTo>
                    <a:pt x="18631" y="3395"/>
                    <a:pt x="18630" y="3395"/>
                    <a:pt x="18630" y="3395"/>
                  </a:cubicBezTo>
                  <a:lnTo>
                    <a:pt x="18630" y="3395"/>
                  </a:lnTo>
                  <a:cubicBezTo>
                    <a:pt x="18601" y="3395"/>
                    <a:pt x="21096" y="3845"/>
                    <a:pt x="22858" y="3845"/>
                  </a:cubicBezTo>
                  <a:cubicBezTo>
                    <a:pt x="24096" y="3845"/>
                    <a:pt x="24972" y="3623"/>
                    <a:pt x="24354" y="2863"/>
                  </a:cubicBezTo>
                  <a:cubicBezTo>
                    <a:pt x="23855" y="2251"/>
                    <a:pt x="23223" y="1442"/>
                    <a:pt x="22539" y="988"/>
                  </a:cubicBezTo>
                  <a:cubicBezTo>
                    <a:pt x="21836" y="519"/>
                    <a:pt x="20991" y="315"/>
                    <a:pt x="20155" y="184"/>
                  </a:cubicBezTo>
                  <a:cubicBezTo>
                    <a:pt x="19367" y="61"/>
                    <a:pt x="18571" y="1"/>
                    <a:pt x="177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068475" y="3654975"/>
              <a:ext cx="263475" cy="300475"/>
            </a:xfrm>
            <a:custGeom>
              <a:avLst/>
              <a:gdLst/>
              <a:ahLst/>
              <a:cxnLst/>
              <a:rect l="l" t="t" r="r" b="b"/>
              <a:pathLst>
                <a:path w="10539" h="12019" extrusionOk="0">
                  <a:moveTo>
                    <a:pt x="9043" y="1"/>
                  </a:moveTo>
                  <a:cubicBezTo>
                    <a:pt x="6969" y="1"/>
                    <a:pt x="3318" y="2918"/>
                    <a:pt x="2634" y="3726"/>
                  </a:cubicBezTo>
                  <a:cubicBezTo>
                    <a:pt x="977" y="5685"/>
                    <a:pt x="30" y="8232"/>
                    <a:pt x="6" y="10797"/>
                  </a:cubicBezTo>
                  <a:cubicBezTo>
                    <a:pt x="0" y="11323"/>
                    <a:pt x="211" y="12019"/>
                    <a:pt x="718" y="12019"/>
                  </a:cubicBezTo>
                  <a:cubicBezTo>
                    <a:pt x="732" y="12019"/>
                    <a:pt x="747" y="12018"/>
                    <a:pt x="762" y="12017"/>
                  </a:cubicBezTo>
                  <a:cubicBezTo>
                    <a:pt x="1227" y="11981"/>
                    <a:pt x="1403" y="11400"/>
                    <a:pt x="1467" y="10937"/>
                  </a:cubicBezTo>
                  <a:cubicBezTo>
                    <a:pt x="1717" y="9154"/>
                    <a:pt x="2076" y="7324"/>
                    <a:pt x="3093" y="5838"/>
                  </a:cubicBezTo>
                  <a:cubicBezTo>
                    <a:pt x="4228" y="4182"/>
                    <a:pt x="6164" y="3102"/>
                    <a:pt x="8168" y="3006"/>
                  </a:cubicBezTo>
                  <a:cubicBezTo>
                    <a:pt x="8640" y="2985"/>
                    <a:pt x="9130" y="3010"/>
                    <a:pt x="9565" y="2828"/>
                  </a:cubicBezTo>
                  <a:cubicBezTo>
                    <a:pt x="10140" y="2588"/>
                    <a:pt x="10539" y="1955"/>
                    <a:pt x="10454" y="1338"/>
                  </a:cubicBezTo>
                  <a:cubicBezTo>
                    <a:pt x="10320" y="371"/>
                    <a:pt x="9782" y="1"/>
                    <a:pt x="90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5" name="Google Shape;685;p34"/>
          <p:cNvGrpSpPr/>
          <p:nvPr/>
        </p:nvGrpSpPr>
        <p:grpSpPr>
          <a:xfrm rot="1853722">
            <a:off x="1191561" y="4663658"/>
            <a:ext cx="864179" cy="964443"/>
            <a:chOff x="5126375" y="3456950"/>
            <a:chExt cx="871600" cy="972725"/>
          </a:xfrm>
        </p:grpSpPr>
        <p:sp>
          <p:nvSpPr>
            <p:cNvPr id="686" name="Google Shape;686;p34"/>
            <p:cNvSpPr/>
            <p:nvPr/>
          </p:nvSpPr>
          <p:spPr>
            <a:xfrm>
              <a:off x="5126375" y="3456950"/>
              <a:ext cx="871600" cy="972725"/>
            </a:xfrm>
            <a:custGeom>
              <a:avLst/>
              <a:gdLst/>
              <a:ahLst/>
              <a:cxnLst/>
              <a:rect l="l" t="t" r="r" b="b"/>
              <a:pathLst>
                <a:path w="34864" h="38909" extrusionOk="0">
                  <a:moveTo>
                    <a:pt x="1" y="1"/>
                  </a:moveTo>
                  <a:lnTo>
                    <a:pt x="1" y="1"/>
                  </a:lnTo>
                  <a:cubicBezTo>
                    <a:pt x="2869" y="4084"/>
                    <a:pt x="3317" y="9329"/>
                    <a:pt x="3816" y="14294"/>
                  </a:cubicBezTo>
                  <a:cubicBezTo>
                    <a:pt x="4317" y="19257"/>
                    <a:pt x="5106" y="24540"/>
                    <a:pt x="8426" y="28264"/>
                  </a:cubicBezTo>
                  <a:cubicBezTo>
                    <a:pt x="10547" y="30641"/>
                    <a:pt x="13525" y="32133"/>
                    <a:pt x="16612" y="32908"/>
                  </a:cubicBezTo>
                  <a:cubicBezTo>
                    <a:pt x="20078" y="33780"/>
                    <a:pt x="24029" y="33144"/>
                    <a:pt x="27344" y="34506"/>
                  </a:cubicBezTo>
                  <a:cubicBezTo>
                    <a:pt x="27852" y="34715"/>
                    <a:pt x="28308" y="35033"/>
                    <a:pt x="28762" y="35345"/>
                  </a:cubicBezTo>
                  <a:cubicBezTo>
                    <a:pt x="30607" y="36608"/>
                    <a:pt x="32502" y="37797"/>
                    <a:pt x="34441" y="38909"/>
                  </a:cubicBezTo>
                  <a:cubicBezTo>
                    <a:pt x="34553" y="38327"/>
                    <a:pt x="34666" y="37746"/>
                    <a:pt x="34780" y="37164"/>
                  </a:cubicBezTo>
                  <a:cubicBezTo>
                    <a:pt x="34823" y="36935"/>
                    <a:pt x="34863" y="36680"/>
                    <a:pt x="34735" y="36485"/>
                  </a:cubicBezTo>
                  <a:cubicBezTo>
                    <a:pt x="34619" y="36313"/>
                    <a:pt x="34406" y="36243"/>
                    <a:pt x="34213" y="36167"/>
                  </a:cubicBezTo>
                  <a:cubicBezTo>
                    <a:pt x="31418" y="35082"/>
                    <a:pt x="28526" y="31849"/>
                    <a:pt x="27491" y="29093"/>
                  </a:cubicBezTo>
                  <a:cubicBezTo>
                    <a:pt x="26561" y="26618"/>
                    <a:pt x="26537" y="23910"/>
                    <a:pt x="26071" y="21309"/>
                  </a:cubicBezTo>
                  <a:cubicBezTo>
                    <a:pt x="25100" y="15884"/>
                    <a:pt x="22110" y="10847"/>
                    <a:pt x="17817" y="7397"/>
                  </a:cubicBezTo>
                  <a:cubicBezTo>
                    <a:pt x="12763" y="3338"/>
                    <a:pt x="6284" y="160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4"/>
            <p:cNvSpPr/>
            <p:nvPr/>
          </p:nvSpPr>
          <p:spPr>
            <a:xfrm>
              <a:off x="5180975" y="3521600"/>
              <a:ext cx="605275" cy="713425"/>
            </a:xfrm>
            <a:custGeom>
              <a:avLst/>
              <a:gdLst/>
              <a:ahLst/>
              <a:cxnLst/>
              <a:rect l="l" t="t" r="r" b="b"/>
              <a:pathLst>
                <a:path w="24211" h="28537" extrusionOk="0">
                  <a:moveTo>
                    <a:pt x="333" y="0"/>
                  </a:moveTo>
                  <a:cubicBezTo>
                    <a:pt x="223" y="0"/>
                    <a:pt x="111" y="22"/>
                    <a:pt x="1" y="69"/>
                  </a:cubicBezTo>
                  <a:cubicBezTo>
                    <a:pt x="2209" y="2332"/>
                    <a:pt x="3141" y="5503"/>
                    <a:pt x="4343" y="8426"/>
                  </a:cubicBezTo>
                  <a:cubicBezTo>
                    <a:pt x="5166" y="10424"/>
                    <a:pt x="6153" y="12353"/>
                    <a:pt x="7293" y="14187"/>
                  </a:cubicBezTo>
                  <a:cubicBezTo>
                    <a:pt x="9361" y="17516"/>
                    <a:pt x="11931" y="20540"/>
                    <a:pt x="14922" y="23073"/>
                  </a:cubicBezTo>
                  <a:cubicBezTo>
                    <a:pt x="16397" y="24323"/>
                    <a:pt x="17973" y="25453"/>
                    <a:pt x="19637" y="26438"/>
                  </a:cubicBezTo>
                  <a:cubicBezTo>
                    <a:pt x="20366" y="26868"/>
                    <a:pt x="22669" y="28537"/>
                    <a:pt x="23790" y="28537"/>
                  </a:cubicBezTo>
                  <a:cubicBezTo>
                    <a:pt x="23961" y="28537"/>
                    <a:pt x="24105" y="28498"/>
                    <a:pt x="24211" y="28410"/>
                  </a:cubicBezTo>
                  <a:cubicBezTo>
                    <a:pt x="22443" y="27083"/>
                    <a:pt x="20598" y="25877"/>
                    <a:pt x="18894" y="24451"/>
                  </a:cubicBezTo>
                  <a:cubicBezTo>
                    <a:pt x="12852" y="19398"/>
                    <a:pt x="7877" y="13062"/>
                    <a:pt x="4438" y="5970"/>
                  </a:cubicBezTo>
                  <a:cubicBezTo>
                    <a:pt x="3599" y="4240"/>
                    <a:pt x="2839" y="2449"/>
                    <a:pt x="1689" y="910"/>
                  </a:cubicBezTo>
                  <a:cubicBezTo>
                    <a:pt x="1353" y="462"/>
                    <a:pt x="849"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FB280ADA-91B1-E654-FCF7-0F1634C2BD7E}"/>
              </a:ext>
            </a:extLst>
          </p:cNvPr>
          <p:cNvSpPr/>
          <p:nvPr/>
        </p:nvSpPr>
        <p:spPr>
          <a:xfrm>
            <a:off x="3178278" y="88490"/>
            <a:ext cx="3038167" cy="582562"/>
          </a:xfrm>
          <a:prstGeom prst="roundRect">
            <a:avLst/>
          </a:prstGeom>
          <a:solidFill>
            <a:schemeClr val="accent1">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BF9FF"/>
                </a:solidFill>
                <a:effectLst/>
                <a:uLnTx/>
                <a:uFillTx/>
                <a:latin typeface="Arial"/>
                <a:ea typeface="+mn-ea"/>
                <a:cs typeface="+mn-cs"/>
                <a:sym typeface="Arial"/>
              </a:rPr>
              <a:t>THÍ NGHIỆM</a:t>
            </a:r>
          </a:p>
        </p:txBody>
      </p:sp>
      <p:sp>
        <p:nvSpPr>
          <p:cNvPr id="10" name="Line Callout 1 (Border and Accent Bar) 3">
            <a:extLst>
              <a:ext uri="{FF2B5EF4-FFF2-40B4-BE49-F238E27FC236}">
                <a16:creationId xmlns:a16="http://schemas.microsoft.com/office/drawing/2014/main" id="{CE67F274-9912-4115-AFC8-32095D0F869B}"/>
              </a:ext>
            </a:extLst>
          </p:cNvPr>
          <p:cNvSpPr/>
          <p:nvPr/>
        </p:nvSpPr>
        <p:spPr>
          <a:xfrm>
            <a:off x="355754" y="761069"/>
            <a:ext cx="2097042" cy="590003"/>
          </a:xfrm>
          <a:prstGeom prst="accentBorderCallout1">
            <a:avLst>
              <a:gd name="adj1" fmla="val 18750"/>
              <a:gd name="adj2" fmla="val -3127"/>
              <a:gd name="adj3" fmla="val 17954"/>
              <a:gd name="adj4" fmla="val -17509"/>
            </a:avLst>
          </a:prstGeom>
          <a:solidFill>
            <a:schemeClr val="tx2">
              <a:lumMod val="40000"/>
              <a:lumOff val="6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0" u="none" strike="noStrike" kern="1200" cap="none" spc="0" normalizeH="0" baseline="0" noProof="0">
                <a:ln>
                  <a:noFill/>
                </a:ln>
                <a:solidFill>
                  <a:srgbClr val="292929"/>
                </a:solidFill>
                <a:effectLst/>
                <a:uLnTx/>
                <a:uFillTx/>
                <a:latin typeface="Arial"/>
                <a:ea typeface="Times New Roman" panose="02020603050405020304" pitchFamily="18" charset="0"/>
                <a:cs typeface="Times New Roman" panose="02020603050405020304" pitchFamily="18" charset="0"/>
                <a:sym typeface="Arial"/>
              </a:rPr>
              <a:t>Tiến hành</a:t>
            </a:r>
          </a:p>
        </p:txBody>
      </p:sp>
      <p:sp>
        <p:nvSpPr>
          <p:cNvPr id="6" name="TextBox 5">
            <a:extLst>
              <a:ext uri="{FF2B5EF4-FFF2-40B4-BE49-F238E27FC236}">
                <a16:creationId xmlns:a16="http://schemas.microsoft.com/office/drawing/2014/main" id="{FD150501-7C63-55F0-D766-CB9D6A8E9292}"/>
              </a:ext>
            </a:extLst>
          </p:cNvPr>
          <p:cNvSpPr txBox="1"/>
          <p:nvPr/>
        </p:nvSpPr>
        <p:spPr>
          <a:xfrm>
            <a:off x="2703519" y="1568755"/>
            <a:ext cx="5540390" cy="2783904"/>
          </a:xfrm>
          <a:prstGeom prst="rect">
            <a:avLst/>
          </a:prstGeom>
          <a:noFill/>
        </p:spPr>
        <p:txBody>
          <a:bodyPr wrap="square">
            <a:spAutoFit/>
          </a:bodyPr>
          <a:lstStyle/>
          <a:p>
            <a:pPr marL="0" marR="0" algn="just">
              <a:lnSpc>
                <a:spcPct val="150000"/>
              </a:lnSpc>
              <a:spcBef>
                <a:spcPts val="0"/>
              </a:spcBef>
              <a:spcAft>
                <a:spcPts val="800"/>
              </a:spcAft>
            </a:pPr>
            <a:r>
              <a:rPr lang="en-US" sz="2300" b="1">
                <a:effectLst/>
                <a:latin typeface="+mj-lt"/>
                <a:ea typeface="Calibri" panose="020F0502020204030204" pitchFamily="34" charset="0"/>
                <a:cs typeface="Times New Roman" panose="02020603050405020304" pitchFamily="18" charset="0"/>
              </a:rPr>
              <a:t>Bước 5: </a:t>
            </a:r>
            <a:r>
              <a:rPr lang="en-US" sz="2300">
                <a:effectLst/>
                <a:latin typeface="+mj-lt"/>
                <a:ea typeface="Calibri" panose="020F0502020204030204" pitchFamily="34" charset="0"/>
                <a:cs typeface="Times New Roman" panose="02020603050405020304" pitchFamily="18" charset="0"/>
              </a:rPr>
              <a:t>Nêu nhận xét về sự thay đổi độ lớn của lực này khi thể tích phần chìm của khối nhôm tăng dần.</a:t>
            </a:r>
          </a:p>
          <a:p>
            <a:pPr marL="0" marR="0" algn="just">
              <a:lnSpc>
                <a:spcPct val="150000"/>
              </a:lnSpc>
              <a:spcBef>
                <a:spcPts val="0"/>
              </a:spcBef>
              <a:spcAft>
                <a:spcPts val="800"/>
              </a:spcAft>
            </a:pPr>
            <a:r>
              <a:rPr lang="en-US" sz="2300" b="1">
                <a:effectLst/>
                <a:latin typeface="+mj-lt"/>
                <a:ea typeface="Calibri" panose="020F0502020204030204" pitchFamily="34" charset="0"/>
                <a:cs typeface="Times New Roman" panose="02020603050405020304" pitchFamily="18" charset="0"/>
              </a:rPr>
              <a:t>Bước 6: </a:t>
            </a:r>
            <a:r>
              <a:rPr lang="en-US" sz="2300">
                <a:effectLst/>
                <a:latin typeface="+mj-lt"/>
                <a:ea typeface="Calibri" panose="020F0502020204030204" pitchFamily="34" charset="0"/>
                <a:cs typeface="Times New Roman" panose="02020603050405020304" pitchFamily="18" charset="0"/>
              </a:rPr>
              <a:t>Lặp lại các bước trên với rượu (hoặc nước muối).</a:t>
            </a:r>
          </a:p>
        </p:txBody>
      </p:sp>
    </p:spTree>
    <p:extLst>
      <p:ext uri="{BB962C8B-B14F-4D97-AF65-F5344CB8AC3E}">
        <p14:creationId xmlns:p14="http://schemas.microsoft.com/office/powerpoint/2010/main" val="42849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8" name="TextBox 7">
            <a:extLst>
              <a:ext uri="{FF2B5EF4-FFF2-40B4-BE49-F238E27FC236}">
                <a16:creationId xmlns:a16="http://schemas.microsoft.com/office/drawing/2014/main" id="{ABD166E4-1206-F692-9128-81411441DACE}"/>
              </a:ext>
            </a:extLst>
          </p:cNvPr>
          <p:cNvSpPr txBox="1"/>
          <p:nvPr/>
        </p:nvSpPr>
        <p:spPr>
          <a:xfrm>
            <a:off x="2035278" y="393392"/>
            <a:ext cx="5995219" cy="1147815"/>
          </a:xfrm>
          <a:prstGeom prst="rect">
            <a:avLst/>
          </a:prstGeom>
          <a:noFill/>
        </p:spPr>
        <p:txBody>
          <a:bodyPr wrap="square">
            <a:spAutoFit/>
          </a:bodyPr>
          <a:lstStyle/>
          <a:p>
            <a:pPr marL="0" marR="0" algn="just">
              <a:lnSpc>
                <a:spcPct val="150000"/>
              </a:lnSpc>
              <a:spcBef>
                <a:spcPts val="0"/>
              </a:spcBef>
              <a:spcAft>
                <a:spcPts val="800"/>
              </a:spcAft>
            </a:pPr>
            <a:r>
              <a:rPr lang="en-US" sz="2200" b="1">
                <a:effectLst/>
                <a:latin typeface="+mj-lt"/>
                <a:ea typeface="Calibri" panose="020F0502020204030204" pitchFamily="34" charset="0"/>
                <a:cs typeface="Times New Roman" panose="02020603050405020304" pitchFamily="18" charset="0"/>
              </a:rPr>
              <a:t>Câu hỏi 1 (SGK - tr78)</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200">
                <a:effectLst/>
                <a:latin typeface="+mj-lt"/>
                <a:ea typeface="Calibri" panose="020F0502020204030204" pitchFamily="34" charset="0"/>
                <a:cs typeface="Times New Roman" panose="02020603050405020304" pitchFamily="18" charset="0"/>
              </a:rPr>
              <a:t>Em hãy trả lời câu hỏi ở phần mở đầu bài học.</a:t>
            </a:r>
          </a:p>
        </p:txBody>
      </p:sp>
      <p:sp>
        <p:nvSpPr>
          <p:cNvPr id="9" name="Rectangle: Rounded Corners 8">
            <a:extLst>
              <a:ext uri="{FF2B5EF4-FFF2-40B4-BE49-F238E27FC236}">
                <a16:creationId xmlns:a16="http://schemas.microsoft.com/office/drawing/2014/main" id="{8A2E024E-550B-149C-30D3-FC66B604037F}"/>
              </a:ext>
            </a:extLst>
          </p:cNvPr>
          <p:cNvSpPr/>
          <p:nvPr/>
        </p:nvSpPr>
        <p:spPr>
          <a:xfrm>
            <a:off x="645242" y="2448232"/>
            <a:ext cx="7750277" cy="2079522"/>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effectLst/>
                <a:latin typeface="+mj-lt"/>
                <a:ea typeface="Calibri" panose="020F0502020204030204" pitchFamily="34" charset="0"/>
                <a:cs typeface="Times New Roman" panose="02020603050405020304" pitchFamily="18" charset="0"/>
              </a:rPr>
              <a:t>Khi xô nước còn chìm trong nước thì nó chịu lực do nước tác dụng có phương thẳng đứng chiều từ dưới lên đóng vai trò lực đẩy giúp ta nâng vật được dễ dàng hơn khi nó đã được kéo lên khỏi mặt nước.</a:t>
            </a:r>
          </a:p>
        </p:txBody>
      </p:sp>
      <p:pic>
        <p:nvPicPr>
          <p:cNvPr id="11" name="Picture 14">
            <a:extLst>
              <a:ext uri="{FF2B5EF4-FFF2-40B4-BE49-F238E27FC236}">
                <a16:creationId xmlns:a16="http://schemas.microsoft.com/office/drawing/2014/main" id="{AB840556-86D8-84A3-FE73-398C5EC23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4319" y="132315"/>
            <a:ext cx="1019685" cy="1408892"/>
          </a:xfrm>
          <a:prstGeom prst="rect">
            <a:avLst/>
          </a:prstGeom>
        </p:spPr>
      </p:pic>
      <p:sp>
        <p:nvSpPr>
          <p:cNvPr id="12" name="Arrow: Curved Down 11">
            <a:extLst>
              <a:ext uri="{FF2B5EF4-FFF2-40B4-BE49-F238E27FC236}">
                <a16:creationId xmlns:a16="http://schemas.microsoft.com/office/drawing/2014/main" id="{89644B9E-01BC-6012-283C-955F99F27589}"/>
              </a:ext>
            </a:extLst>
          </p:cNvPr>
          <p:cNvSpPr/>
          <p:nvPr/>
        </p:nvSpPr>
        <p:spPr>
          <a:xfrm>
            <a:off x="3952568" y="1618636"/>
            <a:ext cx="619432" cy="752167"/>
          </a:xfrm>
          <a:prstGeom prst="curvedDown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Lst>
  </p:timing>
</p:sld>
</file>

<file path=ppt/theme/theme1.xml><?xml version="1.0" encoding="utf-8"?>
<a:theme xmlns:a="http://schemas.openxmlformats.org/drawingml/2006/main" name="What Motivation Is and How To Foster It by Slidesgo">
  <a:themeElements>
    <a:clrScheme name="Simple Light">
      <a:dk1>
        <a:srgbClr val="292929"/>
      </a:dk1>
      <a:lt1>
        <a:srgbClr val="FBF9FF"/>
      </a:lt1>
      <a:dk2>
        <a:srgbClr val="ED1E79"/>
      </a:dk2>
      <a:lt2>
        <a:srgbClr val="F7931E"/>
      </a:lt2>
      <a:accent1>
        <a:srgbClr val="F3E334"/>
      </a:accent1>
      <a:accent2>
        <a:srgbClr val="39B54A"/>
      </a:accent2>
      <a:accent3>
        <a:srgbClr val="692FEB"/>
      </a:accent3>
      <a:accent4>
        <a:srgbClr val="29ABE2"/>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2397</Words>
  <Application>Microsoft Office PowerPoint</Application>
  <PresentationFormat>On-screen Show (16:9)</PresentationFormat>
  <Paragraphs>156</Paragraphs>
  <Slides>41</Slides>
  <Notes>35</Notes>
  <HiddenSlides>0</HiddenSlides>
  <MMClips>20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League Spartan</vt:lpstr>
      <vt:lpstr>Epilogue</vt:lpstr>
      <vt:lpstr>Wingdings</vt:lpstr>
      <vt:lpstr>Poppins</vt:lpstr>
      <vt:lpstr>Arial</vt:lpstr>
      <vt:lpstr>Calibri Light</vt:lpstr>
      <vt:lpstr>Cambria Math</vt:lpstr>
      <vt:lpstr>Calibri</vt:lpstr>
      <vt:lpstr>Anek Malayalam</vt:lpstr>
      <vt:lpstr>What Motivation Is and How To Foster It by Slidesgo</vt:lpstr>
      <vt:lpstr>Office Theme</vt:lpstr>
      <vt:lpstr>1_Office Theme</vt:lpstr>
      <vt:lpstr>PowerPoint Presentation</vt:lpstr>
      <vt:lpstr>PowerPoint Presentation</vt:lpstr>
      <vt:lpstr>PowerPoint Presentation</vt:lpstr>
      <vt:lpstr>NỘI DUNG BÀI HỌC</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Hương Giang</cp:lastModifiedBy>
  <cp:revision>7</cp:revision>
  <dcterms:modified xsi:type="dcterms:W3CDTF">2023-08-17T06:12:57Z</dcterms:modified>
</cp:coreProperties>
</file>