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Marykate" charset="0"/>
      <p:regular r:id="rId33"/>
    </p:embeddedFont>
    <p:embeddedFont>
      <p:font typeface="Fraunces Bold" charset="0"/>
      <p:regular r:id="rId34"/>
    </p:embeddedFont>
    <p:embeddedFont>
      <p:font typeface="#9Slide06 SVNKarlita" charset="-128"/>
      <p:regular r:id="rId35"/>
    </p:embeddedFont>
    <p:embeddedFont>
      <p:font typeface="Roboto Condensed Italics" charset="0"/>
      <p:regular r:id="rId36"/>
    </p:embeddedFont>
    <p:embeddedFont>
      <p:font typeface="Roboto Condensed Bold" charset="0"/>
      <p:regular r:id="rId37"/>
    </p:embeddedFont>
    <p:embeddedFont>
      <p:font typeface="Fraunces SemiBold" charset="0"/>
      <p:regular r:id="rId38"/>
    </p:embeddedFont>
    <p:embeddedFont>
      <p:font typeface="SVN-HC" charset="0"/>
      <p:regular r:id="rId39"/>
    </p:embeddedFont>
    <p:embeddedFont>
      <p:font typeface="Roboto Condensed" charset="0"/>
      <p:regular r:id="rId40"/>
    </p:embeddedFont>
    <p:embeddedFont>
      <p:font typeface="Calibri" pitchFamily="34" charset="0"/>
      <p:regular r:id="rId41"/>
      <p:bold r:id="rId42"/>
      <p:italic r:id="rId43"/>
      <p:boldItalic r:id="rId44"/>
    </p:embeddedFont>
    <p:embeddedFont>
      <p:font typeface="#9Slide07 Crocante" charset="0"/>
      <p:regular r:id="rId45"/>
    </p:embeddedFont>
    <p:embeddedFont>
      <p:font typeface="Rokkitt Bold Bold" charset="0"/>
      <p:regular r:id="rId46"/>
    </p:embeddedFont>
    <p:embeddedFont>
      <p:font typeface="Roboto Condensed Bold Italics" charset="0"/>
      <p:regular r:id="rId47"/>
    </p:embeddedFont>
    <p:embeddedFont>
      <p:font typeface="Fraunces" charset="0"/>
      <p:regular r:id="rId48"/>
    </p:embeddedFont>
    <p:embeddedFont>
      <p:font typeface="#9Slide05 Aphrodite Pro"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960" t="23607" b="12"/>
          <a:stretch>
            <a:fillRect/>
          </a:stretch>
        </p:blipFill>
        <p:spPr>
          <a:xfrm rot="-5838773">
            <a:off x="14547325" y="1762918"/>
            <a:ext cx="1910446" cy="1867124"/>
          </a:xfrm>
          <a:prstGeom prst="rect">
            <a:avLst/>
          </a:prstGeom>
        </p:spPr>
      </p:pic>
      <p:grpSp>
        <p:nvGrpSpPr>
          <p:cNvPr id="3" name="Group 3"/>
          <p:cNvGrpSpPr/>
          <p:nvPr/>
        </p:nvGrpSpPr>
        <p:grpSpPr>
          <a:xfrm>
            <a:off x="7734472" y="4519099"/>
            <a:ext cx="7096959" cy="19050"/>
            <a:chOff x="0" y="0"/>
            <a:chExt cx="9462612" cy="25400"/>
          </a:xfrm>
        </p:grpSpPr>
        <p:sp>
          <p:nvSpPr>
            <p:cNvPr id="4" name="Freeform 4"/>
            <p:cNvSpPr/>
            <p:nvPr/>
          </p:nvSpPr>
          <p:spPr>
            <a:xfrm>
              <a:off x="12700" y="0"/>
              <a:ext cx="9423400" cy="25400"/>
            </a:xfrm>
            <a:custGeom>
              <a:avLst/>
              <a:gdLst/>
              <a:ahLst/>
              <a:cxnLst/>
              <a:rect l="l" t="t" r="r" b="b"/>
              <a:pathLst>
                <a:path w="9423400" h="25400">
                  <a:moveTo>
                    <a:pt x="50800" y="0"/>
                  </a:moveTo>
                  <a:lnTo>
                    <a:pt x="76200" y="0"/>
                  </a:lnTo>
                  <a:lnTo>
                    <a:pt x="76200" y="25400"/>
                  </a:lnTo>
                  <a:lnTo>
                    <a:pt x="50800" y="25400"/>
                  </a:lnTo>
                  <a:close/>
                  <a:moveTo>
                    <a:pt x="101600" y="0"/>
                  </a:moveTo>
                  <a:lnTo>
                    <a:pt x="127000" y="0"/>
                  </a:lnTo>
                  <a:lnTo>
                    <a:pt x="127000" y="25400"/>
                  </a:lnTo>
                  <a:lnTo>
                    <a:pt x="101600" y="25400"/>
                  </a:lnTo>
                  <a:close/>
                  <a:moveTo>
                    <a:pt x="152400" y="0"/>
                  </a:moveTo>
                  <a:lnTo>
                    <a:pt x="177800" y="0"/>
                  </a:lnTo>
                  <a:lnTo>
                    <a:pt x="177800" y="25400"/>
                  </a:lnTo>
                  <a:lnTo>
                    <a:pt x="152400" y="25400"/>
                  </a:lnTo>
                  <a:close/>
                  <a:moveTo>
                    <a:pt x="203200" y="0"/>
                  </a:moveTo>
                  <a:lnTo>
                    <a:pt x="228600" y="0"/>
                  </a:lnTo>
                  <a:lnTo>
                    <a:pt x="228600" y="25400"/>
                  </a:lnTo>
                  <a:lnTo>
                    <a:pt x="203200" y="25400"/>
                  </a:lnTo>
                  <a:close/>
                  <a:moveTo>
                    <a:pt x="254000" y="0"/>
                  </a:moveTo>
                  <a:lnTo>
                    <a:pt x="279400" y="0"/>
                  </a:lnTo>
                  <a:lnTo>
                    <a:pt x="279400" y="25400"/>
                  </a:lnTo>
                  <a:lnTo>
                    <a:pt x="254000" y="25400"/>
                  </a:lnTo>
                  <a:close/>
                  <a:moveTo>
                    <a:pt x="304800" y="0"/>
                  </a:moveTo>
                  <a:lnTo>
                    <a:pt x="330200" y="0"/>
                  </a:lnTo>
                  <a:lnTo>
                    <a:pt x="330200" y="25400"/>
                  </a:lnTo>
                  <a:lnTo>
                    <a:pt x="304800" y="25400"/>
                  </a:lnTo>
                  <a:close/>
                  <a:moveTo>
                    <a:pt x="355600" y="0"/>
                  </a:moveTo>
                  <a:lnTo>
                    <a:pt x="381000" y="0"/>
                  </a:lnTo>
                  <a:lnTo>
                    <a:pt x="381000" y="25400"/>
                  </a:lnTo>
                  <a:lnTo>
                    <a:pt x="355600" y="25400"/>
                  </a:lnTo>
                  <a:close/>
                  <a:moveTo>
                    <a:pt x="406400" y="0"/>
                  </a:moveTo>
                  <a:lnTo>
                    <a:pt x="431800" y="0"/>
                  </a:lnTo>
                  <a:lnTo>
                    <a:pt x="431800" y="25400"/>
                  </a:lnTo>
                  <a:lnTo>
                    <a:pt x="406400" y="25400"/>
                  </a:lnTo>
                  <a:close/>
                  <a:moveTo>
                    <a:pt x="457200" y="0"/>
                  </a:moveTo>
                  <a:lnTo>
                    <a:pt x="482600" y="0"/>
                  </a:lnTo>
                  <a:lnTo>
                    <a:pt x="482600" y="25400"/>
                  </a:lnTo>
                  <a:lnTo>
                    <a:pt x="457200" y="25400"/>
                  </a:lnTo>
                  <a:close/>
                  <a:moveTo>
                    <a:pt x="508000" y="0"/>
                  </a:moveTo>
                  <a:lnTo>
                    <a:pt x="533400" y="0"/>
                  </a:lnTo>
                  <a:lnTo>
                    <a:pt x="533400" y="25400"/>
                  </a:lnTo>
                  <a:lnTo>
                    <a:pt x="508000" y="25400"/>
                  </a:lnTo>
                  <a:close/>
                  <a:moveTo>
                    <a:pt x="558800" y="0"/>
                  </a:moveTo>
                  <a:lnTo>
                    <a:pt x="584200" y="0"/>
                  </a:lnTo>
                  <a:lnTo>
                    <a:pt x="584200" y="25400"/>
                  </a:lnTo>
                  <a:lnTo>
                    <a:pt x="558800" y="25400"/>
                  </a:lnTo>
                  <a:close/>
                  <a:moveTo>
                    <a:pt x="609600" y="0"/>
                  </a:moveTo>
                  <a:lnTo>
                    <a:pt x="635000" y="0"/>
                  </a:lnTo>
                  <a:lnTo>
                    <a:pt x="635000" y="25400"/>
                  </a:lnTo>
                  <a:lnTo>
                    <a:pt x="609600" y="25400"/>
                  </a:lnTo>
                  <a:close/>
                  <a:moveTo>
                    <a:pt x="660400" y="0"/>
                  </a:moveTo>
                  <a:lnTo>
                    <a:pt x="685800" y="0"/>
                  </a:lnTo>
                  <a:lnTo>
                    <a:pt x="685800" y="25400"/>
                  </a:lnTo>
                  <a:lnTo>
                    <a:pt x="660400" y="25400"/>
                  </a:lnTo>
                  <a:close/>
                  <a:moveTo>
                    <a:pt x="711200" y="0"/>
                  </a:moveTo>
                  <a:lnTo>
                    <a:pt x="736600" y="0"/>
                  </a:lnTo>
                  <a:lnTo>
                    <a:pt x="736600" y="25400"/>
                  </a:lnTo>
                  <a:lnTo>
                    <a:pt x="711200" y="25400"/>
                  </a:lnTo>
                  <a:close/>
                  <a:moveTo>
                    <a:pt x="762000" y="0"/>
                  </a:moveTo>
                  <a:lnTo>
                    <a:pt x="787400" y="0"/>
                  </a:lnTo>
                  <a:lnTo>
                    <a:pt x="787400" y="25400"/>
                  </a:lnTo>
                  <a:lnTo>
                    <a:pt x="762000" y="25400"/>
                  </a:lnTo>
                  <a:close/>
                  <a:moveTo>
                    <a:pt x="812800" y="0"/>
                  </a:moveTo>
                  <a:lnTo>
                    <a:pt x="838200" y="0"/>
                  </a:lnTo>
                  <a:lnTo>
                    <a:pt x="838200" y="25400"/>
                  </a:lnTo>
                  <a:lnTo>
                    <a:pt x="812800" y="25400"/>
                  </a:lnTo>
                  <a:close/>
                  <a:moveTo>
                    <a:pt x="863600" y="0"/>
                  </a:moveTo>
                  <a:lnTo>
                    <a:pt x="889000" y="0"/>
                  </a:lnTo>
                  <a:lnTo>
                    <a:pt x="889000" y="25400"/>
                  </a:lnTo>
                  <a:lnTo>
                    <a:pt x="863600" y="25400"/>
                  </a:lnTo>
                  <a:close/>
                  <a:moveTo>
                    <a:pt x="914400" y="0"/>
                  </a:moveTo>
                  <a:lnTo>
                    <a:pt x="939800" y="0"/>
                  </a:lnTo>
                  <a:lnTo>
                    <a:pt x="939800" y="25400"/>
                  </a:lnTo>
                  <a:lnTo>
                    <a:pt x="914400" y="25400"/>
                  </a:lnTo>
                  <a:close/>
                  <a:moveTo>
                    <a:pt x="965200" y="0"/>
                  </a:moveTo>
                  <a:lnTo>
                    <a:pt x="990600" y="0"/>
                  </a:lnTo>
                  <a:lnTo>
                    <a:pt x="990600" y="25400"/>
                  </a:lnTo>
                  <a:lnTo>
                    <a:pt x="965200" y="25400"/>
                  </a:lnTo>
                  <a:close/>
                  <a:moveTo>
                    <a:pt x="1016000" y="0"/>
                  </a:moveTo>
                  <a:lnTo>
                    <a:pt x="1041400" y="0"/>
                  </a:lnTo>
                  <a:lnTo>
                    <a:pt x="1041400" y="25400"/>
                  </a:lnTo>
                  <a:lnTo>
                    <a:pt x="1016000" y="25400"/>
                  </a:lnTo>
                  <a:close/>
                  <a:moveTo>
                    <a:pt x="1066800" y="0"/>
                  </a:moveTo>
                  <a:lnTo>
                    <a:pt x="1092200" y="0"/>
                  </a:lnTo>
                  <a:lnTo>
                    <a:pt x="1092200" y="25400"/>
                  </a:lnTo>
                  <a:lnTo>
                    <a:pt x="1066800" y="25400"/>
                  </a:lnTo>
                  <a:close/>
                  <a:moveTo>
                    <a:pt x="1117600" y="0"/>
                  </a:moveTo>
                  <a:lnTo>
                    <a:pt x="1143000" y="0"/>
                  </a:lnTo>
                  <a:lnTo>
                    <a:pt x="1143000" y="25400"/>
                  </a:lnTo>
                  <a:lnTo>
                    <a:pt x="1117600" y="25400"/>
                  </a:lnTo>
                  <a:close/>
                  <a:moveTo>
                    <a:pt x="1168400" y="0"/>
                  </a:moveTo>
                  <a:lnTo>
                    <a:pt x="1193800" y="0"/>
                  </a:lnTo>
                  <a:lnTo>
                    <a:pt x="1193800" y="25400"/>
                  </a:lnTo>
                  <a:lnTo>
                    <a:pt x="1168400" y="25400"/>
                  </a:lnTo>
                  <a:close/>
                  <a:moveTo>
                    <a:pt x="1219200" y="0"/>
                  </a:moveTo>
                  <a:lnTo>
                    <a:pt x="1244600" y="0"/>
                  </a:lnTo>
                  <a:lnTo>
                    <a:pt x="1244600" y="25400"/>
                  </a:lnTo>
                  <a:lnTo>
                    <a:pt x="1219200" y="25400"/>
                  </a:lnTo>
                  <a:close/>
                  <a:moveTo>
                    <a:pt x="1270000" y="0"/>
                  </a:moveTo>
                  <a:lnTo>
                    <a:pt x="1295400" y="0"/>
                  </a:lnTo>
                  <a:lnTo>
                    <a:pt x="1295400" y="25400"/>
                  </a:lnTo>
                  <a:lnTo>
                    <a:pt x="1270000" y="25400"/>
                  </a:lnTo>
                  <a:close/>
                  <a:moveTo>
                    <a:pt x="1320800" y="0"/>
                  </a:moveTo>
                  <a:lnTo>
                    <a:pt x="1346200" y="0"/>
                  </a:lnTo>
                  <a:lnTo>
                    <a:pt x="1346200" y="25400"/>
                  </a:lnTo>
                  <a:lnTo>
                    <a:pt x="1320800" y="25400"/>
                  </a:lnTo>
                  <a:close/>
                  <a:moveTo>
                    <a:pt x="1371600" y="0"/>
                  </a:moveTo>
                  <a:lnTo>
                    <a:pt x="1397000" y="0"/>
                  </a:lnTo>
                  <a:lnTo>
                    <a:pt x="1397000" y="25400"/>
                  </a:lnTo>
                  <a:lnTo>
                    <a:pt x="1371600" y="25400"/>
                  </a:lnTo>
                  <a:close/>
                  <a:moveTo>
                    <a:pt x="1422400" y="0"/>
                  </a:moveTo>
                  <a:lnTo>
                    <a:pt x="1447800" y="0"/>
                  </a:lnTo>
                  <a:lnTo>
                    <a:pt x="1447800" y="25400"/>
                  </a:lnTo>
                  <a:lnTo>
                    <a:pt x="1422400" y="25400"/>
                  </a:lnTo>
                  <a:close/>
                  <a:moveTo>
                    <a:pt x="1473200" y="0"/>
                  </a:moveTo>
                  <a:lnTo>
                    <a:pt x="1498600" y="0"/>
                  </a:lnTo>
                  <a:lnTo>
                    <a:pt x="1498600" y="25400"/>
                  </a:lnTo>
                  <a:lnTo>
                    <a:pt x="1473200" y="25400"/>
                  </a:lnTo>
                  <a:close/>
                  <a:moveTo>
                    <a:pt x="1524000" y="0"/>
                  </a:moveTo>
                  <a:lnTo>
                    <a:pt x="1549400" y="0"/>
                  </a:lnTo>
                  <a:lnTo>
                    <a:pt x="1549400" y="25400"/>
                  </a:lnTo>
                  <a:lnTo>
                    <a:pt x="1524000" y="25400"/>
                  </a:lnTo>
                  <a:close/>
                  <a:moveTo>
                    <a:pt x="1574800" y="0"/>
                  </a:moveTo>
                  <a:lnTo>
                    <a:pt x="1600200" y="0"/>
                  </a:lnTo>
                  <a:lnTo>
                    <a:pt x="1600200" y="25400"/>
                  </a:lnTo>
                  <a:lnTo>
                    <a:pt x="1574800" y="25400"/>
                  </a:lnTo>
                  <a:close/>
                  <a:moveTo>
                    <a:pt x="1625600" y="0"/>
                  </a:moveTo>
                  <a:lnTo>
                    <a:pt x="1651000" y="0"/>
                  </a:lnTo>
                  <a:lnTo>
                    <a:pt x="1651000" y="25400"/>
                  </a:lnTo>
                  <a:lnTo>
                    <a:pt x="1625600" y="25400"/>
                  </a:lnTo>
                  <a:close/>
                  <a:moveTo>
                    <a:pt x="1676400" y="0"/>
                  </a:moveTo>
                  <a:lnTo>
                    <a:pt x="1701800" y="0"/>
                  </a:lnTo>
                  <a:lnTo>
                    <a:pt x="1701800" y="25400"/>
                  </a:lnTo>
                  <a:lnTo>
                    <a:pt x="1676400" y="25400"/>
                  </a:lnTo>
                  <a:close/>
                  <a:moveTo>
                    <a:pt x="1727200" y="0"/>
                  </a:moveTo>
                  <a:lnTo>
                    <a:pt x="1752600" y="0"/>
                  </a:lnTo>
                  <a:lnTo>
                    <a:pt x="1752600" y="25400"/>
                  </a:lnTo>
                  <a:lnTo>
                    <a:pt x="1727200" y="25400"/>
                  </a:lnTo>
                  <a:close/>
                  <a:moveTo>
                    <a:pt x="1778000" y="0"/>
                  </a:moveTo>
                  <a:lnTo>
                    <a:pt x="1803400" y="0"/>
                  </a:lnTo>
                  <a:lnTo>
                    <a:pt x="1803400" y="25400"/>
                  </a:lnTo>
                  <a:lnTo>
                    <a:pt x="1778000" y="25400"/>
                  </a:lnTo>
                  <a:close/>
                  <a:moveTo>
                    <a:pt x="1828800" y="0"/>
                  </a:moveTo>
                  <a:lnTo>
                    <a:pt x="1854200" y="0"/>
                  </a:lnTo>
                  <a:lnTo>
                    <a:pt x="1854200" y="25400"/>
                  </a:lnTo>
                  <a:lnTo>
                    <a:pt x="1828800" y="25400"/>
                  </a:lnTo>
                  <a:close/>
                  <a:moveTo>
                    <a:pt x="1879600" y="0"/>
                  </a:moveTo>
                  <a:lnTo>
                    <a:pt x="1905000" y="0"/>
                  </a:lnTo>
                  <a:lnTo>
                    <a:pt x="1905000" y="25400"/>
                  </a:lnTo>
                  <a:lnTo>
                    <a:pt x="1879600" y="25400"/>
                  </a:lnTo>
                  <a:close/>
                  <a:moveTo>
                    <a:pt x="1930400" y="0"/>
                  </a:moveTo>
                  <a:lnTo>
                    <a:pt x="1955800" y="0"/>
                  </a:lnTo>
                  <a:lnTo>
                    <a:pt x="1955800" y="25400"/>
                  </a:lnTo>
                  <a:lnTo>
                    <a:pt x="1930400" y="25400"/>
                  </a:lnTo>
                  <a:close/>
                  <a:moveTo>
                    <a:pt x="1981200" y="0"/>
                  </a:moveTo>
                  <a:lnTo>
                    <a:pt x="2006600" y="0"/>
                  </a:lnTo>
                  <a:lnTo>
                    <a:pt x="2006600" y="25400"/>
                  </a:lnTo>
                  <a:lnTo>
                    <a:pt x="1981200" y="25400"/>
                  </a:lnTo>
                  <a:close/>
                  <a:moveTo>
                    <a:pt x="2032000" y="0"/>
                  </a:moveTo>
                  <a:lnTo>
                    <a:pt x="2057400" y="0"/>
                  </a:lnTo>
                  <a:lnTo>
                    <a:pt x="2057400" y="25400"/>
                  </a:lnTo>
                  <a:lnTo>
                    <a:pt x="2032000" y="25400"/>
                  </a:lnTo>
                  <a:close/>
                  <a:moveTo>
                    <a:pt x="2082800" y="0"/>
                  </a:moveTo>
                  <a:lnTo>
                    <a:pt x="2108200" y="0"/>
                  </a:lnTo>
                  <a:lnTo>
                    <a:pt x="2108200" y="25400"/>
                  </a:lnTo>
                  <a:lnTo>
                    <a:pt x="2082800" y="25400"/>
                  </a:lnTo>
                  <a:close/>
                  <a:moveTo>
                    <a:pt x="2133600" y="0"/>
                  </a:moveTo>
                  <a:lnTo>
                    <a:pt x="2159000" y="0"/>
                  </a:lnTo>
                  <a:lnTo>
                    <a:pt x="2159000" y="25400"/>
                  </a:lnTo>
                  <a:lnTo>
                    <a:pt x="2133600" y="25400"/>
                  </a:lnTo>
                  <a:close/>
                  <a:moveTo>
                    <a:pt x="2184400" y="0"/>
                  </a:moveTo>
                  <a:lnTo>
                    <a:pt x="2209800" y="0"/>
                  </a:lnTo>
                  <a:lnTo>
                    <a:pt x="2209800" y="25400"/>
                  </a:lnTo>
                  <a:lnTo>
                    <a:pt x="2184400" y="25400"/>
                  </a:lnTo>
                  <a:close/>
                  <a:moveTo>
                    <a:pt x="2235200" y="0"/>
                  </a:moveTo>
                  <a:lnTo>
                    <a:pt x="2260600" y="0"/>
                  </a:lnTo>
                  <a:lnTo>
                    <a:pt x="2260600" y="25400"/>
                  </a:lnTo>
                  <a:lnTo>
                    <a:pt x="2235200" y="25400"/>
                  </a:lnTo>
                  <a:close/>
                  <a:moveTo>
                    <a:pt x="2286000" y="0"/>
                  </a:moveTo>
                  <a:lnTo>
                    <a:pt x="2311400" y="0"/>
                  </a:lnTo>
                  <a:lnTo>
                    <a:pt x="2311400" y="25400"/>
                  </a:lnTo>
                  <a:lnTo>
                    <a:pt x="2286000" y="25400"/>
                  </a:lnTo>
                  <a:close/>
                  <a:moveTo>
                    <a:pt x="2336800" y="0"/>
                  </a:moveTo>
                  <a:lnTo>
                    <a:pt x="2362200" y="0"/>
                  </a:lnTo>
                  <a:lnTo>
                    <a:pt x="2362200" y="25400"/>
                  </a:lnTo>
                  <a:lnTo>
                    <a:pt x="2336800" y="25400"/>
                  </a:lnTo>
                  <a:close/>
                  <a:moveTo>
                    <a:pt x="2387600" y="0"/>
                  </a:moveTo>
                  <a:lnTo>
                    <a:pt x="2413000" y="0"/>
                  </a:lnTo>
                  <a:lnTo>
                    <a:pt x="2413000" y="25400"/>
                  </a:lnTo>
                  <a:lnTo>
                    <a:pt x="2387600" y="25400"/>
                  </a:lnTo>
                  <a:close/>
                  <a:moveTo>
                    <a:pt x="2438400" y="0"/>
                  </a:moveTo>
                  <a:lnTo>
                    <a:pt x="2463800" y="0"/>
                  </a:lnTo>
                  <a:lnTo>
                    <a:pt x="2463800" y="25400"/>
                  </a:lnTo>
                  <a:lnTo>
                    <a:pt x="2438400" y="25400"/>
                  </a:lnTo>
                  <a:close/>
                  <a:moveTo>
                    <a:pt x="2489200" y="0"/>
                  </a:moveTo>
                  <a:lnTo>
                    <a:pt x="2514600" y="0"/>
                  </a:lnTo>
                  <a:lnTo>
                    <a:pt x="2514600" y="25400"/>
                  </a:lnTo>
                  <a:lnTo>
                    <a:pt x="2489200" y="25400"/>
                  </a:lnTo>
                  <a:close/>
                  <a:moveTo>
                    <a:pt x="2540000" y="0"/>
                  </a:moveTo>
                  <a:lnTo>
                    <a:pt x="2565400" y="0"/>
                  </a:lnTo>
                  <a:lnTo>
                    <a:pt x="2565400" y="25400"/>
                  </a:lnTo>
                  <a:lnTo>
                    <a:pt x="2540000" y="25400"/>
                  </a:lnTo>
                  <a:close/>
                  <a:moveTo>
                    <a:pt x="2590800" y="0"/>
                  </a:moveTo>
                  <a:lnTo>
                    <a:pt x="2616200" y="0"/>
                  </a:lnTo>
                  <a:lnTo>
                    <a:pt x="2616200" y="25400"/>
                  </a:lnTo>
                  <a:lnTo>
                    <a:pt x="2590800" y="25400"/>
                  </a:lnTo>
                  <a:close/>
                  <a:moveTo>
                    <a:pt x="2641600" y="0"/>
                  </a:moveTo>
                  <a:lnTo>
                    <a:pt x="2667000" y="0"/>
                  </a:lnTo>
                  <a:lnTo>
                    <a:pt x="2667000" y="25400"/>
                  </a:lnTo>
                  <a:lnTo>
                    <a:pt x="2641600" y="25400"/>
                  </a:lnTo>
                  <a:close/>
                  <a:moveTo>
                    <a:pt x="2692400" y="0"/>
                  </a:moveTo>
                  <a:lnTo>
                    <a:pt x="2717800" y="0"/>
                  </a:lnTo>
                  <a:lnTo>
                    <a:pt x="2717800" y="25400"/>
                  </a:lnTo>
                  <a:lnTo>
                    <a:pt x="2692400" y="25400"/>
                  </a:lnTo>
                  <a:close/>
                  <a:moveTo>
                    <a:pt x="2743200" y="0"/>
                  </a:moveTo>
                  <a:lnTo>
                    <a:pt x="2768600" y="0"/>
                  </a:lnTo>
                  <a:lnTo>
                    <a:pt x="2768600" y="25400"/>
                  </a:lnTo>
                  <a:lnTo>
                    <a:pt x="2743200" y="25400"/>
                  </a:lnTo>
                  <a:close/>
                  <a:moveTo>
                    <a:pt x="2794000" y="0"/>
                  </a:moveTo>
                  <a:lnTo>
                    <a:pt x="2819400" y="0"/>
                  </a:lnTo>
                  <a:lnTo>
                    <a:pt x="2819400" y="25400"/>
                  </a:lnTo>
                  <a:lnTo>
                    <a:pt x="2794000" y="25400"/>
                  </a:lnTo>
                  <a:close/>
                  <a:moveTo>
                    <a:pt x="2844800" y="0"/>
                  </a:moveTo>
                  <a:lnTo>
                    <a:pt x="2870200" y="0"/>
                  </a:lnTo>
                  <a:lnTo>
                    <a:pt x="2870200" y="25400"/>
                  </a:lnTo>
                  <a:lnTo>
                    <a:pt x="2844800" y="25400"/>
                  </a:lnTo>
                  <a:close/>
                  <a:moveTo>
                    <a:pt x="2895600" y="0"/>
                  </a:moveTo>
                  <a:lnTo>
                    <a:pt x="2921000" y="0"/>
                  </a:lnTo>
                  <a:lnTo>
                    <a:pt x="2921000" y="25400"/>
                  </a:lnTo>
                  <a:lnTo>
                    <a:pt x="2895600" y="25400"/>
                  </a:lnTo>
                  <a:close/>
                  <a:moveTo>
                    <a:pt x="2946400" y="0"/>
                  </a:moveTo>
                  <a:lnTo>
                    <a:pt x="2971800" y="0"/>
                  </a:lnTo>
                  <a:lnTo>
                    <a:pt x="2971800" y="25400"/>
                  </a:lnTo>
                  <a:lnTo>
                    <a:pt x="2946400" y="25400"/>
                  </a:lnTo>
                  <a:close/>
                  <a:moveTo>
                    <a:pt x="2997200" y="0"/>
                  </a:moveTo>
                  <a:lnTo>
                    <a:pt x="3022600" y="0"/>
                  </a:lnTo>
                  <a:lnTo>
                    <a:pt x="3022600" y="25400"/>
                  </a:lnTo>
                  <a:lnTo>
                    <a:pt x="2997200" y="25400"/>
                  </a:lnTo>
                  <a:close/>
                  <a:moveTo>
                    <a:pt x="3048000" y="0"/>
                  </a:moveTo>
                  <a:lnTo>
                    <a:pt x="3073400" y="0"/>
                  </a:lnTo>
                  <a:lnTo>
                    <a:pt x="3073400" y="25400"/>
                  </a:lnTo>
                  <a:lnTo>
                    <a:pt x="3048000" y="25400"/>
                  </a:lnTo>
                  <a:close/>
                  <a:moveTo>
                    <a:pt x="3098800" y="0"/>
                  </a:moveTo>
                  <a:lnTo>
                    <a:pt x="3124200" y="0"/>
                  </a:lnTo>
                  <a:lnTo>
                    <a:pt x="3124200" y="25400"/>
                  </a:lnTo>
                  <a:lnTo>
                    <a:pt x="3098800" y="25400"/>
                  </a:lnTo>
                  <a:close/>
                  <a:moveTo>
                    <a:pt x="3149600" y="0"/>
                  </a:moveTo>
                  <a:lnTo>
                    <a:pt x="3175000" y="0"/>
                  </a:lnTo>
                  <a:lnTo>
                    <a:pt x="3175000" y="25400"/>
                  </a:lnTo>
                  <a:lnTo>
                    <a:pt x="3149600" y="25400"/>
                  </a:lnTo>
                  <a:close/>
                  <a:moveTo>
                    <a:pt x="3200400" y="0"/>
                  </a:moveTo>
                  <a:lnTo>
                    <a:pt x="3225800" y="0"/>
                  </a:lnTo>
                  <a:lnTo>
                    <a:pt x="3225800" y="25400"/>
                  </a:lnTo>
                  <a:lnTo>
                    <a:pt x="3200400" y="25400"/>
                  </a:lnTo>
                  <a:close/>
                  <a:moveTo>
                    <a:pt x="3251200" y="0"/>
                  </a:moveTo>
                  <a:lnTo>
                    <a:pt x="3276600" y="0"/>
                  </a:lnTo>
                  <a:lnTo>
                    <a:pt x="3276600" y="25400"/>
                  </a:lnTo>
                  <a:lnTo>
                    <a:pt x="3251200" y="25400"/>
                  </a:lnTo>
                  <a:close/>
                  <a:moveTo>
                    <a:pt x="3302000" y="0"/>
                  </a:moveTo>
                  <a:lnTo>
                    <a:pt x="3327400" y="0"/>
                  </a:lnTo>
                  <a:lnTo>
                    <a:pt x="3327400" y="25400"/>
                  </a:lnTo>
                  <a:lnTo>
                    <a:pt x="3302000" y="25400"/>
                  </a:lnTo>
                  <a:close/>
                  <a:moveTo>
                    <a:pt x="3352800" y="0"/>
                  </a:moveTo>
                  <a:lnTo>
                    <a:pt x="3378200" y="0"/>
                  </a:lnTo>
                  <a:lnTo>
                    <a:pt x="3378200" y="25400"/>
                  </a:lnTo>
                  <a:lnTo>
                    <a:pt x="3352800" y="25400"/>
                  </a:lnTo>
                  <a:close/>
                  <a:moveTo>
                    <a:pt x="3403600" y="0"/>
                  </a:moveTo>
                  <a:lnTo>
                    <a:pt x="3429000" y="0"/>
                  </a:lnTo>
                  <a:lnTo>
                    <a:pt x="3429000" y="25400"/>
                  </a:lnTo>
                  <a:lnTo>
                    <a:pt x="3403600" y="25400"/>
                  </a:lnTo>
                  <a:close/>
                  <a:moveTo>
                    <a:pt x="3454400" y="0"/>
                  </a:moveTo>
                  <a:lnTo>
                    <a:pt x="3479800" y="0"/>
                  </a:lnTo>
                  <a:lnTo>
                    <a:pt x="3479800" y="25400"/>
                  </a:lnTo>
                  <a:lnTo>
                    <a:pt x="3454400" y="25400"/>
                  </a:lnTo>
                  <a:close/>
                  <a:moveTo>
                    <a:pt x="3505200" y="0"/>
                  </a:moveTo>
                  <a:lnTo>
                    <a:pt x="3530600" y="0"/>
                  </a:lnTo>
                  <a:lnTo>
                    <a:pt x="3530600" y="25400"/>
                  </a:lnTo>
                  <a:lnTo>
                    <a:pt x="3505200" y="25400"/>
                  </a:lnTo>
                  <a:close/>
                  <a:moveTo>
                    <a:pt x="3556000" y="0"/>
                  </a:moveTo>
                  <a:lnTo>
                    <a:pt x="3581400" y="0"/>
                  </a:lnTo>
                  <a:lnTo>
                    <a:pt x="3581400" y="25400"/>
                  </a:lnTo>
                  <a:lnTo>
                    <a:pt x="3556000" y="25400"/>
                  </a:lnTo>
                  <a:close/>
                  <a:moveTo>
                    <a:pt x="3606800" y="0"/>
                  </a:moveTo>
                  <a:lnTo>
                    <a:pt x="3632200" y="0"/>
                  </a:lnTo>
                  <a:lnTo>
                    <a:pt x="3632200" y="25400"/>
                  </a:lnTo>
                  <a:lnTo>
                    <a:pt x="3606800" y="25400"/>
                  </a:lnTo>
                  <a:close/>
                  <a:moveTo>
                    <a:pt x="3657600" y="0"/>
                  </a:moveTo>
                  <a:lnTo>
                    <a:pt x="3683000" y="0"/>
                  </a:lnTo>
                  <a:lnTo>
                    <a:pt x="3683000" y="25400"/>
                  </a:lnTo>
                  <a:lnTo>
                    <a:pt x="3657600" y="25400"/>
                  </a:lnTo>
                  <a:close/>
                  <a:moveTo>
                    <a:pt x="3708400" y="0"/>
                  </a:moveTo>
                  <a:lnTo>
                    <a:pt x="3733800" y="0"/>
                  </a:lnTo>
                  <a:lnTo>
                    <a:pt x="3733800" y="25400"/>
                  </a:lnTo>
                  <a:lnTo>
                    <a:pt x="3708400" y="25400"/>
                  </a:lnTo>
                  <a:close/>
                  <a:moveTo>
                    <a:pt x="3759200" y="0"/>
                  </a:moveTo>
                  <a:lnTo>
                    <a:pt x="3784600" y="0"/>
                  </a:lnTo>
                  <a:lnTo>
                    <a:pt x="3784600" y="25400"/>
                  </a:lnTo>
                  <a:lnTo>
                    <a:pt x="3759200" y="25400"/>
                  </a:lnTo>
                  <a:close/>
                  <a:moveTo>
                    <a:pt x="3810000" y="0"/>
                  </a:moveTo>
                  <a:lnTo>
                    <a:pt x="3835400" y="0"/>
                  </a:lnTo>
                  <a:lnTo>
                    <a:pt x="3835400" y="25400"/>
                  </a:lnTo>
                  <a:lnTo>
                    <a:pt x="3810000" y="25400"/>
                  </a:lnTo>
                  <a:close/>
                  <a:moveTo>
                    <a:pt x="3860800" y="0"/>
                  </a:moveTo>
                  <a:lnTo>
                    <a:pt x="3886200" y="0"/>
                  </a:lnTo>
                  <a:lnTo>
                    <a:pt x="3886200" y="25400"/>
                  </a:lnTo>
                  <a:lnTo>
                    <a:pt x="3860800" y="25400"/>
                  </a:lnTo>
                  <a:close/>
                  <a:moveTo>
                    <a:pt x="3911600" y="0"/>
                  </a:moveTo>
                  <a:lnTo>
                    <a:pt x="3937000" y="0"/>
                  </a:lnTo>
                  <a:lnTo>
                    <a:pt x="3937000" y="25400"/>
                  </a:lnTo>
                  <a:lnTo>
                    <a:pt x="3911600" y="25400"/>
                  </a:lnTo>
                  <a:close/>
                  <a:moveTo>
                    <a:pt x="3962400" y="0"/>
                  </a:moveTo>
                  <a:lnTo>
                    <a:pt x="3987800" y="0"/>
                  </a:lnTo>
                  <a:lnTo>
                    <a:pt x="3987800" y="25400"/>
                  </a:lnTo>
                  <a:lnTo>
                    <a:pt x="3962400" y="25400"/>
                  </a:lnTo>
                  <a:close/>
                  <a:moveTo>
                    <a:pt x="4013200" y="0"/>
                  </a:moveTo>
                  <a:lnTo>
                    <a:pt x="4038600" y="0"/>
                  </a:lnTo>
                  <a:lnTo>
                    <a:pt x="4038600" y="25400"/>
                  </a:lnTo>
                  <a:lnTo>
                    <a:pt x="4013200" y="25400"/>
                  </a:lnTo>
                  <a:close/>
                  <a:moveTo>
                    <a:pt x="4064000" y="0"/>
                  </a:moveTo>
                  <a:lnTo>
                    <a:pt x="4089400" y="0"/>
                  </a:lnTo>
                  <a:lnTo>
                    <a:pt x="4089400" y="25400"/>
                  </a:lnTo>
                  <a:lnTo>
                    <a:pt x="4064000" y="25400"/>
                  </a:lnTo>
                  <a:close/>
                  <a:moveTo>
                    <a:pt x="4114800" y="0"/>
                  </a:moveTo>
                  <a:lnTo>
                    <a:pt x="4140200" y="0"/>
                  </a:lnTo>
                  <a:lnTo>
                    <a:pt x="4140200" y="25400"/>
                  </a:lnTo>
                  <a:lnTo>
                    <a:pt x="4114800" y="25400"/>
                  </a:lnTo>
                  <a:close/>
                  <a:moveTo>
                    <a:pt x="4165600" y="0"/>
                  </a:moveTo>
                  <a:lnTo>
                    <a:pt x="4191000" y="0"/>
                  </a:lnTo>
                  <a:lnTo>
                    <a:pt x="4191000" y="25400"/>
                  </a:lnTo>
                  <a:lnTo>
                    <a:pt x="4165600" y="25400"/>
                  </a:lnTo>
                  <a:close/>
                  <a:moveTo>
                    <a:pt x="4216400" y="0"/>
                  </a:moveTo>
                  <a:lnTo>
                    <a:pt x="4241800" y="0"/>
                  </a:lnTo>
                  <a:lnTo>
                    <a:pt x="4241800" y="25400"/>
                  </a:lnTo>
                  <a:lnTo>
                    <a:pt x="4216400" y="25400"/>
                  </a:lnTo>
                  <a:close/>
                  <a:moveTo>
                    <a:pt x="4267200" y="0"/>
                  </a:moveTo>
                  <a:lnTo>
                    <a:pt x="4292600" y="0"/>
                  </a:lnTo>
                  <a:lnTo>
                    <a:pt x="4292600" y="25400"/>
                  </a:lnTo>
                  <a:lnTo>
                    <a:pt x="4267200" y="25400"/>
                  </a:lnTo>
                  <a:close/>
                  <a:moveTo>
                    <a:pt x="4318000" y="0"/>
                  </a:moveTo>
                  <a:lnTo>
                    <a:pt x="4343400" y="0"/>
                  </a:lnTo>
                  <a:lnTo>
                    <a:pt x="4343400" y="25400"/>
                  </a:lnTo>
                  <a:lnTo>
                    <a:pt x="4318000" y="25400"/>
                  </a:lnTo>
                  <a:close/>
                  <a:moveTo>
                    <a:pt x="4368800" y="0"/>
                  </a:moveTo>
                  <a:lnTo>
                    <a:pt x="4394200" y="0"/>
                  </a:lnTo>
                  <a:lnTo>
                    <a:pt x="4394200" y="25400"/>
                  </a:lnTo>
                  <a:lnTo>
                    <a:pt x="4368800" y="25400"/>
                  </a:lnTo>
                  <a:close/>
                  <a:moveTo>
                    <a:pt x="4419600" y="0"/>
                  </a:moveTo>
                  <a:lnTo>
                    <a:pt x="4445000" y="0"/>
                  </a:lnTo>
                  <a:lnTo>
                    <a:pt x="4445000" y="25400"/>
                  </a:lnTo>
                  <a:lnTo>
                    <a:pt x="4419600" y="25400"/>
                  </a:lnTo>
                  <a:close/>
                  <a:moveTo>
                    <a:pt x="4470400" y="0"/>
                  </a:moveTo>
                  <a:lnTo>
                    <a:pt x="4495800" y="0"/>
                  </a:lnTo>
                  <a:lnTo>
                    <a:pt x="4495800" y="25400"/>
                  </a:lnTo>
                  <a:lnTo>
                    <a:pt x="4470400" y="25400"/>
                  </a:lnTo>
                  <a:close/>
                  <a:moveTo>
                    <a:pt x="4521200" y="0"/>
                  </a:moveTo>
                  <a:lnTo>
                    <a:pt x="4546600" y="0"/>
                  </a:lnTo>
                  <a:lnTo>
                    <a:pt x="4546600" y="25400"/>
                  </a:lnTo>
                  <a:lnTo>
                    <a:pt x="4521200" y="25400"/>
                  </a:lnTo>
                  <a:close/>
                  <a:moveTo>
                    <a:pt x="4572000" y="0"/>
                  </a:moveTo>
                  <a:lnTo>
                    <a:pt x="4597400" y="0"/>
                  </a:lnTo>
                  <a:lnTo>
                    <a:pt x="4597400" y="25400"/>
                  </a:lnTo>
                  <a:lnTo>
                    <a:pt x="4572000" y="25400"/>
                  </a:lnTo>
                  <a:close/>
                  <a:moveTo>
                    <a:pt x="4622800" y="0"/>
                  </a:moveTo>
                  <a:lnTo>
                    <a:pt x="4648200" y="0"/>
                  </a:lnTo>
                  <a:lnTo>
                    <a:pt x="4648200" y="25400"/>
                  </a:lnTo>
                  <a:lnTo>
                    <a:pt x="4622800" y="25400"/>
                  </a:lnTo>
                  <a:close/>
                  <a:moveTo>
                    <a:pt x="4673600" y="0"/>
                  </a:moveTo>
                  <a:lnTo>
                    <a:pt x="4699000" y="0"/>
                  </a:lnTo>
                  <a:lnTo>
                    <a:pt x="4699000" y="25400"/>
                  </a:lnTo>
                  <a:lnTo>
                    <a:pt x="4673600" y="25400"/>
                  </a:lnTo>
                  <a:close/>
                  <a:moveTo>
                    <a:pt x="4724400" y="0"/>
                  </a:moveTo>
                  <a:lnTo>
                    <a:pt x="4749800" y="0"/>
                  </a:lnTo>
                  <a:lnTo>
                    <a:pt x="4749800" y="25400"/>
                  </a:lnTo>
                  <a:lnTo>
                    <a:pt x="4724400" y="25400"/>
                  </a:lnTo>
                  <a:close/>
                  <a:moveTo>
                    <a:pt x="4775200" y="0"/>
                  </a:moveTo>
                  <a:lnTo>
                    <a:pt x="4800600" y="0"/>
                  </a:lnTo>
                  <a:lnTo>
                    <a:pt x="4800600" y="25400"/>
                  </a:lnTo>
                  <a:lnTo>
                    <a:pt x="4775200" y="25400"/>
                  </a:lnTo>
                  <a:close/>
                  <a:moveTo>
                    <a:pt x="4826000" y="0"/>
                  </a:moveTo>
                  <a:lnTo>
                    <a:pt x="4851400" y="0"/>
                  </a:lnTo>
                  <a:lnTo>
                    <a:pt x="4851400" y="25400"/>
                  </a:lnTo>
                  <a:lnTo>
                    <a:pt x="4826000" y="25400"/>
                  </a:lnTo>
                  <a:close/>
                  <a:moveTo>
                    <a:pt x="4876800" y="0"/>
                  </a:moveTo>
                  <a:lnTo>
                    <a:pt x="4902200" y="0"/>
                  </a:lnTo>
                  <a:lnTo>
                    <a:pt x="4902200" y="25400"/>
                  </a:lnTo>
                  <a:lnTo>
                    <a:pt x="4876800" y="25400"/>
                  </a:lnTo>
                  <a:close/>
                  <a:moveTo>
                    <a:pt x="4927600" y="0"/>
                  </a:moveTo>
                  <a:lnTo>
                    <a:pt x="4953000" y="0"/>
                  </a:lnTo>
                  <a:lnTo>
                    <a:pt x="4953000" y="25400"/>
                  </a:lnTo>
                  <a:lnTo>
                    <a:pt x="4927600" y="25400"/>
                  </a:lnTo>
                  <a:close/>
                  <a:moveTo>
                    <a:pt x="4978400" y="0"/>
                  </a:moveTo>
                  <a:lnTo>
                    <a:pt x="5003800" y="0"/>
                  </a:lnTo>
                  <a:lnTo>
                    <a:pt x="5003800" y="25400"/>
                  </a:lnTo>
                  <a:lnTo>
                    <a:pt x="4978400" y="25400"/>
                  </a:lnTo>
                  <a:close/>
                  <a:moveTo>
                    <a:pt x="5029200" y="0"/>
                  </a:moveTo>
                  <a:lnTo>
                    <a:pt x="5054600" y="0"/>
                  </a:lnTo>
                  <a:lnTo>
                    <a:pt x="5054600" y="25400"/>
                  </a:lnTo>
                  <a:lnTo>
                    <a:pt x="5029200" y="25400"/>
                  </a:lnTo>
                  <a:close/>
                  <a:moveTo>
                    <a:pt x="5080000" y="0"/>
                  </a:moveTo>
                  <a:lnTo>
                    <a:pt x="5105400" y="0"/>
                  </a:lnTo>
                  <a:lnTo>
                    <a:pt x="5105400" y="25400"/>
                  </a:lnTo>
                  <a:lnTo>
                    <a:pt x="5080000" y="25400"/>
                  </a:lnTo>
                  <a:close/>
                  <a:moveTo>
                    <a:pt x="5130800" y="0"/>
                  </a:moveTo>
                  <a:lnTo>
                    <a:pt x="5156200" y="0"/>
                  </a:lnTo>
                  <a:lnTo>
                    <a:pt x="5156200" y="25400"/>
                  </a:lnTo>
                  <a:lnTo>
                    <a:pt x="5130800" y="25400"/>
                  </a:lnTo>
                  <a:close/>
                  <a:moveTo>
                    <a:pt x="5181600" y="0"/>
                  </a:moveTo>
                  <a:lnTo>
                    <a:pt x="5207000" y="0"/>
                  </a:lnTo>
                  <a:lnTo>
                    <a:pt x="5207000" y="25400"/>
                  </a:lnTo>
                  <a:lnTo>
                    <a:pt x="5181600" y="25400"/>
                  </a:lnTo>
                  <a:close/>
                  <a:moveTo>
                    <a:pt x="5232400" y="0"/>
                  </a:moveTo>
                  <a:lnTo>
                    <a:pt x="5257800" y="0"/>
                  </a:lnTo>
                  <a:lnTo>
                    <a:pt x="5257800" y="25400"/>
                  </a:lnTo>
                  <a:lnTo>
                    <a:pt x="5232400" y="25400"/>
                  </a:lnTo>
                  <a:close/>
                  <a:moveTo>
                    <a:pt x="5283200" y="0"/>
                  </a:moveTo>
                  <a:lnTo>
                    <a:pt x="5308600" y="0"/>
                  </a:lnTo>
                  <a:lnTo>
                    <a:pt x="5308600" y="25400"/>
                  </a:lnTo>
                  <a:lnTo>
                    <a:pt x="5283200" y="25400"/>
                  </a:lnTo>
                  <a:close/>
                  <a:moveTo>
                    <a:pt x="5334000" y="0"/>
                  </a:moveTo>
                  <a:lnTo>
                    <a:pt x="5359400" y="0"/>
                  </a:lnTo>
                  <a:lnTo>
                    <a:pt x="5359400" y="25400"/>
                  </a:lnTo>
                  <a:lnTo>
                    <a:pt x="5334000" y="25400"/>
                  </a:lnTo>
                  <a:close/>
                  <a:moveTo>
                    <a:pt x="5384800" y="0"/>
                  </a:moveTo>
                  <a:lnTo>
                    <a:pt x="5410200" y="0"/>
                  </a:lnTo>
                  <a:lnTo>
                    <a:pt x="5410200" y="25400"/>
                  </a:lnTo>
                  <a:lnTo>
                    <a:pt x="5384800" y="25400"/>
                  </a:lnTo>
                  <a:close/>
                  <a:moveTo>
                    <a:pt x="5435600" y="0"/>
                  </a:moveTo>
                  <a:lnTo>
                    <a:pt x="5461000" y="0"/>
                  </a:lnTo>
                  <a:lnTo>
                    <a:pt x="5461000" y="25400"/>
                  </a:lnTo>
                  <a:lnTo>
                    <a:pt x="5435600" y="25400"/>
                  </a:lnTo>
                  <a:close/>
                  <a:moveTo>
                    <a:pt x="5486400" y="0"/>
                  </a:moveTo>
                  <a:lnTo>
                    <a:pt x="5511800" y="0"/>
                  </a:lnTo>
                  <a:lnTo>
                    <a:pt x="5511800" y="25400"/>
                  </a:lnTo>
                  <a:lnTo>
                    <a:pt x="5486400" y="25400"/>
                  </a:lnTo>
                  <a:close/>
                  <a:moveTo>
                    <a:pt x="5537200" y="0"/>
                  </a:moveTo>
                  <a:lnTo>
                    <a:pt x="5562600" y="0"/>
                  </a:lnTo>
                  <a:lnTo>
                    <a:pt x="5562600" y="25400"/>
                  </a:lnTo>
                  <a:lnTo>
                    <a:pt x="5537200" y="25400"/>
                  </a:lnTo>
                  <a:close/>
                  <a:moveTo>
                    <a:pt x="5588000" y="0"/>
                  </a:moveTo>
                  <a:lnTo>
                    <a:pt x="5613400" y="0"/>
                  </a:lnTo>
                  <a:lnTo>
                    <a:pt x="5613400" y="25400"/>
                  </a:lnTo>
                  <a:lnTo>
                    <a:pt x="5588000" y="25400"/>
                  </a:lnTo>
                  <a:close/>
                  <a:moveTo>
                    <a:pt x="5638800" y="0"/>
                  </a:moveTo>
                  <a:lnTo>
                    <a:pt x="5664200" y="0"/>
                  </a:lnTo>
                  <a:lnTo>
                    <a:pt x="5664200" y="25400"/>
                  </a:lnTo>
                  <a:lnTo>
                    <a:pt x="5638800" y="25400"/>
                  </a:lnTo>
                  <a:close/>
                  <a:moveTo>
                    <a:pt x="5689600" y="0"/>
                  </a:moveTo>
                  <a:lnTo>
                    <a:pt x="5715000" y="0"/>
                  </a:lnTo>
                  <a:lnTo>
                    <a:pt x="5715000" y="25400"/>
                  </a:lnTo>
                  <a:lnTo>
                    <a:pt x="5689600" y="25400"/>
                  </a:lnTo>
                  <a:close/>
                  <a:moveTo>
                    <a:pt x="5740400" y="0"/>
                  </a:moveTo>
                  <a:lnTo>
                    <a:pt x="5765800" y="0"/>
                  </a:lnTo>
                  <a:lnTo>
                    <a:pt x="5765800" y="25400"/>
                  </a:lnTo>
                  <a:lnTo>
                    <a:pt x="5740400" y="25400"/>
                  </a:lnTo>
                  <a:close/>
                  <a:moveTo>
                    <a:pt x="5791200" y="0"/>
                  </a:moveTo>
                  <a:lnTo>
                    <a:pt x="5816600" y="0"/>
                  </a:lnTo>
                  <a:lnTo>
                    <a:pt x="5816600" y="25400"/>
                  </a:lnTo>
                  <a:lnTo>
                    <a:pt x="5791200" y="25400"/>
                  </a:lnTo>
                  <a:close/>
                  <a:moveTo>
                    <a:pt x="5842000" y="0"/>
                  </a:moveTo>
                  <a:lnTo>
                    <a:pt x="5867400" y="0"/>
                  </a:lnTo>
                  <a:lnTo>
                    <a:pt x="5867400" y="25400"/>
                  </a:lnTo>
                  <a:lnTo>
                    <a:pt x="5842000" y="25400"/>
                  </a:lnTo>
                  <a:close/>
                  <a:moveTo>
                    <a:pt x="5892800" y="0"/>
                  </a:moveTo>
                  <a:lnTo>
                    <a:pt x="5918200" y="0"/>
                  </a:lnTo>
                  <a:lnTo>
                    <a:pt x="5918200" y="25400"/>
                  </a:lnTo>
                  <a:lnTo>
                    <a:pt x="5892800" y="25400"/>
                  </a:lnTo>
                  <a:close/>
                  <a:moveTo>
                    <a:pt x="5943600" y="0"/>
                  </a:moveTo>
                  <a:lnTo>
                    <a:pt x="5969000" y="0"/>
                  </a:lnTo>
                  <a:lnTo>
                    <a:pt x="5969000" y="25400"/>
                  </a:lnTo>
                  <a:lnTo>
                    <a:pt x="5943600" y="25400"/>
                  </a:lnTo>
                  <a:close/>
                  <a:moveTo>
                    <a:pt x="5994400" y="0"/>
                  </a:moveTo>
                  <a:lnTo>
                    <a:pt x="6019800" y="0"/>
                  </a:lnTo>
                  <a:lnTo>
                    <a:pt x="6019800" y="25400"/>
                  </a:lnTo>
                  <a:lnTo>
                    <a:pt x="5994400" y="25400"/>
                  </a:lnTo>
                  <a:close/>
                  <a:moveTo>
                    <a:pt x="6045200" y="0"/>
                  </a:moveTo>
                  <a:lnTo>
                    <a:pt x="6070600" y="0"/>
                  </a:lnTo>
                  <a:lnTo>
                    <a:pt x="6070600" y="25400"/>
                  </a:lnTo>
                  <a:lnTo>
                    <a:pt x="6045200" y="25400"/>
                  </a:lnTo>
                  <a:close/>
                  <a:moveTo>
                    <a:pt x="6096000" y="0"/>
                  </a:moveTo>
                  <a:lnTo>
                    <a:pt x="6121400" y="0"/>
                  </a:lnTo>
                  <a:lnTo>
                    <a:pt x="6121400" y="25400"/>
                  </a:lnTo>
                  <a:lnTo>
                    <a:pt x="6096000" y="25400"/>
                  </a:lnTo>
                  <a:close/>
                  <a:moveTo>
                    <a:pt x="6146800" y="0"/>
                  </a:moveTo>
                  <a:lnTo>
                    <a:pt x="6172200" y="0"/>
                  </a:lnTo>
                  <a:lnTo>
                    <a:pt x="6172200" y="25400"/>
                  </a:lnTo>
                  <a:lnTo>
                    <a:pt x="6146800" y="25400"/>
                  </a:lnTo>
                  <a:close/>
                  <a:moveTo>
                    <a:pt x="6197600" y="0"/>
                  </a:moveTo>
                  <a:lnTo>
                    <a:pt x="6223000" y="0"/>
                  </a:lnTo>
                  <a:lnTo>
                    <a:pt x="6223000" y="25400"/>
                  </a:lnTo>
                  <a:lnTo>
                    <a:pt x="6197600" y="25400"/>
                  </a:lnTo>
                  <a:close/>
                  <a:moveTo>
                    <a:pt x="6248400" y="0"/>
                  </a:moveTo>
                  <a:lnTo>
                    <a:pt x="6273800" y="0"/>
                  </a:lnTo>
                  <a:lnTo>
                    <a:pt x="6273800" y="25400"/>
                  </a:lnTo>
                  <a:lnTo>
                    <a:pt x="6248400" y="25400"/>
                  </a:lnTo>
                  <a:close/>
                  <a:moveTo>
                    <a:pt x="6299200" y="0"/>
                  </a:moveTo>
                  <a:lnTo>
                    <a:pt x="6324600" y="0"/>
                  </a:lnTo>
                  <a:lnTo>
                    <a:pt x="6324600" y="25400"/>
                  </a:lnTo>
                  <a:lnTo>
                    <a:pt x="6299200" y="25400"/>
                  </a:lnTo>
                  <a:close/>
                  <a:moveTo>
                    <a:pt x="6350000" y="0"/>
                  </a:moveTo>
                  <a:lnTo>
                    <a:pt x="6375400" y="0"/>
                  </a:lnTo>
                  <a:lnTo>
                    <a:pt x="6375400" y="25400"/>
                  </a:lnTo>
                  <a:lnTo>
                    <a:pt x="6350000" y="25400"/>
                  </a:lnTo>
                  <a:close/>
                  <a:moveTo>
                    <a:pt x="6400800" y="0"/>
                  </a:moveTo>
                  <a:lnTo>
                    <a:pt x="6426200" y="0"/>
                  </a:lnTo>
                  <a:lnTo>
                    <a:pt x="6426200" y="25400"/>
                  </a:lnTo>
                  <a:lnTo>
                    <a:pt x="6400800" y="25400"/>
                  </a:lnTo>
                  <a:close/>
                  <a:moveTo>
                    <a:pt x="6451600" y="0"/>
                  </a:moveTo>
                  <a:lnTo>
                    <a:pt x="6477000" y="0"/>
                  </a:lnTo>
                  <a:lnTo>
                    <a:pt x="6477000" y="25400"/>
                  </a:lnTo>
                  <a:lnTo>
                    <a:pt x="6451600" y="25400"/>
                  </a:lnTo>
                  <a:close/>
                  <a:moveTo>
                    <a:pt x="6502400" y="0"/>
                  </a:moveTo>
                  <a:lnTo>
                    <a:pt x="6527800" y="0"/>
                  </a:lnTo>
                  <a:lnTo>
                    <a:pt x="6527800" y="25400"/>
                  </a:lnTo>
                  <a:lnTo>
                    <a:pt x="6502400" y="25400"/>
                  </a:lnTo>
                  <a:close/>
                  <a:moveTo>
                    <a:pt x="6553200" y="0"/>
                  </a:moveTo>
                  <a:lnTo>
                    <a:pt x="6578600" y="0"/>
                  </a:lnTo>
                  <a:lnTo>
                    <a:pt x="6578600" y="25400"/>
                  </a:lnTo>
                  <a:lnTo>
                    <a:pt x="6553200" y="25400"/>
                  </a:lnTo>
                  <a:close/>
                  <a:moveTo>
                    <a:pt x="6604000" y="0"/>
                  </a:moveTo>
                  <a:lnTo>
                    <a:pt x="6629400" y="0"/>
                  </a:lnTo>
                  <a:lnTo>
                    <a:pt x="6629400" y="25400"/>
                  </a:lnTo>
                  <a:lnTo>
                    <a:pt x="6604000" y="25400"/>
                  </a:lnTo>
                  <a:close/>
                  <a:moveTo>
                    <a:pt x="6654800" y="0"/>
                  </a:moveTo>
                  <a:lnTo>
                    <a:pt x="6680200" y="0"/>
                  </a:lnTo>
                  <a:lnTo>
                    <a:pt x="6680200" y="25400"/>
                  </a:lnTo>
                  <a:lnTo>
                    <a:pt x="6654800" y="25400"/>
                  </a:lnTo>
                  <a:close/>
                  <a:moveTo>
                    <a:pt x="6705600" y="0"/>
                  </a:moveTo>
                  <a:lnTo>
                    <a:pt x="6731000" y="0"/>
                  </a:lnTo>
                  <a:lnTo>
                    <a:pt x="6731000" y="25400"/>
                  </a:lnTo>
                  <a:lnTo>
                    <a:pt x="6705600" y="25400"/>
                  </a:lnTo>
                  <a:close/>
                  <a:moveTo>
                    <a:pt x="6756400" y="0"/>
                  </a:moveTo>
                  <a:lnTo>
                    <a:pt x="6781800" y="0"/>
                  </a:lnTo>
                  <a:lnTo>
                    <a:pt x="6781800" y="25400"/>
                  </a:lnTo>
                  <a:lnTo>
                    <a:pt x="6756400" y="25400"/>
                  </a:lnTo>
                  <a:close/>
                  <a:moveTo>
                    <a:pt x="6807200" y="0"/>
                  </a:moveTo>
                  <a:lnTo>
                    <a:pt x="6832600" y="0"/>
                  </a:lnTo>
                  <a:lnTo>
                    <a:pt x="6832600" y="25400"/>
                  </a:lnTo>
                  <a:lnTo>
                    <a:pt x="6807200" y="25400"/>
                  </a:lnTo>
                  <a:close/>
                  <a:moveTo>
                    <a:pt x="6858000" y="0"/>
                  </a:moveTo>
                  <a:lnTo>
                    <a:pt x="6883400" y="0"/>
                  </a:lnTo>
                  <a:lnTo>
                    <a:pt x="6883400" y="25400"/>
                  </a:lnTo>
                  <a:lnTo>
                    <a:pt x="6858000" y="25400"/>
                  </a:lnTo>
                  <a:close/>
                  <a:moveTo>
                    <a:pt x="6908800" y="0"/>
                  </a:moveTo>
                  <a:lnTo>
                    <a:pt x="6934200" y="0"/>
                  </a:lnTo>
                  <a:lnTo>
                    <a:pt x="6934200" y="25400"/>
                  </a:lnTo>
                  <a:lnTo>
                    <a:pt x="6908800" y="25400"/>
                  </a:lnTo>
                  <a:close/>
                  <a:moveTo>
                    <a:pt x="6959600" y="0"/>
                  </a:moveTo>
                  <a:lnTo>
                    <a:pt x="6985000" y="0"/>
                  </a:lnTo>
                  <a:lnTo>
                    <a:pt x="6985000" y="25400"/>
                  </a:lnTo>
                  <a:lnTo>
                    <a:pt x="6959600" y="25400"/>
                  </a:lnTo>
                  <a:close/>
                  <a:moveTo>
                    <a:pt x="7010400" y="0"/>
                  </a:moveTo>
                  <a:lnTo>
                    <a:pt x="7035800" y="0"/>
                  </a:lnTo>
                  <a:lnTo>
                    <a:pt x="7035800" y="25400"/>
                  </a:lnTo>
                  <a:lnTo>
                    <a:pt x="7010400" y="25400"/>
                  </a:lnTo>
                  <a:close/>
                  <a:moveTo>
                    <a:pt x="7061200" y="0"/>
                  </a:moveTo>
                  <a:lnTo>
                    <a:pt x="7086600" y="0"/>
                  </a:lnTo>
                  <a:lnTo>
                    <a:pt x="7086600" y="25400"/>
                  </a:lnTo>
                  <a:lnTo>
                    <a:pt x="7061200" y="25400"/>
                  </a:lnTo>
                  <a:close/>
                  <a:moveTo>
                    <a:pt x="7112000" y="0"/>
                  </a:moveTo>
                  <a:lnTo>
                    <a:pt x="7137400" y="0"/>
                  </a:lnTo>
                  <a:lnTo>
                    <a:pt x="7137400" y="25400"/>
                  </a:lnTo>
                  <a:lnTo>
                    <a:pt x="7112000" y="25400"/>
                  </a:lnTo>
                  <a:close/>
                  <a:moveTo>
                    <a:pt x="7162800" y="0"/>
                  </a:moveTo>
                  <a:lnTo>
                    <a:pt x="7188200" y="0"/>
                  </a:lnTo>
                  <a:lnTo>
                    <a:pt x="7188200" y="25400"/>
                  </a:lnTo>
                  <a:lnTo>
                    <a:pt x="7162800" y="25400"/>
                  </a:lnTo>
                  <a:close/>
                  <a:moveTo>
                    <a:pt x="7213600" y="0"/>
                  </a:moveTo>
                  <a:lnTo>
                    <a:pt x="7239000" y="0"/>
                  </a:lnTo>
                  <a:lnTo>
                    <a:pt x="7239000" y="25400"/>
                  </a:lnTo>
                  <a:lnTo>
                    <a:pt x="7213600" y="25400"/>
                  </a:lnTo>
                  <a:close/>
                  <a:moveTo>
                    <a:pt x="7264400" y="0"/>
                  </a:moveTo>
                  <a:lnTo>
                    <a:pt x="7289800" y="0"/>
                  </a:lnTo>
                  <a:lnTo>
                    <a:pt x="7289800" y="25400"/>
                  </a:lnTo>
                  <a:lnTo>
                    <a:pt x="7264400" y="25400"/>
                  </a:lnTo>
                  <a:close/>
                  <a:moveTo>
                    <a:pt x="7315200" y="0"/>
                  </a:moveTo>
                  <a:lnTo>
                    <a:pt x="7340600" y="0"/>
                  </a:lnTo>
                  <a:lnTo>
                    <a:pt x="7340600" y="25400"/>
                  </a:lnTo>
                  <a:lnTo>
                    <a:pt x="7315200" y="25400"/>
                  </a:lnTo>
                  <a:close/>
                  <a:moveTo>
                    <a:pt x="7366000" y="0"/>
                  </a:moveTo>
                  <a:lnTo>
                    <a:pt x="7391400" y="0"/>
                  </a:lnTo>
                  <a:lnTo>
                    <a:pt x="7391400" y="25400"/>
                  </a:lnTo>
                  <a:lnTo>
                    <a:pt x="7366000" y="25400"/>
                  </a:lnTo>
                  <a:close/>
                  <a:moveTo>
                    <a:pt x="7416800" y="0"/>
                  </a:moveTo>
                  <a:lnTo>
                    <a:pt x="7442200" y="0"/>
                  </a:lnTo>
                  <a:lnTo>
                    <a:pt x="7442200" y="25400"/>
                  </a:lnTo>
                  <a:lnTo>
                    <a:pt x="7416800" y="25400"/>
                  </a:lnTo>
                  <a:close/>
                  <a:moveTo>
                    <a:pt x="7467600" y="0"/>
                  </a:moveTo>
                  <a:lnTo>
                    <a:pt x="7493000" y="0"/>
                  </a:lnTo>
                  <a:lnTo>
                    <a:pt x="7493000" y="25400"/>
                  </a:lnTo>
                  <a:lnTo>
                    <a:pt x="7467600" y="25400"/>
                  </a:lnTo>
                  <a:close/>
                  <a:moveTo>
                    <a:pt x="7518400" y="0"/>
                  </a:moveTo>
                  <a:lnTo>
                    <a:pt x="7543800" y="0"/>
                  </a:lnTo>
                  <a:lnTo>
                    <a:pt x="7543800" y="25400"/>
                  </a:lnTo>
                  <a:lnTo>
                    <a:pt x="7518400" y="25400"/>
                  </a:lnTo>
                  <a:close/>
                  <a:moveTo>
                    <a:pt x="7569200" y="0"/>
                  </a:moveTo>
                  <a:lnTo>
                    <a:pt x="7594600" y="0"/>
                  </a:lnTo>
                  <a:lnTo>
                    <a:pt x="7594600" y="25400"/>
                  </a:lnTo>
                  <a:lnTo>
                    <a:pt x="7569200" y="25400"/>
                  </a:lnTo>
                  <a:close/>
                  <a:moveTo>
                    <a:pt x="7620000" y="0"/>
                  </a:moveTo>
                  <a:lnTo>
                    <a:pt x="7645400" y="0"/>
                  </a:lnTo>
                  <a:lnTo>
                    <a:pt x="7645400" y="25400"/>
                  </a:lnTo>
                  <a:lnTo>
                    <a:pt x="7620000" y="25400"/>
                  </a:lnTo>
                  <a:close/>
                  <a:moveTo>
                    <a:pt x="7670800" y="0"/>
                  </a:moveTo>
                  <a:lnTo>
                    <a:pt x="7696200" y="0"/>
                  </a:lnTo>
                  <a:lnTo>
                    <a:pt x="7696200" y="25400"/>
                  </a:lnTo>
                  <a:lnTo>
                    <a:pt x="7670800" y="25400"/>
                  </a:lnTo>
                  <a:close/>
                  <a:moveTo>
                    <a:pt x="7721600" y="0"/>
                  </a:moveTo>
                  <a:lnTo>
                    <a:pt x="7747000" y="0"/>
                  </a:lnTo>
                  <a:lnTo>
                    <a:pt x="7747000" y="25400"/>
                  </a:lnTo>
                  <a:lnTo>
                    <a:pt x="7721600" y="25400"/>
                  </a:lnTo>
                  <a:close/>
                  <a:moveTo>
                    <a:pt x="7772400" y="0"/>
                  </a:moveTo>
                  <a:lnTo>
                    <a:pt x="7797800" y="0"/>
                  </a:lnTo>
                  <a:lnTo>
                    <a:pt x="7797800" y="25400"/>
                  </a:lnTo>
                  <a:lnTo>
                    <a:pt x="7772400" y="25400"/>
                  </a:lnTo>
                  <a:close/>
                  <a:moveTo>
                    <a:pt x="7823200" y="0"/>
                  </a:moveTo>
                  <a:lnTo>
                    <a:pt x="7848600" y="0"/>
                  </a:lnTo>
                  <a:lnTo>
                    <a:pt x="7848600" y="25400"/>
                  </a:lnTo>
                  <a:lnTo>
                    <a:pt x="7823200" y="25400"/>
                  </a:lnTo>
                  <a:close/>
                  <a:moveTo>
                    <a:pt x="7874000" y="0"/>
                  </a:moveTo>
                  <a:lnTo>
                    <a:pt x="7899400" y="0"/>
                  </a:lnTo>
                  <a:lnTo>
                    <a:pt x="7899400" y="25400"/>
                  </a:lnTo>
                  <a:lnTo>
                    <a:pt x="7874000" y="25400"/>
                  </a:lnTo>
                  <a:close/>
                  <a:moveTo>
                    <a:pt x="7924800" y="0"/>
                  </a:moveTo>
                  <a:lnTo>
                    <a:pt x="7950200" y="0"/>
                  </a:lnTo>
                  <a:lnTo>
                    <a:pt x="7950200" y="25400"/>
                  </a:lnTo>
                  <a:lnTo>
                    <a:pt x="7924800" y="25400"/>
                  </a:lnTo>
                  <a:close/>
                  <a:moveTo>
                    <a:pt x="7975600" y="0"/>
                  </a:moveTo>
                  <a:lnTo>
                    <a:pt x="8001000" y="0"/>
                  </a:lnTo>
                  <a:lnTo>
                    <a:pt x="8001000" y="25400"/>
                  </a:lnTo>
                  <a:lnTo>
                    <a:pt x="7975600" y="25400"/>
                  </a:lnTo>
                  <a:close/>
                  <a:moveTo>
                    <a:pt x="8026400" y="0"/>
                  </a:moveTo>
                  <a:lnTo>
                    <a:pt x="8051800" y="0"/>
                  </a:lnTo>
                  <a:lnTo>
                    <a:pt x="8051800" y="25400"/>
                  </a:lnTo>
                  <a:lnTo>
                    <a:pt x="8026400" y="25400"/>
                  </a:lnTo>
                  <a:close/>
                  <a:moveTo>
                    <a:pt x="8077200" y="0"/>
                  </a:moveTo>
                  <a:lnTo>
                    <a:pt x="8102600" y="0"/>
                  </a:lnTo>
                  <a:lnTo>
                    <a:pt x="8102600" y="25400"/>
                  </a:lnTo>
                  <a:lnTo>
                    <a:pt x="8077200" y="25400"/>
                  </a:lnTo>
                  <a:close/>
                  <a:moveTo>
                    <a:pt x="8128000" y="0"/>
                  </a:moveTo>
                  <a:lnTo>
                    <a:pt x="8153400" y="0"/>
                  </a:lnTo>
                  <a:lnTo>
                    <a:pt x="8153400" y="25400"/>
                  </a:lnTo>
                  <a:lnTo>
                    <a:pt x="8128000" y="25400"/>
                  </a:lnTo>
                  <a:close/>
                  <a:moveTo>
                    <a:pt x="8178800" y="0"/>
                  </a:moveTo>
                  <a:lnTo>
                    <a:pt x="8204200" y="0"/>
                  </a:lnTo>
                  <a:lnTo>
                    <a:pt x="8204200" y="25400"/>
                  </a:lnTo>
                  <a:lnTo>
                    <a:pt x="8178800" y="25400"/>
                  </a:lnTo>
                  <a:close/>
                  <a:moveTo>
                    <a:pt x="8229600" y="0"/>
                  </a:moveTo>
                  <a:lnTo>
                    <a:pt x="8255000" y="0"/>
                  </a:lnTo>
                  <a:lnTo>
                    <a:pt x="8255000" y="25400"/>
                  </a:lnTo>
                  <a:lnTo>
                    <a:pt x="8229600" y="25400"/>
                  </a:lnTo>
                  <a:close/>
                  <a:moveTo>
                    <a:pt x="8280400" y="0"/>
                  </a:moveTo>
                  <a:lnTo>
                    <a:pt x="8305800" y="0"/>
                  </a:lnTo>
                  <a:lnTo>
                    <a:pt x="8305800" y="25400"/>
                  </a:lnTo>
                  <a:lnTo>
                    <a:pt x="8280400" y="25400"/>
                  </a:lnTo>
                  <a:close/>
                  <a:moveTo>
                    <a:pt x="8331200" y="0"/>
                  </a:moveTo>
                  <a:lnTo>
                    <a:pt x="8356600" y="0"/>
                  </a:lnTo>
                  <a:lnTo>
                    <a:pt x="8356600" y="25400"/>
                  </a:lnTo>
                  <a:lnTo>
                    <a:pt x="8331200" y="25400"/>
                  </a:lnTo>
                  <a:close/>
                  <a:moveTo>
                    <a:pt x="8382000" y="0"/>
                  </a:moveTo>
                  <a:lnTo>
                    <a:pt x="8407400" y="0"/>
                  </a:lnTo>
                  <a:lnTo>
                    <a:pt x="8407400" y="25400"/>
                  </a:lnTo>
                  <a:lnTo>
                    <a:pt x="8382000" y="25400"/>
                  </a:lnTo>
                  <a:close/>
                  <a:moveTo>
                    <a:pt x="8432800" y="0"/>
                  </a:moveTo>
                  <a:lnTo>
                    <a:pt x="8458200" y="0"/>
                  </a:lnTo>
                  <a:lnTo>
                    <a:pt x="8458200" y="25400"/>
                  </a:lnTo>
                  <a:lnTo>
                    <a:pt x="8432800" y="25400"/>
                  </a:lnTo>
                  <a:close/>
                  <a:moveTo>
                    <a:pt x="8483600" y="0"/>
                  </a:moveTo>
                  <a:lnTo>
                    <a:pt x="8509000" y="0"/>
                  </a:lnTo>
                  <a:lnTo>
                    <a:pt x="8509000" y="25400"/>
                  </a:lnTo>
                  <a:lnTo>
                    <a:pt x="8483600" y="25400"/>
                  </a:lnTo>
                  <a:close/>
                  <a:moveTo>
                    <a:pt x="8534400" y="0"/>
                  </a:moveTo>
                  <a:lnTo>
                    <a:pt x="8559800" y="0"/>
                  </a:lnTo>
                  <a:lnTo>
                    <a:pt x="8559800" y="25400"/>
                  </a:lnTo>
                  <a:lnTo>
                    <a:pt x="8534400" y="25400"/>
                  </a:lnTo>
                  <a:close/>
                  <a:moveTo>
                    <a:pt x="8585200" y="0"/>
                  </a:moveTo>
                  <a:lnTo>
                    <a:pt x="8610600" y="0"/>
                  </a:lnTo>
                  <a:lnTo>
                    <a:pt x="8610600" y="25400"/>
                  </a:lnTo>
                  <a:lnTo>
                    <a:pt x="8585200" y="25400"/>
                  </a:lnTo>
                  <a:close/>
                  <a:moveTo>
                    <a:pt x="8636000" y="0"/>
                  </a:moveTo>
                  <a:lnTo>
                    <a:pt x="8661400" y="0"/>
                  </a:lnTo>
                  <a:lnTo>
                    <a:pt x="8661400" y="25400"/>
                  </a:lnTo>
                  <a:lnTo>
                    <a:pt x="8636000" y="25400"/>
                  </a:lnTo>
                  <a:close/>
                  <a:moveTo>
                    <a:pt x="8686800" y="0"/>
                  </a:moveTo>
                  <a:lnTo>
                    <a:pt x="8712200" y="0"/>
                  </a:lnTo>
                  <a:lnTo>
                    <a:pt x="8712200" y="25400"/>
                  </a:lnTo>
                  <a:lnTo>
                    <a:pt x="8686800" y="25400"/>
                  </a:lnTo>
                  <a:close/>
                  <a:moveTo>
                    <a:pt x="8737600" y="0"/>
                  </a:moveTo>
                  <a:lnTo>
                    <a:pt x="8763000" y="0"/>
                  </a:lnTo>
                  <a:lnTo>
                    <a:pt x="8763000" y="25400"/>
                  </a:lnTo>
                  <a:lnTo>
                    <a:pt x="8737600" y="25400"/>
                  </a:lnTo>
                  <a:close/>
                  <a:moveTo>
                    <a:pt x="8788400" y="0"/>
                  </a:moveTo>
                  <a:lnTo>
                    <a:pt x="8813800" y="0"/>
                  </a:lnTo>
                  <a:lnTo>
                    <a:pt x="8813800" y="25400"/>
                  </a:lnTo>
                  <a:lnTo>
                    <a:pt x="8788400" y="25400"/>
                  </a:lnTo>
                  <a:close/>
                  <a:moveTo>
                    <a:pt x="8839200" y="0"/>
                  </a:moveTo>
                  <a:lnTo>
                    <a:pt x="8864600" y="0"/>
                  </a:lnTo>
                  <a:lnTo>
                    <a:pt x="8864600" y="25400"/>
                  </a:lnTo>
                  <a:lnTo>
                    <a:pt x="8839200" y="25400"/>
                  </a:lnTo>
                  <a:close/>
                  <a:moveTo>
                    <a:pt x="8890000" y="0"/>
                  </a:moveTo>
                  <a:lnTo>
                    <a:pt x="8915400" y="0"/>
                  </a:lnTo>
                  <a:lnTo>
                    <a:pt x="8915400" y="25400"/>
                  </a:lnTo>
                  <a:lnTo>
                    <a:pt x="8890000" y="25400"/>
                  </a:lnTo>
                  <a:close/>
                  <a:moveTo>
                    <a:pt x="8940800" y="0"/>
                  </a:moveTo>
                  <a:lnTo>
                    <a:pt x="8966200" y="0"/>
                  </a:lnTo>
                  <a:lnTo>
                    <a:pt x="8966200" y="25400"/>
                  </a:lnTo>
                  <a:lnTo>
                    <a:pt x="8940800" y="25400"/>
                  </a:lnTo>
                  <a:close/>
                  <a:moveTo>
                    <a:pt x="8991600" y="0"/>
                  </a:moveTo>
                  <a:lnTo>
                    <a:pt x="9017000" y="0"/>
                  </a:lnTo>
                  <a:lnTo>
                    <a:pt x="9017000" y="25400"/>
                  </a:lnTo>
                  <a:lnTo>
                    <a:pt x="8991600" y="25400"/>
                  </a:lnTo>
                  <a:close/>
                  <a:moveTo>
                    <a:pt x="9042400" y="0"/>
                  </a:moveTo>
                  <a:lnTo>
                    <a:pt x="9067800" y="0"/>
                  </a:lnTo>
                  <a:lnTo>
                    <a:pt x="9067800" y="25400"/>
                  </a:lnTo>
                  <a:lnTo>
                    <a:pt x="9042400" y="25400"/>
                  </a:lnTo>
                  <a:close/>
                  <a:moveTo>
                    <a:pt x="9093200" y="0"/>
                  </a:moveTo>
                  <a:lnTo>
                    <a:pt x="9118600" y="0"/>
                  </a:lnTo>
                  <a:lnTo>
                    <a:pt x="9118600" y="25400"/>
                  </a:lnTo>
                  <a:lnTo>
                    <a:pt x="9093200" y="25400"/>
                  </a:lnTo>
                  <a:close/>
                  <a:moveTo>
                    <a:pt x="9144000" y="0"/>
                  </a:moveTo>
                  <a:lnTo>
                    <a:pt x="9169400" y="0"/>
                  </a:lnTo>
                  <a:lnTo>
                    <a:pt x="9169400" y="25400"/>
                  </a:lnTo>
                  <a:lnTo>
                    <a:pt x="9144000" y="25400"/>
                  </a:lnTo>
                  <a:close/>
                  <a:moveTo>
                    <a:pt x="9194800" y="0"/>
                  </a:moveTo>
                  <a:lnTo>
                    <a:pt x="9220200" y="0"/>
                  </a:lnTo>
                  <a:lnTo>
                    <a:pt x="9220200" y="25400"/>
                  </a:lnTo>
                  <a:lnTo>
                    <a:pt x="9194800" y="25400"/>
                  </a:lnTo>
                  <a:close/>
                  <a:moveTo>
                    <a:pt x="9245600" y="0"/>
                  </a:moveTo>
                  <a:lnTo>
                    <a:pt x="9271000" y="0"/>
                  </a:lnTo>
                  <a:lnTo>
                    <a:pt x="9271000" y="25400"/>
                  </a:lnTo>
                  <a:lnTo>
                    <a:pt x="9245600" y="25400"/>
                  </a:lnTo>
                  <a:close/>
                  <a:moveTo>
                    <a:pt x="9296400" y="0"/>
                  </a:moveTo>
                  <a:lnTo>
                    <a:pt x="9321800" y="0"/>
                  </a:lnTo>
                  <a:lnTo>
                    <a:pt x="9321800" y="25400"/>
                  </a:lnTo>
                  <a:lnTo>
                    <a:pt x="9296400" y="25400"/>
                  </a:lnTo>
                  <a:close/>
                  <a:moveTo>
                    <a:pt x="9347200" y="0"/>
                  </a:moveTo>
                  <a:lnTo>
                    <a:pt x="9372600" y="0"/>
                  </a:lnTo>
                  <a:lnTo>
                    <a:pt x="9372600" y="25400"/>
                  </a:lnTo>
                  <a:lnTo>
                    <a:pt x="9347200" y="25400"/>
                  </a:lnTo>
                  <a:close/>
                  <a:moveTo>
                    <a:pt x="9398000" y="0"/>
                  </a:moveTo>
                  <a:lnTo>
                    <a:pt x="9423400" y="0"/>
                  </a:lnTo>
                  <a:lnTo>
                    <a:pt x="9423400" y="25400"/>
                  </a:lnTo>
                  <a:lnTo>
                    <a:pt x="9398000" y="25400"/>
                  </a:lnTo>
                  <a:close/>
                  <a:moveTo>
                    <a:pt x="0" y="0"/>
                  </a:moveTo>
                  <a:lnTo>
                    <a:pt x="25400" y="0"/>
                  </a:lnTo>
                  <a:lnTo>
                    <a:pt x="25400" y="25400"/>
                  </a:lnTo>
                  <a:lnTo>
                    <a:pt x="0" y="25400"/>
                  </a:lnTo>
                  <a:close/>
                </a:path>
              </a:pathLst>
            </a:custGeom>
            <a:solidFill>
              <a:srgbClr val="D9D9D9"/>
            </a:solidFill>
          </p:spPr>
        </p:sp>
      </p:grpSp>
      <p:grpSp>
        <p:nvGrpSpPr>
          <p:cNvPr id="5" name="Group 5"/>
          <p:cNvGrpSpPr/>
          <p:nvPr/>
        </p:nvGrpSpPr>
        <p:grpSpPr>
          <a:xfrm>
            <a:off x="7734472" y="5487664"/>
            <a:ext cx="7096959" cy="19050"/>
            <a:chOff x="0" y="0"/>
            <a:chExt cx="9462612" cy="25400"/>
          </a:xfrm>
        </p:grpSpPr>
        <p:sp>
          <p:nvSpPr>
            <p:cNvPr id="6" name="Freeform 6"/>
            <p:cNvSpPr/>
            <p:nvPr/>
          </p:nvSpPr>
          <p:spPr>
            <a:xfrm>
              <a:off x="12700" y="0"/>
              <a:ext cx="9423400" cy="25400"/>
            </a:xfrm>
            <a:custGeom>
              <a:avLst/>
              <a:gdLst/>
              <a:ahLst/>
              <a:cxnLst/>
              <a:rect l="l" t="t" r="r" b="b"/>
              <a:pathLst>
                <a:path w="9423400" h="25400">
                  <a:moveTo>
                    <a:pt x="50800" y="0"/>
                  </a:moveTo>
                  <a:lnTo>
                    <a:pt x="76200" y="0"/>
                  </a:lnTo>
                  <a:lnTo>
                    <a:pt x="76200" y="25400"/>
                  </a:lnTo>
                  <a:lnTo>
                    <a:pt x="50800" y="25400"/>
                  </a:lnTo>
                  <a:close/>
                  <a:moveTo>
                    <a:pt x="101600" y="0"/>
                  </a:moveTo>
                  <a:lnTo>
                    <a:pt x="127000" y="0"/>
                  </a:lnTo>
                  <a:lnTo>
                    <a:pt x="127000" y="25400"/>
                  </a:lnTo>
                  <a:lnTo>
                    <a:pt x="101600" y="25400"/>
                  </a:lnTo>
                  <a:close/>
                  <a:moveTo>
                    <a:pt x="152400" y="0"/>
                  </a:moveTo>
                  <a:lnTo>
                    <a:pt x="177800" y="0"/>
                  </a:lnTo>
                  <a:lnTo>
                    <a:pt x="177800" y="25400"/>
                  </a:lnTo>
                  <a:lnTo>
                    <a:pt x="152400" y="25400"/>
                  </a:lnTo>
                  <a:close/>
                  <a:moveTo>
                    <a:pt x="203200" y="0"/>
                  </a:moveTo>
                  <a:lnTo>
                    <a:pt x="228600" y="0"/>
                  </a:lnTo>
                  <a:lnTo>
                    <a:pt x="228600" y="25400"/>
                  </a:lnTo>
                  <a:lnTo>
                    <a:pt x="203200" y="25400"/>
                  </a:lnTo>
                  <a:close/>
                  <a:moveTo>
                    <a:pt x="254000" y="0"/>
                  </a:moveTo>
                  <a:lnTo>
                    <a:pt x="279400" y="0"/>
                  </a:lnTo>
                  <a:lnTo>
                    <a:pt x="279400" y="25400"/>
                  </a:lnTo>
                  <a:lnTo>
                    <a:pt x="254000" y="25400"/>
                  </a:lnTo>
                  <a:close/>
                  <a:moveTo>
                    <a:pt x="304800" y="0"/>
                  </a:moveTo>
                  <a:lnTo>
                    <a:pt x="330200" y="0"/>
                  </a:lnTo>
                  <a:lnTo>
                    <a:pt x="330200" y="25400"/>
                  </a:lnTo>
                  <a:lnTo>
                    <a:pt x="304800" y="25400"/>
                  </a:lnTo>
                  <a:close/>
                  <a:moveTo>
                    <a:pt x="355600" y="0"/>
                  </a:moveTo>
                  <a:lnTo>
                    <a:pt x="381000" y="0"/>
                  </a:lnTo>
                  <a:lnTo>
                    <a:pt x="381000" y="25400"/>
                  </a:lnTo>
                  <a:lnTo>
                    <a:pt x="355600" y="25400"/>
                  </a:lnTo>
                  <a:close/>
                  <a:moveTo>
                    <a:pt x="406400" y="0"/>
                  </a:moveTo>
                  <a:lnTo>
                    <a:pt x="431800" y="0"/>
                  </a:lnTo>
                  <a:lnTo>
                    <a:pt x="431800" y="25400"/>
                  </a:lnTo>
                  <a:lnTo>
                    <a:pt x="406400" y="25400"/>
                  </a:lnTo>
                  <a:close/>
                  <a:moveTo>
                    <a:pt x="457200" y="0"/>
                  </a:moveTo>
                  <a:lnTo>
                    <a:pt x="482600" y="0"/>
                  </a:lnTo>
                  <a:lnTo>
                    <a:pt x="482600" y="25400"/>
                  </a:lnTo>
                  <a:lnTo>
                    <a:pt x="457200" y="25400"/>
                  </a:lnTo>
                  <a:close/>
                  <a:moveTo>
                    <a:pt x="508000" y="0"/>
                  </a:moveTo>
                  <a:lnTo>
                    <a:pt x="533400" y="0"/>
                  </a:lnTo>
                  <a:lnTo>
                    <a:pt x="533400" y="25400"/>
                  </a:lnTo>
                  <a:lnTo>
                    <a:pt x="508000" y="25400"/>
                  </a:lnTo>
                  <a:close/>
                  <a:moveTo>
                    <a:pt x="558800" y="0"/>
                  </a:moveTo>
                  <a:lnTo>
                    <a:pt x="584200" y="0"/>
                  </a:lnTo>
                  <a:lnTo>
                    <a:pt x="584200" y="25400"/>
                  </a:lnTo>
                  <a:lnTo>
                    <a:pt x="558800" y="25400"/>
                  </a:lnTo>
                  <a:close/>
                  <a:moveTo>
                    <a:pt x="609600" y="0"/>
                  </a:moveTo>
                  <a:lnTo>
                    <a:pt x="635000" y="0"/>
                  </a:lnTo>
                  <a:lnTo>
                    <a:pt x="635000" y="25400"/>
                  </a:lnTo>
                  <a:lnTo>
                    <a:pt x="609600" y="25400"/>
                  </a:lnTo>
                  <a:close/>
                  <a:moveTo>
                    <a:pt x="660400" y="0"/>
                  </a:moveTo>
                  <a:lnTo>
                    <a:pt x="685800" y="0"/>
                  </a:lnTo>
                  <a:lnTo>
                    <a:pt x="685800" y="25400"/>
                  </a:lnTo>
                  <a:lnTo>
                    <a:pt x="660400" y="25400"/>
                  </a:lnTo>
                  <a:close/>
                  <a:moveTo>
                    <a:pt x="711200" y="0"/>
                  </a:moveTo>
                  <a:lnTo>
                    <a:pt x="736600" y="0"/>
                  </a:lnTo>
                  <a:lnTo>
                    <a:pt x="736600" y="25400"/>
                  </a:lnTo>
                  <a:lnTo>
                    <a:pt x="711200" y="25400"/>
                  </a:lnTo>
                  <a:close/>
                  <a:moveTo>
                    <a:pt x="762000" y="0"/>
                  </a:moveTo>
                  <a:lnTo>
                    <a:pt x="787400" y="0"/>
                  </a:lnTo>
                  <a:lnTo>
                    <a:pt x="787400" y="25400"/>
                  </a:lnTo>
                  <a:lnTo>
                    <a:pt x="762000" y="25400"/>
                  </a:lnTo>
                  <a:close/>
                  <a:moveTo>
                    <a:pt x="812800" y="0"/>
                  </a:moveTo>
                  <a:lnTo>
                    <a:pt x="838200" y="0"/>
                  </a:lnTo>
                  <a:lnTo>
                    <a:pt x="838200" y="25400"/>
                  </a:lnTo>
                  <a:lnTo>
                    <a:pt x="812800" y="25400"/>
                  </a:lnTo>
                  <a:close/>
                  <a:moveTo>
                    <a:pt x="863600" y="0"/>
                  </a:moveTo>
                  <a:lnTo>
                    <a:pt x="889000" y="0"/>
                  </a:lnTo>
                  <a:lnTo>
                    <a:pt x="889000" y="25400"/>
                  </a:lnTo>
                  <a:lnTo>
                    <a:pt x="863600" y="25400"/>
                  </a:lnTo>
                  <a:close/>
                  <a:moveTo>
                    <a:pt x="914400" y="0"/>
                  </a:moveTo>
                  <a:lnTo>
                    <a:pt x="939800" y="0"/>
                  </a:lnTo>
                  <a:lnTo>
                    <a:pt x="939800" y="25400"/>
                  </a:lnTo>
                  <a:lnTo>
                    <a:pt x="914400" y="25400"/>
                  </a:lnTo>
                  <a:close/>
                  <a:moveTo>
                    <a:pt x="965200" y="0"/>
                  </a:moveTo>
                  <a:lnTo>
                    <a:pt x="990600" y="0"/>
                  </a:lnTo>
                  <a:lnTo>
                    <a:pt x="990600" y="25400"/>
                  </a:lnTo>
                  <a:lnTo>
                    <a:pt x="965200" y="25400"/>
                  </a:lnTo>
                  <a:close/>
                  <a:moveTo>
                    <a:pt x="1016000" y="0"/>
                  </a:moveTo>
                  <a:lnTo>
                    <a:pt x="1041400" y="0"/>
                  </a:lnTo>
                  <a:lnTo>
                    <a:pt x="1041400" y="25400"/>
                  </a:lnTo>
                  <a:lnTo>
                    <a:pt x="1016000" y="25400"/>
                  </a:lnTo>
                  <a:close/>
                  <a:moveTo>
                    <a:pt x="1066800" y="0"/>
                  </a:moveTo>
                  <a:lnTo>
                    <a:pt x="1092200" y="0"/>
                  </a:lnTo>
                  <a:lnTo>
                    <a:pt x="1092200" y="25400"/>
                  </a:lnTo>
                  <a:lnTo>
                    <a:pt x="1066800" y="25400"/>
                  </a:lnTo>
                  <a:close/>
                  <a:moveTo>
                    <a:pt x="1117600" y="0"/>
                  </a:moveTo>
                  <a:lnTo>
                    <a:pt x="1143000" y="0"/>
                  </a:lnTo>
                  <a:lnTo>
                    <a:pt x="1143000" y="25400"/>
                  </a:lnTo>
                  <a:lnTo>
                    <a:pt x="1117600" y="25400"/>
                  </a:lnTo>
                  <a:close/>
                  <a:moveTo>
                    <a:pt x="1168400" y="0"/>
                  </a:moveTo>
                  <a:lnTo>
                    <a:pt x="1193800" y="0"/>
                  </a:lnTo>
                  <a:lnTo>
                    <a:pt x="1193800" y="25400"/>
                  </a:lnTo>
                  <a:lnTo>
                    <a:pt x="1168400" y="25400"/>
                  </a:lnTo>
                  <a:close/>
                  <a:moveTo>
                    <a:pt x="1219200" y="0"/>
                  </a:moveTo>
                  <a:lnTo>
                    <a:pt x="1244600" y="0"/>
                  </a:lnTo>
                  <a:lnTo>
                    <a:pt x="1244600" y="25400"/>
                  </a:lnTo>
                  <a:lnTo>
                    <a:pt x="1219200" y="25400"/>
                  </a:lnTo>
                  <a:close/>
                  <a:moveTo>
                    <a:pt x="1270000" y="0"/>
                  </a:moveTo>
                  <a:lnTo>
                    <a:pt x="1295400" y="0"/>
                  </a:lnTo>
                  <a:lnTo>
                    <a:pt x="1295400" y="25400"/>
                  </a:lnTo>
                  <a:lnTo>
                    <a:pt x="1270000" y="25400"/>
                  </a:lnTo>
                  <a:close/>
                  <a:moveTo>
                    <a:pt x="1320800" y="0"/>
                  </a:moveTo>
                  <a:lnTo>
                    <a:pt x="1346200" y="0"/>
                  </a:lnTo>
                  <a:lnTo>
                    <a:pt x="1346200" y="25400"/>
                  </a:lnTo>
                  <a:lnTo>
                    <a:pt x="1320800" y="25400"/>
                  </a:lnTo>
                  <a:close/>
                  <a:moveTo>
                    <a:pt x="1371600" y="0"/>
                  </a:moveTo>
                  <a:lnTo>
                    <a:pt x="1397000" y="0"/>
                  </a:lnTo>
                  <a:lnTo>
                    <a:pt x="1397000" y="25400"/>
                  </a:lnTo>
                  <a:lnTo>
                    <a:pt x="1371600" y="25400"/>
                  </a:lnTo>
                  <a:close/>
                  <a:moveTo>
                    <a:pt x="1422400" y="0"/>
                  </a:moveTo>
                  <a:lnTo>
                    <a:pt x="1447800" y="0"/>
                  </a:lnTo>
                  <a:lnTo>
                    <a:pt x="1447800" y="25400"/>
                  </a:lnTo>
                  <a:lnTo>
                    <a:pt x="1422400" y="25400"/>
                  </a:lnTo>
                  <a:close/>
                  <a:moveTo>
                    <a:pt x="1473200" y="0"/>
                  </a:moveTo>
                  <a:lnTo>
                    <a:pt x="1498600" y="0"/>
                  </a:lnTo>
                  <a:lnTo>
                    <a:pt x="1498600" y="25400"/>
                  </a:lnTo>
                  <a:lnTo>
                    <a:pt x="1473200" y="25400"/>
                  </a:lnTo>
                  <a:close/>
                  <a:moveTo>
                    <a:pt x="1524000" y="0"/>
                  </a:moveTo>
                  <a:lnTo>
                    <a:pt x="1549400" y="0"/>
                  </a:lnTo>
                  <a:lnTo>
                    <a:pt x="1549400" y="25400"/>
                  </a:lnTo>
                  <a:lnTo>
                    <a:pt x="1524000" y="25400"/>
                  </a:lnTo>
                  <a:close/>
                  <a:moveTo>
                    <a:pt x="1574800" y="0"/>
                  </a:moveTo>
                  <a:lnTo>
                    <a:pt x="1600200" y="0"/>
                  </a:lnTo>
                  <a:lnTo>
                    <a:pt x="1600200" y="25400"/>
                  </a:lnTo>
                  <a:lnTo>
                    <a:pt x="1574800" y="25400"/>
                  </a:lnTo>
                  <a:close/>
                  <a:moveTo>
                    <a:pt x="1625600" y="0"/>
                  </a:moveTo>
                  <a:lnTo>
                    <a:pt x="1651000" y="0"/>
                  </a:lnTo>
                  <a:lnTo>
                    <a:pt x="1651000" y="25400"/>
                  </a:lnTo>
                  <a:lnTo>
                    <a:pt x="1625600" y="25400"/>
                  </a:lnTo>
                  <a:close/>
                  <a:moveTo>
                    <a:pt x="1676400" y="0"/>
                  </a:moveTo>
                  <a:lnTo>
                    <a:pt x="1701800" y="0"/>
                  </a:lnTo>
                  <a:lnTo>
                    <a:pt x="1701800" y="25400"/>
                  </a:lnTo>
                  <a:lnTo>
                    <a:pt x="1676400" y="25400"/>
                  </a:lnTo>
                  <a:close/>
                  <a:moveTo>
                    <a:pt x="1727200" y="0"/>
                  </a:moveTo>
                  <a:lnTo>
                    <a:pt x="1752600" y="0"/>
                  </a:lnTo>
                  <a:lnTo>
                    <a:pt x="1752600" y="25400"/>
                  </a:lnTo>
                  <a:lnTo>
                    <a:pt x="1727200" y="25400"/>
                  </a:lnTo>
                  <a:close/>
                  <a:moveTo>
                    <a:pt x="1778000" y="0"/>
                  </a:moveTo>
                  <a:lnTo>
                    <a:pt x="1803400" y="0"/>
                  </a:lnTo>
                  <a:lnTo>
                    <a:pt x="1803400" y="25400"/>
                  </a:lnTo>
                  <a:lnTo>
                    <a:pt x="1778000" y="25400"/>
                  </a:lnTo>
                  <a:close/>
                  <a:moveTo>
                    <a:pt x="1828800" y="0"/>
                  </a:moveTo>
                  <a:lnTo>
                    <a:pt x="1854200" y="0"/>
                  </a:lnTo>
                  <a:lnTo>
                    <a:pt x="1854200" y="25400"/>
                  </a:lnTo>
                  <a:lnTo>
                    <a:pt x="1828800" y="25400"/>
                  </a:lnTo>
                  <a:close/>
                  <a:moveTo>
                    <a:pt x="1879600" y="0"/>
                  </a:moveTo>
                  <a:lnTo>
                    <a:pt x="1905000" y="0"/>
                  </a:lnTo>
                  <a:lnTo>
                    <a:pt x="1905000" y="25400"/>
                  </a:lnTo>
                  <a:lnTo>
                    <a:pt x="1879600" y="25400"/>
                  </a:lnTo>
                  <a:close/>
                  <a:moveTo>
                    <a:pt x="1930400" y="0"/>
                  </a:moveTo>
                  <a:lnTo>
                    <a:pt x="1955800" y="0"/>
                  </a:lnTo>
                  <a:lnTo>
                    <a:pt x="1955800" y="25400"/>
                  </a:lnTo>
                  <a:lnTo>
                    <a:pt x="1930400" y="25400"/>
                  </a:lnTo>
                  <a:close/>
                  <a:moveTo>
                    <a:pt x="1981200" y="0"/>
                  </a:moveTo>
                  <a:lnTo>
                    <a:pt x="2006600" y="0"/>
                  </a:lnTo>
                  <a:lnTo>
                    <a:pt x="2006600" y="25400"/>
                  </a:lnTo>
                  <a:lnTo>
                    <a:pt x="1981200" y="25400"/>
                  </a:lnTo>
                  <a:close/>
                  <a:moveTo>
                    <a:pt x="2032000" y="0"/>
                  </a:moveTo>
                  <a:lnTo>
                    <a:pt x="2057400" y="0"/>
                  </a:lnTo>
                  <a:lnTo>
                    <a:pt x="2057400" y="25400"/>
                  </a:lnTo>
                  <a:lnTo>
                    <a:pt x="2032000" y="25400"/>
                  </a:lnTo>
                  <a:close/>
                  <a:moveTo>
                    <a:pt x="2082800" y="0"/>
                  </a:moveTo>
                  <a:lnTo>
                    <a:pt x="2108200" y="0"/>
                  </a:lnTo>
                  <a:lnTo>
                    <a:pt x="2108200" y="25400"/>
                  </a:lnTo>
                  <a:lnTo>
                    <a:pt x="2082800" y="25400"/>
                  </a:lnTo>
                  <a:close/>
                  <a:moveTo>
                    <a:pt x="2133600" y="0"/>
                  </a:moveTo>
                  <a:lnTo>
                    <a:pt x="2159000" y="0"/>
                  </a:lnTo>
                  <a:lnTo>
                    <a:pt x="2159000" y="25400"/>
                  </a:lnTo>
                  <a:lnTo>
                    <a:pt x="2133600" y="25400"/>
                  </a:lnTo>
                  <a:close/>
                  <a:moveTo>
                    <a:pt x="2184400" y="0"/>
                  </a:moveTo>
                  <a:lnTo>
                    <a:pt x="2209800" y="0"/>
                  </a:lnTo>
                  <a:lnTo>
                    <a:pt x="2209800" y="25400"/>
                  </a:lnTo>
                  <a:lnTo>
                    <a:pt x="2184400" y="25400"/>
                  </a:lnTo>
                  <a:close/>
                  <a:moveTo>
                    <a:pt x="2235200" y="0"/>
                  </a:moveTo>
                  <a:lnTo>
                    <a:pt x="2260600" y="0"/>
                  </a:lnTo>
                  <a:lnTo>
                    <a:pt x="2260600" y="25400"/>
                  </a:lnTo>
                  <a:lnTo>
                    <a:pt x="2235200" y="25400"/>
                  </a:lnTo>
                  <a:close/>
                  <a:moveTo>
                    <a:pt x="2286000" y="0"/>
                  </a:moveTo>
                  <a:lnTo>
                    <a:pt x="2311400" y="0"/>
                  </a:lnTo>
                  <a:lnTo>
                    <a:pt x="2311400" y="25400"/>
                  </a:lnTo>
                  <a:lnTo>
                    <a:pt x="2286000" y="25400"/>
                  </a:lnTo>
                  <a:close/>
                  <a:moveTo>
                    <a:pt x="2336800" y="0"/>
                  </a:moveTo>
                  <a:lnTo>
                    <a:pt x="2362200" y="0"/>
                  </a:lnTo>
                  <a:lnTo>
                    <a:pt x="2362200" y="25400"/>
                  </a:lnTo>
                  <a:lnTo>
                    <a:pt x="2336800" y="25400"/>
                  </a:lnTo>
                  <a:close/>
                  <a:moveTo>
                    <a:pt x="2387600" y="0"/>
                  </a:moveTo>
                  <a:lnTo>
                    <a:pt x="2413000" y="0"/>
                  </a:lnTo>
                  <a:lnTo>
                    <a:pt x="2413000" y="25400"/>
                  </a:lnTo>
                  <a:lnTo>
                    <a:pt x="2387600" y="25400"/>
                  </a:lnTo>
                  <a:close/>
                  <a:moveTo>
                    <a:pt x="2438400" y="0"/>
                  </a:moveTo>
                  <a:lnTo>
                    <a:pt x="2463800" y="0"/>
                  </a:lnTo>
                  <a:lnTo>
                    <a:pt x="2463800" y="25400"/>
                  </a:lnTo>
                  <a:lnTo>
                    <a:pt x="2438400" y="25400"/>
                  </a:lnTo>
                  <a:close/>
                  <a:moveTo>
                    <a:pt x="2489200" y="0"/>
                  </a:moveTo>
                  <a:lnTo>
                    <a:pt x="2514600" y="0"/>
                  </a:lnTo>
                  <a:lnTo>
                    <a:pt x="2514600" y="25400"/>
                  </a:lnTo>
                  <a:lnTo>
                    <a:pt x="2489200" y="25400"/>
                  </a:lnTo>
                  <a:close/>
                  <a:moveTo>
                    <a:pt x="2540000" y="0"/>
                  </a:moveTo>
                  <a:lnTo>
                    <a:pt x="2565400" y="0"/>
                  </a:lnTo>
                  <a:lnTo>
                    <a:pt x="2565400" y="25400"/>
                  </a:lnTo>
                  <a:lnTo>
                    <a:pt x="2540000" y="25400"/>
                  </a:lnTo>
                  <a:close/>
                  <a:moveTo>
                    <a:pt x="2590800" y="0"/>
                  </a:moveTo>
                  <a:lnTo>
                    <a:pt x="2616200" y="0"/>
                  </a:lnTo>
                  <a:lnTo>
                    <a:pt x="2616200" y="25400"/>
                  </a:lnTo>
                  <a:lnTo>
                    <a:pt x="2590800" y="25400"/>
                  </a:lnTo>
                  <a:close/>
                  <a:moveTo>
                    <a:pt x="2641600" y="0"/>
                  </a:moveTo>
                  <a:lnTo>
                    <a:pt x="2667000" y="0"/>
                  </a:lnTo>
                  <a:lnTo>
                    <a:pt x="2667000" y="25400"/>
                  </a:lnTo>
                  <a:lnTo>
                    <a:pt x="2641600" y="25400"/>
                  </a:lnTo>
                  <a:close/>
                  <a:moveTo>
                    <a:pt x="2692400" y="0"/>
                  </a:moveTo>
                  <a:lnTo>
                    <a:pt x="2717800" y="0"/>
                  </a:lnTo>
                  <a:lnTo>
                    <a:pt x="2717800" y="25400"/>
                  </a:lnTo>
                  <a:lnTo>
                    <a:pt x="2692400" y="25400"/>
                  </a:lnTo>
                  <a:close/>
                  <a:moveTo>
                    <a:pt x="2743200" y="0"/>
                  </a:moveTo>
                  <a:lnTo>
                    <a:pt x="2768600" y="0"/>
                  </a:lnTo>
                  <a:lnTo>
                    <a:pt x="2768600" y="25400"/>
                  </a:lnTo>
                  <a:lnTo>
                    <a:pt x="2743200" y="25400"/>
                  </a:lnTo>
                  <a:close/>
                  <a:moveTo>
                    <a:pt x="2794000" y="0"/>
                  </a:moveTo>
                  <a:lnTo>
                    <a:pt x="2819400" y="0"/>
                  </a:lnTo>
                  <a:lnTo>
                    <a:pt x="2819400" y="25400"/>
                  </a:lnTo>
                  <a:lnTo>
                    <a:pt x="2794000" y="25400"/>
                  </a:lnTo>
                  <a:close/>
                  <a:moveTo>
                    <a:pt x="2844800" y="0"/>
                  </a:moveTo>
                  <a:lnTo>
                    <a:pt x="2870200" y="0"/>
                  </a:lnTo>
                  <a:lnTo>
                    <a:pt x="2870200" y="25400"/>
                  </a:lnTo>
                  <a:lnTo>
                    <a:pt x="2844800" y="25400"/>
                  </a:lnTo>
                  <a:close/>
                  <a:moveTo>
                    <a:pt x="2895600" y="0"/>
                  </a:moveTo>
                  <a:lnTo>
                    <a:pt x="2921000" y="0"/>
                  </a:lnTo>
                  <a:lnTo>
                    <a:pt x="2921000" y="25400"/>
                  </a:lnTo>
                  <a:lnTo>
                    <a:pt x="2895600" y="25400"/>
                  </a:lnTo>
                  <a:close/>
                  <a:moveTo>
                    <a:pt x="2946400" y="0"/>
                  </a:moveTo>
                  <a:lnTo>
                    <a:pt x="2971800" y="0"/>
                  </a:lnTo>
                  <a:lnTo>
                    <a:pt x="2971800" y="25400"/>
                  </a:lnTo>
                  <a:lnTo>
                    <a:pt x="2946400" y="25400"/>
                  </a:lnTo>
                  <a:close/>
                  <a:moveTo>
                    <a:pt x="2997200" y="0"/>
                  </a:moveTo>
                  <a:lnTo>
                    <a:pt x="3022600" y="0"/>
                  </a:lnTo>
                  <a:lnTo>
                    <a:pt x="3022600" y="25400"/>
                  </a:lnTo>
                  <a:lnTo>
                    <a:pt x="2997200" y="25400"/>
                  </a:lnTo>
                  <a:close/>
                  <a:moveTo>
                    <a:pt x="3048000" y="0"/>
                  </a:moveTo>
                  <a:lnTo>
                    <a:pt x="3073400" y="0"/>
                  </a:lnTo>
                  <a:lnTo>
                    <a:pt x="3073400" y="25400"/>
                  </a:lnTo>
                  <a:lnTo>
                    <a:pt x="3048000" y="25400"/>
                  </a:lnTo>
                  <a:close/>
                  <a:moveTo>
                    <a:pt x="3098800" y="0"/>
                  </a:moveTo>
                  <a:lnTo>
                    <a:pt x="3124200" y="0"/>
                  </a:lnTo>
                  <a:lnTo>
                    <a:pt x="3124200" y="25400"/>
                  </a:lnTo>
                  <a:lnTo>
                    <a:pt x="3098800" y="25400"/>
                  </a:lnTo>
                  <a:close/>
                  <a:moveTo>
                    <a:pt x="3149600" y="0"/>
                  </a:moveTo>
                  <a:lnTo>
                    <a:pt x="3175000" y="0"/>
                  </a:lnTo>
                  <a:lnTo>
                    <a:pt x="3175000" y="25400"/>
                  </a:lnTo>
                  <a:lnTo>
                    <a:pt x="3149600" y="25400"/>
                  </a:lnTo>
                  <a:close/>
                  <a:moveTo>
                    <a:pt x="3200400" y="0"/>
                  </a:moveTo>
                  <a:lnTo>
                    <a:pt x="3225800" y="0"/>
                  </a:lnTo>
                  <a:lnTo>
                    <a:pt x="3225800" y="25400"/>
                  </a:lnTo>
                  <a:lnTo>
                    <a:pt x="3200400" y="25400"/>
                  </a:lnTo>
                  <a:close/>
                  <a:moveTo>
                    <a:pt x="3251200" y="0"/>
                  </a:moveTo>
                  <a:lnTo>
                    <a:pt x="3276600" y="0"/>
                  </a:lnTo>
                  <a:lnTo>
                    <a:pt x="3276600" y="25400"/>
                  </a:lnTo>
                  <a:lnTo>
                    <a:pt x="3251200" y="25400"/>
                  </a:lnTo>
                  <a:close/>
                  <a:moveTo>
                    <a:pt x="3302000" y="0"/>
                  </a:moveTo>
                  <a:lnTo>
                    <a:pt x="3327400" y="0"/>
                  </a:lnTo>
                  <a:lnTo>
                    <a:pt x="3327400" y="25400"/>
                  </a:lnTo>
                  <a:lnTo>
                    <a:pt x="3302000" y="25400"/>
                  </a:lnTo>
                  <a:close/>
                  <a:moveTo>
                    <a:pt x="3352800" y="0"/>
                  </a:moveTo>
                  <a:lnTo>
                    <a:pt x="3378200" y="0"/>
                  </a:lnTo>
                  <a:lnTo>
                    <a:pt x="3378200" y="25400"/>
                  </a:lnTo>
                  <a:lnTo>
                    <a:pt x="3352800" y="25400"/>
                  </a:lnTo>
                  <a:close/>
                  <a:moveTo>
                    <a:pt x="3403600" y="0"/>
                  </a:moveTo>
                  <a:lnTo>
                    <a:pt x="3429000" y="0"/>
                  </a:lnTo>
                  <a:lnTo>
                    <a:pt x="3429000" y="25400"/>
                  </a:lnTo>
                  <a:lnTo>
                    <a:pt x="3403600" y="25400"/>
                  </a:lnTo>
                  <a:close/>
                  <a:moveTo>
                    <a:pt x="3454400" y="0"/>
                  </a:moveTo>
                  <a:lnTo>
                    <a:pt x="3479800" y="0"/>
                  </a:lnTo>
                  <a:lnTo>
                    <a:pt x="3479800" y="25400"/>
                  </a:lnTo>
                  <a:lnTo>
                    <a:pt x="3454400" y="25400"/>
                  </a:lnTo>
                  <a:close/>
                  <a:moveTo>
                    <a:pt x="3505200" y="0"/>
                  </a:moveTo>
                  <a:lnTo>
                    <a:pt x="3530600" y="0"/>
                  </a:lnTo>
                  <a:lnTo>
                    <a:pt x="3530600" y="25400"/>
                  </a:lnTo>
                  <a:lnTo>
                    <a:pt x="3505200" y="25400"/>
                  </a:lnTo>
                  <a:close/>
                  <a:moveTo>
                    <a:pt x="3556000" y="0"/>
                  </a:moveTo>
                  <a:lnTo>
                    <a:pt x="3581400" y="0"/>
                  </a:lnTo>
                  <a:lnTo>
                    <a:pt x="3581400" y="25400"/>
                  </a:lnTo>
                  <a:lnTo>
                    <a:pt x="3556000" y="25400"/>
                  </a:lnTo>
                  <a:close/>
                  <a:moveTo>
                    <a:pt x="3606800" y="0"/>
                  </a:moveTo>
                  <a:lnTo>
                    <a:pt x="3632200" y="0"/>
                  </a:lnTo>
                  <a:lnTo>
                    <a:pt x="3632200" y="25400"/>
                  </a:lnTo>
                  <a:lnTo>
                    <a:pt x="3606800" y="25400"/>
                  </a:lnTo>
                  <a:close/>
                  <a:moveTo>
                    <a:pt x="3657600" y="0"/>
                  </a:moveTo>
                  <a:lnTo>
                    <a:pt x="3683000" y="0"/>
                  </a:lnTo>
                  <a:lnTo>
                    <a:pt x="3683000" y="25400"/>
                  </a:lnTo>
                  <a:lnTo>
                    <a:pt x="3657600" y="25400"/>
                  </a:lnTo>
                  <a:close/>
                  <a:moveTo>
                    <a:pt x="3708400" y="0"/>
                  </a:moveTo>
                  <a:lnTo>
                    <a:pt x="3733800" y="0"/>
                  </a:lnTo>
                  <a:lnTo>
                    <a:pt x="3733800" y="25400"/>
                  </a:lnTo>
                  <a:lnTo>
                    <a:pt x="3708400" y="25400"/>
                  </a:lnTo>
                  <a:close/>
                  <a:moveTo>
                    <a:pt x="3759200" y="0"/>
                  </a:moveTo>
                  <a:lnTo>
                    <a:pt x="3784600" y="0"/>
                  </a:lnTo>
                  <a:lnTo>
                    <a:pt x="3784600" y="25400"/>
                  </a:lnTo>
                  <a:lnTo>
                    <a:pt x="3759200" y="25400"/>
                  </a:lnTo>
                  <a:close/>
                  <a:moveTo>
                    <a:pt x="3810000" y="0"/>
                  </a:moveTo>
                  <a:lnTo>
                    <a:pt x="3835400" y="0"/>
                  </a:lnTo>
                  <a:lnTo>
                    <a:pt x="3835400" y="25400"/>
                  </a:lnTo>
                  <a:lnTo>
                    <a:pt x="3810000" y="25400"/>
                  </a:lnTo>
                  <a:close/>
                  <a:moveTo>
                    <a:pt x="3860800" y="0"/>
                  </a:moveTo>
                  <a:lnTo>
                    <a:pt x="3886200" y="0"/>
                  </a:lnTo>
                  <a:lnTo>
                    <a:pt x="3886200" y="25400"/>
                  </a:lnTo>
                  <a:lnTo>
                    <a:pt x="3860800" y="25400"/>
                  </a:lnTo>
                  <a:close/>
                  <a:moveTo>
                    <a:pt x="3911600" y="0"/>
                  </a:moveTo>
                  <a:lnTo>
                    <a:pt x="3937000" y="0"/>
                  </a:lnTo>
                  <a:lnTo>
                    <a:pt x="3937000" y="25400"/>
                  </a:lnTo>
                  <a:lnTo>
                    <a:pt x="3911600" y="25400"/>
                  </a:lnTo>
                  <a:close/>
                  <a:moveTo>
                    <a:pt x="3962400" y="0"/>
                  </a:moveTo>
                  <a:lnTo>
                    <a:pt x="3987800" y="0"/>
                  </a:lnTo>
                  <a:lnTo>
                    <a:pt x="3987800" y="25400"/>
                  </a:lnTo>
                  <a:lnTo>
                    <a:pt x="3962400" y="25400"/>
                  </a:lnTo>
                  <a:close/>
                  <a:moveTo>
                    <a:pt x="4013200" y="0"/>
                  </a:moveTo>
                  <a:lnTo>
                    <a:pt x="4038600" y="0"/>
                  </a:lnTo>
                  <a:lnTo>
                    <a:pt x="4038600" y="25400"/>
                  </a:lnTo>
                  <a:lnTo>
                    <a:pt x="4013200" y="25400"/>
                  </a:lnTo>
                  <a:close/>
                  <a:moveTo>
                    <a:pt x="4064000" y="0"/>
                  </a:moveTo>
                  <a:lnTo>
                    <a:pt x="4089400" y="0"/>
                  </a:lnTo>
                  <a:lnTo>
                    <a:pt x="4089400" y="25400"/>
                  </a:lnTo>
                  <a:lnTo>
                    <a:pt x="4064000" y="25400"/>
                  </a:lnTo>
                  <a:close/>
                  <a:moveTo>
                    <a:pt x="4114800" y="0"/>
                  </a:moveTo>
                  <a:lnTo>
                    <a:pt x="4140200" y="0"/>
                  </a:lnTo>
                  <a:lnTo>
                    <a:pt x="4140200" y="25400"/>
                  </a:lnTo>
                  <a:lnTo>
                    <a:pt x="4114800" y="25400"/>
                  </a:lnTo>
                  <a:close/>
                  <a:moveTo>
                    <a:pt x="4165600" y="0"/>
                  </a:moveTo>
                  <a:lnTo>
                    <a:pt x="4191000" y="0"/>
                  </a:lnTo>
                  <a:lnTo>
                    <a:pt x="4191000" y="25400"/>
                  </a:lnTo>
                  <a:lnTo>
                    <a:pt x="4165600" y="25400"/>
                  </a:lnTo>
                  <a:close/>
                  <a:moveTo>
                    <a:pt x="4216400" y="0"/>
                  </a:moveTo>
                  <a:lnTo>
                    <a:pt x="4241800" y="0"/>
                  </a:lnTo>
                  <a:lnTo>
                    <a:pt x="4241800" y="25400"/>
                  </a:lnTo>
                  <a:lnTo>
                    <a:pt x="4216400" y="25400"/>
                  </a:lnTo>
                  <a:close/>
                  <a:moveTo>
                    <a:pt x="4267200" y="0"/>
                  </a:moveTo>
                  <a:lnTo>
                    <a:pt x="4292600" y="0"/>
                  </a:lnTo>
                  <a:lnTo>
                    <a:pt x="4292600" y="25400"/>
                  </a:lnTo>
                  <a:lnTo>
                    <a:pt x="4267200" y="25400"/>
                  </a:lnTo>
                  <a:close/>
                  <a:moveTo>
                    <a:pt x="4318000" y="0"/>
                  </a:moveTo>
                  <a:lnTo>
                    <a:pt x="4343400" y="0"/>
                  </a:lnTo>
                  <a:lnTo>
                    <a:pt x="4343400" y="25400"/>
                  </a:lnTo>
                  <a:lnTo>
                    <a:pt x="4318000" y="25400"/>
                  </a:lnTo>
                  <a:close/>
                  <a:moveTo>
                    <a:pt x="4368800" y="0"/>
                  </a:moveTo>
                  <a:lnTo>
                    <a:pt x="4394200" y="0"/>
                  </a:lnTo>
                  <a:lnTo>
                    <a:pt x="4394200" y="25400"/>
                  </a:lnTo>
                  <a:lnTo>
                    <a:pt x="4368800" y="25400"/>
                  </a:lnTo>
                  <a:close/>
                  <a:moveTo>
                    <a:pt x="4419600" y="0"/>
                  </a:moveTo>
                  <a:lnTo>
                    <a:pt x="4445000" y="0"/>
                  </a:lnTo>
                  <a:lnTo>
                    <a:pt x="4445000" y="25400"/>
                  </a:lnTo>
                  <a:lnTo>
                    <a:pt x="4419600" y="25400"/>
                  </a:lnTo>
                  <a:close/>
                  <a:moveTo>
                    <a:pt x="4470400" y="0"/>
                  </a:moveTo>
                  <a:lnTo>
                    <a:pt x="4495800" y="0"/>
                  </a:lnTo>
                  <a:lnTo>
                    <a:pt x="4495800" y="25400"/>
                  </a:lnTo>
                  <a:lnTo>
                    <a:pt x="4470400" y="25400"/>
                  </a:lnTo>
                  <a:close/>
                  <a:moveTo>
                    <a:pt x="4521200" y="0"/>
                  </a:moveTo>
                  <a:lnTo>
                    <a:pt x="4546600" y="0"/>
                  </a:lnTo>
                  <a:lnTo>
                    <a:pt x="4546600" y="25400"/>
                  </a:lnTo>
                  <a:lnTo>
                    <a:pt x="4521200" y="25400"/>
                  </a:lnTo>
                  <a:close/>
                  <a:moveTo>
                    <a:pt x="4572000" y="0"/>
                  </a:moveTo>
                  <a:lnTo>
                    <a:pt x="4597400" y="0"/>
                  </a:lnTo>
                  <a:lnTo>
                    <a:pt x="4597400" y="25400"/>
                  </a:lnTo>
                  <a:lnTo>
                    <a:pt x="4572000" y="25400"/>
                  </a:lnTo>
                  <a:close/>
                  <a:moveTo>
                    <a:pt x="4622800" y="0"/>
                  </a:moveTo>
                  <a:lnTo>
                    <a:pt x="4648200" y="0"/>
                  </a:lnTo>
                  <a:lnTo>
                    <a:pt x="4648200" y="25400"/>
                  </a:lnTo>
                  <a:lnTo>
                    <a:pt x="4622800" y="25400"/>
                  </a:lnTo>
                  <a:close/>
                  <a:moveTo>
                    <a:pt x="4673600" y="0"/>
                  </a:moveTo>
                  <a:lnTo>
                    <a:pt x="4699000" y="0"/>
                  </a:lnTo>
                  <a:lnTo>
                    <a:pt x="4699000" y="25400"/>
                  </a:lnTo>
                  <a:lnTo>
                    <a:pt x="4673600" y="25400"/>
                  </a:lnTo>
                  <a:close/>
                  <a:moveTo>
                    <a:pt x="4724400" y="0"/>
                  </a:moveTo>
                  <a:lnTo>
                    <a:pt x="4749800" y="0"/>
                  </a:lnTo>
                  <a:lnTo>
                    <a:pt x="4749800" y="25400"/>
                  </a:lnTo>
                  <a:lnTo>
                    <a:pt x="4724400" y="25400"/>
                  </a:lnTo>
                  <a:close/>
                  <a:moveTo>
                    <a:pt x="4775200" y="0"/>
                  </a:moveTo>
                  <a:lnTo>
                    <a:pt x="4800600" y="0"/>
                  </a:lnTo>
                  <a:lnTo>
                    <a:pt x="4800600" y="25400"/>
                  </a:lnTo>
                  <a:lnTo>
                    <a:pt x="4775200" y="25400"/>
                  </a:lnTo>
                  <a:close/>
                  <a:moveTo>
                    <a:pt x="4826000" y="0"/>
                  </a:moveTo>
                  <a:lnTo>
                    <a:pt x="4851400" y="0"/>
                  </a:lnTo>
                  <a:lnTo>
                    <a:pt x="4851400" y="25400"/>
                  </a:lnTo>
                  <a:lnTo>
                    <a:pt x="4826000" y="25400"/>
                  </a:lnTo>
                  <a:close/>
                  <a:moveTo>
                    <a:pt x="4876800" y="0"/>
                  </a:moveTo>
                  <a:lnTo>
                    <a:pt x="4902200" y="0"/>
                  </a:lnTo>
                  <a:lnTo>
                    <a:pt x="4902200" y="25400"/>
                  </a:lnTo>
                  <a:lnTo>
                    <a:pt x="4876800" y="25400"/>
                  </a:lnTo>
                  <a:close/>
                  <a:moveTo>
                    <a:pt x="4927600" y="0"/>
                  </a:moveTo>
                  <a:lnTo>
                    <a:pt x="4953000" y="0"/>
                  </a:lnTo>
                  <a:lnTo>
                    <a:pt x="4953000" y="25400"/>
                  </a:lnTo>
                  <a:lnTo>
                    <a:pt x="4927600" y="25400"/>
                  </a:lnTo>
                  <a:close/>
                  <a:moveTo>
                    <a:pt x="4978400" y="0"/>
                  </a:moveTo>
                  <a:lnTo>
                    <a:pt x="5003800" y="0"/>
                  </a:lnTo>
                  <a:lnTo>
                    <a:pt x="5003800" y="25400"/>
                  </a:lnTo>
                  <a:lnTo>
                    <a:pt x="4978400" y="25400"/>
                  </a:lnTo>
                  <a:close/>
                  <a:moveTo>
                    <a:pt x="5029200" y="0"/>
                  </a:moveTo>
                  <a:lnTo>
                    <a:pt x="5054600" y="0"/>
                  </a:lnTo>
                  <a:lnTo>
                    <a:pt x="5054600" y="25400"/>
                  </a:lnTo>
                  <a:lnTo>
                    <a:pt x="5029200" y="25400"/>
                  </a:lnTo>
                  <a:close/>
                  <a:moveTo>
                    <a:pt x="5080000" y="0"/>
                  </a:moveTo>
                  <a:lnTo>
                    <a:pt x="5105400" y="0"/>
                  </a:lnTo>
                  <a:lnTo>
                    <a:pt x="5105400" y="25400"/>
                  </a:lnTo>
                  <a:lnTo>
                    <a:pt x="5080000" y="25400"/>
                  </a:lnTo>
                  <a:close/>
                  <a:moveTo>
                    <a:pt x="5130800" y="0"/>
                  </a:moveTo>
                  <a:lnTo>
                    <a:pt x="5156200" y="0"/>
                  </a:lnTo>
                  <a:lnTo>
                    <a:pt x="5156200" y="25400"/>
                  </a:lnTo>
                  <a:lnTo>
                    <a:pt x="5130800" y="25400"/>
                  </a:lnTo>
                  <a:close/>
                  <a:moveTo>
                    <a:pt x="5181600" y="0"/>
                  </a:moveTo>
                  <a:lnTo>
                    <a:pt x="5207000" y="0"/>
                  </a:lnTo>
                  <a:lnTo>
                    <a:pt x="5207000" y="25400"/>
                  </a:lnTo>
                  <a:lnTo>
                    <a:pt x="5181600" y="25400"/>
                  </a:lnTo>
                  <a:close/>
                  <a:moveTo>
                    <a:pt x="5232400" y="0"/>
                  </a:moveTo>
                  <a:lnTo>
                    <a:pt x="5257800" y="0"/>
                  </a:lnTo>
                  <a:lnTo>
                    <a:pt x="5257800" y="25400"/>
                  </a:lnTo>
                  <a:lnTo>
                    <a:pt x="5232400" y="25400"/>
                  </a:lnTo>
                  <a:close/>
                  <a:moveTo>
                    <a:pt x="5283200" y="0"/>
                  </a:moveTo>
                  <a:lnTo>
                    <a:pt x="5308600" y="0"/>
                  </a:lnTo>
                  <a:lnTo>
                    <a:pt x="5308600" y="25400"/>
                  </a:lnTo>
                  <a:lnTo>
                    <a:pt x="5283200" y="25400"/>
                  </a:lnTo>
                  <a:close/>
                  <a:moveTo>
                    <a:pt x="5334000" y="0"/>
                  </a:moveTo>
                  <a:lnTo>
                    <a:pt x="5359400" y="0"/>
                  </a:lnTo>
                  <a:lnTo>
                    <a:pt x="5359400" y="25400"/>
                  </a:lnTo>
                  <a:lnTo>
                    <a:pt x="5334000" y="25400"/>
                  </a:lnTo>
                  <a:close/>
                  <a:moveTo>
                    <a:pt x="5384800" y="0"/>
                  </a:moveTo>
                  <a:lnTo>
                    <a:pt x="5410200" y="0"/>
                  </a:lnTo>
                  <a:lnTo>
                    <a:pt x="5410200" y="25400"/>
                  </a:lnTo>
                  <a:lnTo>
                    <a:pt x="5384800" y="25400"/>
                  </a:lnTo>
                  <a:close/>
                  <a:moveTo>
                    <a:pt x="5435600" y="0"/>
                  </a:moveTo>
                  <a:lnTo>
                    <a:pt x="5461000" y="0"/>
                  </a:lnTo>
                  <a:lnTo>
                    <a:pt x="5461000" y="25400"/>
                  </a:lnTo>
                  <a:lnTo>
                    <a:pt x="5435600" y="25400"/>
                  </a:lnTo>
                  <a:close/>
                  <a:moveTo>
                    <a:pt x="5486400" y="0"/>
                  </a:moveTo>
                  <a:lnTo>
                    <a:pt x="5511800" y="0"/>
                  </a:lnTo>
                  <a:lnTo>
                    <a:pt x="5511800" y="25400"/>
                  </a:lnTo>
                  <a:lnTo>
                    <a:pt x="5486400" y="25400"/>
                  </a:lnTo>
                  <a:close/>
                  <a:moveTo>
                    <a:pt x="5537200" y="0"/>
                  </a:moveTo>
                  <a:lnTo>
                    <a:pt x="5562600" y="0"/>
                  </a:lnTo>
                  <a:lnTo>
                    <a:pt x="5562600" y="25400"/>
                  </a:lnTo>
                  <a:lnTo>
                    <a:pt x="5537200" y="25400"/>
                  </a:lnTo>
                  <a:close/>
                  <a:moveTo>
                    <a:pt x="5588000" y="0"/>
                  </a:moveTo>
                  <a:lnTo>
                    <a:pt x="5613400" y="0"/>
                  </a:lnTo>
                  <a:lnTo>
                    <a:pt x="5613400" y="25400"/>
                  </a:lnTo>
                  <a:lnTo>
                    <a:pt x="5588000" y="25400"/>
                  </a:lnTo>
                  <a:close/>
                  <a:moveTo>
                    <a:pt x="5638800" y="0"/>
                  </a:moveTo>
                  <a:lnTo>
                    <a:pt x="5664200" y="0"/>
                  </a:lnTo>
                  <a:lnTo>
                    <a:pt x="5664200" y="25400"/>
                  </a:lnTo>
                  <a:lnTo>
                    <a:pt x="5638800" y="25400"/>
                  </a:lnTo>
                  <a:close/>
                  <a:moveTo>
                    <a:pt x="5689600" y="0"/>
                  </a:moveTo>
                  <a:lnTo>
                    <a:pt x="5715000" y="0"/>
                  </a:lnTo>
                  <a:lnTo>
                    <a:pt x="5715000" y="25400"/>
                  </a:lnTo>
                  <a:lnTo>
                    <a:pt x="5689600" y="25400"/>
                  </a:lnTo>
                  <a:close/>
                  <a:moveTo>
                    <a:pt x="5740400" y="0"/>
                  </a:moveTo>
                  <a:lnTo>
                    <a:pt x="5765800" y="0"/>
                  </a:lnTo>
                  <a:lnTo>
                    <a:pt x="5765800" y="25400"/>
                  </a:lnTo>
                  <a:lnTo>
                    <a:pt x="5740400" y="25400"/>
                  </a:lnTo>
                  <a:close/>
                  <a:moveTo>
                    <a:pt x="5791200" y="0"/>
                  </a:moveTo>
                  <a:lnTo>
                    <a:pt x="5816600" y="0"/>
                  </a:lnTo>
                  <a:lnTo>
                    <a:pt x="5816600" y="25400"/>
                  </a:lnTo>
                  <a:lnTo>
                    <a:pt x="5791200" y="25400"/>
                  </a:lnTo>
                  <a:close/>
                  <a:moveTo>
                    <a:pt x="5842000" y="0"/>
                  </a:moveTo>
                  <a:lnTo>
                    <a:pt x="5867400" y="0"/>
                  </a:lnTo>
                  <a:lnTo>
                    <a:pt x="5867400" y="25400"/>
                  </a:lnTo>
                  <a:lnTo>
                    <a:pt x="5842000" y="25400"/>
                  </a:lnTo>
                  <a:close/>
                  <a:moveTo>
                    <a:pt x="5892800" y="0"/>
                  </a:moveTo>
                  <a:lnTo>
                    <a:pt x="5918200" y="0"/>
                  </a:lnTo>
                  <a:lnTo>
                    <a:pt x="5918200" y="25400"/>
                  </a:lnTo>
                  <a:lnTo>
                    <a:pt x="5892800" y="25400"/>
                  </a:lnTo>
                  <a:close/>
                  <a:moveTo>
                    <a:pt x="5943600" y="0"/>
                  </a:moveTo>
                  <a:lnTo>
                    <a:pt x="5969000" y="0"/>
                  </a:lnTo>
                  <a:lnTo>
                    <a:pt x="5969000" y="25400"/>
                  </a:lnTo>
                  <a:lnTo>
                    <a:pt x="5943600" y="25400"/>
                  </a:lnTo>
                  <a:close/>
                  <a:moveTo>
                    <a:pt x="5994400" y="0"/>
                  </a:moveTo>
                  <a:lnTo>
                    <a:pt x="6019800" y="0"/>
                  </a:lnTo>
                  <a:lnTo>
                    <a:pt x="6019800" y="25400"/>
                  </a:lnTo>
                  <a:lnTo>
                    <a:pt x="5994400" y="25400"/>
                  </a:lnTo>
                  <a:close/>
                  <a:moveTo>
                    <a:pt x="6045200" y="0"/>
                  </a:moveTo>
                  <a:lnTo>
                    <a:pt x="6070600" y="0"/>
                  </a:lnTo>
                  <a:lnTo>
                    <a:pt x="6070600" y="25400"/>
                  </a:lnTo>
                  <a:lnTo>
                    <a:pt x="6045200" y="25400"/>
                  </a:lnTo>
                  <a:close/>
                  <a:moveTo>
                    <a:pt x="6096000" y="0"/>
                  </a:moveTo>
                  <a:lnTo>
                    <a:pt x="6121400" y="0"/>
                  </a:lnTo>
                  <a:lnTo>
                    <a:pt x="6121400" y="25400"/>
                  </a:lnTo>
                  <a:lnTo>
                    <a:pt x="6096000" y="25400"/>
                  </a:lnTo>
                  <a:close/>
                  <a:moveTo>
                    <a:pt x="6146800" y="0"/>
                  </a:moveTo>
                  <a:lnTo>
                    <a:pt x="6172200" y="0"/>
                  </a:lnTo>
                  <a:lnTo>
                    <a:pt x="6172200" y="25400"/>
                  </a:lnTo>
                  <a:lnTo>
                    <a:pt x="6146800" y="25400"/>
                  </a:lnTo>
                  <a:close/>
                  <a:moveTo>
                    <a:pt x="6197600" y="0"/>
                  </a:moveTo>
                  <a:lnTo>
                    <a:pt x="6223000" y="0"/>
                  </a:lnTo>
                  <a:lnTo>
                    <a:pt x="6223000" y="25400"/>
                  </a:lnTo>
                  <a:lnTo>
                    <a:pt x="6197600" y="25400"/>
                  </a:lnTo>
                  <a:close/>
                  <a:moveTo>
                    <a:pt x="6248400" y="0"/>
                  </a:moveTo>
                  <a:lnTo>
                    <a:pt x="6273800" y="0"/>
                  </a:lnTo>
                  <a:lnTo>
                    <a:pt x="6273800" y="25400"/>
                  </a:lnTo>
                  <a:lnTo>
                    <a:pt x="6248400" y="25400"/>
                  </a:lnTo>
                  <a:close/>
                  <a:moveTo>
                    <a:pt x="6299200" y="0"/>
                  </a:moveTo>
                  <a:lnTo>
                    <a:pt x="6324600" y="0"/>
                  </a:lnTo>
                  <a:lnTo>
                    <a:pt x="6324600" y="25400"/>
                  </a:lnTo>
                  <a:lnTo>
                    <a:pt x="6299200" y="25400"/>
                  </a:lnTo>
                  <a:close/>
                  <a:moveTo>
                    <a:pt x="6350000" y="0"/>
                  </a:moveTo>
                  <a:lnTo>
                    <a:pt x="6375400" y="0"/>
                  </a:lnTo>
                  <a:lnTo>
                    <a:pt x="6375400" y="25400"/>
                  </a:lnTo>
                  <a:lnTo>
                    <a:pt x="6350000" y="25400"/>
                  </a:lnTo>
                  <a:close/>
                  <a:moveTo>
                    <a:pt x="6400800" y="0"/>
                  </a:moveTo>
                  <a:lnTo>
                    <a:pt x="6426200" y="0"/>
                  </a:lnTo>
                  <a:lnTo>
                    <a:pt x="6426200" y="25400"/>
                  </a:lnTo>
                  <a:lnTo>
                    <a:pt x="6400800" y="25400"/>
                  </a:lnTo>
                  <a:close/>
                  <a:moveTo>
                    <a:pt x="6451600" y="0"/>
                  </a:moveTo>
                  <a:lnTo>
                    <a:pt x="6477000" y="0"/>
                  </a:lnTo>
                  <a:lnTo>
                    <a:pt x="6477000" y="25400"/>
                  </a:lnTo>
                  <a:lnTo>
                    <a:pt x="6451600" y="25400"/>
                  </a:lnTo>
                  <a:close/>
                  <a:moveTo>
                    <a:pt x="6502400" y="0"/>
                  </a:moveTo>
                  <a:lnTo>
                    <a:pt x="6527800" y="0"/>
                  </a:lnTo>
                  <a:lnTo>
                    <a:pt x="6527800" y="25400"/>
                  </a:lnTo>
                  <a:lnTo>
                    <a:pt x="6502400" y="25400"/>
                  </a:lnTo>
                  <a:close/>
                  <a:moveTo>
                    <a:pt x="6553200" y="0"/>
                  </a:moveTo>
                  <a:lnTo>
                    <a:pt x="6578600" y="0"/>
                  </a:lnTo>
                  <a:lnTo>
                    <a:pt x="6578600" y="25400"/>
                  </a:lnTo>
                  <a:lnTo>
                    <a:pt x="6553200" y="25400"/>
                  </a:lnTo>
                  <a:close/>
                  <a:moveTo>
                    <a:pt x="6604000" y="0"/>
                  </a:moveTo>
                  <a:lnTo>
                    <a:pt x="6629400" y="0"/>
                  </a:lnTo>
                  <a:lnTo>
                    <a:pt x="6629400" y="25400"/>
                  </a:lnTo>
                  <a:lnTo>
                    <a:pt x="6604000" y="25400"/>
                  </a:lnTo>
                  <a:close/>
                  <a:moveTo>
                    <a:pt x="6654800" y="0"/>
                  </a:moveTo>
                  <a:lnTo>
                    <a:pt x="6680200" y="0"/>
                  </a:lnTo>
                  <a:lnTo>
                    <a:pt x="6680200" y="25400"/>
                  </a:lnTo>
                  <a:lnTo>
                    <a:pt x="6654800" y="25400"/>
                  </a:lnTo>
                  <a:close/>
                  <a:moveTo>
                    <a:pt x="6705600" y="0"/>
                  </a:moveTo>
                  <a:lnTo>
                    <a:pt x="6731000" y="0"/>
                  </a:lnTo>
                  <a:lnTo>
                    <a:pt x="6731000" y="25400"/>
                  </a:lnTo>
                  <a:lnTo>
                    <a:pt x="6705600" y="25400"/>
                  </a:lnTo>
                  <a:close/>
                  <a:moveTo>
                    <a:pt x="6756400" y="0"/>
                  </a:moveTo>
                  <a:lnTo>
                    <a:pt x="6781800" y="0"/>
                  </a:lnTo>
                  <a:lnTo>
                    <a:pt x="6781800" y="25400"/>
                  </a:lnTo>
                  <a:lnTo>
                    <a:pt x="6756400" y="25400"/>
                  </a:lnTo>
                  <a:close/>
                  <a:moveTo>
                    <a:pt x="6807200" y="0"/>
                  </a:moveTo>
                  <a:lnTo>
                    <a:pt x="6832600" y="0"/>
                  </a:lnTo>
                  <a:lnTo>
                    <a:pt x="6832600" y="25400"/>
                  </a:lnTo>
                  <a:lnTo>
                    <a:pt x="6807200" y="25400"/>
                  </a:lnTo>
                  <a:close/>
                  <a:moveTo>
                    <a:pt x="6858000" y="0"/>
                  </a:moveTo>
                  <a:lnTo>
                    <a:pt x="6883400" y="0"/>
                  </a:lnTo>
                  <a:lnTo>
                    <a:pt x="6883400" y="25400"/>
                  </a:lnTo>
                  <a:lnTo>
                    <a:pt x="6858000" y="25400"/>
                  </a:lnTo>
                  <a:close/>
                  <a:moveTo>
                    <a:pt x="6908800" y="0"/>
                  </a:moveTo>
                  <a:lnTo>
                    <a:pt x="6934200" y="0"/>
                  </a:lnTo>
                  <a:lnTo>
                    <a:pt x="6934200" y="25400"/>
                  </a:lnTo>
                  <a:lnTo>
                    <a:pt x="6908800" y="25400"/>
                  </a:lnTo>
                  <a:close/>
                  <a:moveTo>
                    <a:pt x="6959600" y="0"/>
                  </a:moveTo>
                  <a:lnTo>
                    <a:pt x="6985000" y="0"/>
                  </a:lnTo>
                  <a:lnTo>
                    <a:pt x="6985000" y="25400"/>
                  </a:lnTo>
                  <a:lnTo>
                    <a:pt x="6959600" y="25400"/>
                  </a:lnTo>
                  <a:close/>
                  <a:moveTo>
                    <a:pt x="7010400" y="0"/>
                  </a:moveTo>
                  <a:lnTo>
                    <a:pt x="7035800" y="0"/>
                  </a:lnTo>
                  <a:lnTo>
                    <a:pt x="7035800" y="25400"/>
                  </a:lnTo>
                  <a:lnTo>
                    <a:pt x="7010400" y="25400"/>
                  </a:lnTo>
                  <a:close/>
                  <a:moveTo>
                    <a:pt x="7061200" y="0"/>
                  </a:moveTo>
                  <a:lnTo>
                    <a:pt x="7086600" y="0"/>
                  </a:lnTo>
                  <a:lnTo>
                    <a:pt x="7086600" y="25400"/>
                  </a:lnTo>
                  <a:lnTo>
                    <a:pt x="7061200" y="25400"/>
                  </a:lnTo>
                  <a:close/>
                  <a:moveTo>
                    <a:pt x="7112000" y="0"/>
                  </a:moveTo>
                  <a:lnTo>
                    <a:pt x="7137400" y="0"/>
                  </a:lnTo>
                  <a:lnTo>
                    <a:pt x="7137400" y="25400"/>
                  </a:lnTo>
                  <a:lnTo>
                    <a:pt x="7112000" y="25400"/>
                  </a:lnTo>
                  <a:close/>
                  <a:moveTo>
                    <a:pt x="7162800" y="0"/>
                  </a:moveTo>
                  <a:lnTo>
                    <a:pt x="7188200" y="0"/>
                  </a:lnTo>
                  <a:lnTo>
                    <a:pt x="7188200" y="25400"/>
                  </a:lnTo>
                  <a:lnTo>
                    <a:pt x="7162800" y="25400"/>
                  </a:lnTo>
                  <a:close/>
                  <a:moveTo>
                    <a:pt x="7213600" y="0"/>
                  </a:moveTo>
                  <a:lnTo>
                    <a:pt x="7239000" y="0"/>
                  </a:lnTo>
                  <a:lnTo>
                    <a:pt x="7239000" y="25400"/>
                  </a:lnTo>
                  <a:lnTo>
                    <a:pt x="7213600" y="25400"/>
                  </a:lnTo>
                  <a:close/>
                  <a:moveTo>
                    <a:pt x="7264400" y="0"/>
                  </a:moveTo>
                  <a:lnTo>
                    <a:pt x="7289800" y="0"/>
                  </a:lnTo>
                  <a:lnTo>
                    <a:pt x="7289800" y="25400"/>
                  </a:lnTo>
                  <a:lnTo>
                    <a:pt x="7264400" y="25400"/>
                  </a:lnTo>
                  <a:close/>
                  <a:moveTo>
                    <a:pt x="7315200" y="0"/>
                  </a:moveTo>
                  <a:lnTo>
                    <a:pt x="7340600" y="0"/>
                  </a:lnTo>
                  <a:lnTo>
                    <a:pt x="7340600" y="25400"/>
                  </a:lnTo>
                  <a:lnTo>
                    <a:pt x="7315200" y="25400"/>
                  </a:lnTo>
                  <a:close/>
                  <a:moveTo>
                    <a:pt x="7366000" y="0"/>
                  </a:moveTo>
                  <a:lnTo>
                    <a:pt x="7391400" y="0"/>
                  </a:lnTo>
                  <a:lnTo>
                    <a:pt x="7391400" y="25400"/>
                  </a:lnTo>
                  <a:lnTo>
                    <a:pt x="7366000" y="25400"/>
                  </a:lnTo>
                  <a:close/>
                  <a:moveTo>
                    <a:pt x="7416800" y="0"/>
                  </a:moveTo>
                  <a:lnTo>
                    <a:pt x="7442200" y="0"/>
                  </a:lnTo>
                  <a:lnTo>
                    <a:pt x="7442200" y="25400"/>
                  </a:lnTo>
                  <a:lnTo>
                    <a:pt x="7416800" y="25400"/>
                  </a:lnTo>
                  <a:close/>
                  <a:moveTo>
                    <a:pt x="7467600" y="0"/>
                  </a:moveTo>
                  <a:lnTo>
                    <a:pt x="7493000" y="0"/>
                  </a:lnTo>
                  <a:lnTo>
                    <a:pt x="7493000" y="25400"/>
                  </a:lnTo>
                  <a:lnTo>
                    <a:pt x="7467600" y="25400"/>
                  </a:lnTo>
                  <a:close/>
                  <a:moveTo>
                    <a:pt x="7518400" y="0"/>
                  </a:moveTo>
                  <a:lnTo>
                    <a:pt x="7543800" y="0"/>
                  </a:lnTo>
                  <a:lnTo>
                    <a:pt x="7543800" y="25400"/>
                  </a:lnTo>
                  <a:lnTo>
                    <a:pt x="7518400" y="25400"/>
                  </a:lnTo>
                  <a:close/>
                  <a:moveTo>
                    <a:pt x="7569200" y="0"/>
                  </a:moveTo>
                  <a:lnTo>
                    <a:pt x="7594600" y="0"/>
                  </a:lnTo>
                  <a:lnTo>
                    <a:pt x="7594600" y="25400"/>
                  </a:lnTo>
                  <a:lnTo>
                    <a:pt x="7569200" y="25400"/>
                  </a:lnTo>
                  <a:close/>
                  <a:moveTo>
                    <a:pt x="7620000" y="0"/>
                  </a:moveTo>
                  <a:lnTo>
                    <a:pt x="7645400" y="0"/>
                  </a:lnTo>
                  <a:lnTo>
                    <a:pt x="7645400" y="25400"/>
                  </a:lnTo>
                  <a:lnTo>
                    <a:pt x="7620000" y="25400"/>
                  </a:lnTo>
                  <a:close/>
                  <a:moveTo>
                    <a:pt x="7670800" y="0"/>
                  </a:moveTo>
                  <a:lnTo>
                    <a:pt x="7696200" y="0"/>
                  </a:lnTo>
                  <a:lnTo>
                    <a:pt x="7696200" y="25400"/>
                  </a:lnTo>
                  <a:lnTo>
                    <a:pt x="7670800" y="25400"/>
                  </a:lnTo>
                  <a:close/>
                  <a:moveTo>
                    <a:pt x="7721600" y="0"/>
                  </a:moveTo>
                  <a:lnTo>
                    <a:pt x="7747000" y="0"/>
                  </a:lnTo>
                  <a:lnTo>
                    <a:pt x="7747000" y="25400"/>
                  </a:lnTo>
                  <a:lnTo>
                    <a:pt x="7721600" y="25400"/>
                  </a:lnTo>
                  <a:close/>
                  <a:moveTo>
                    <a:pt x="7772400" y="0"/>
                  </a:moveTo>
                  <a:lnTo>
                    <a:pt x="7797800" y="0"/>
                  </a:lnTo>
                  <a:lnTo>
                    <a:pt x="7797800" y="25400"/>
                  </a:lnTo>
                  <a:lnTo>
                    <a:pt x="7772400" y="25400"/>
                  </a:lnTo>
                  <a:close/>
                  <a:moveTo>
                    <a:pt x="7823200" y="0"/>
                  </a:moveTo>
                  <a:lnTo>
                    <a:pt x="7848600" y="0"/>
                  </a:lnTo>
                  <a:lnTo>
                    <a:pt x="7848600" y="25400"/>
                  </a:lnTo>
                  <a:lnTo>
                    <a:pt x="7823200" y="25400"/>
                  </a:lnTo>
                  <a:close/>
                  <a:moveTo>
                    <a:pt x="7874000" y="0"/>
                  </a:moveTo>
                  <a:lnTo>
                    <a:pt x="7899400" y="0"/>
                  </a:lnTo>
                  <a:lnTo>
                    <a:pt x="7899400" y="25400"/>
                  </a:lnTo>
                  <a:lnTo>
                    <a:pt x="7874000" y="25400"/>
                  </a:lnTo>
                  <a:close/>
                  <a:moveTo>
                    <a:pt x="7924800" y="0"/>
                  </a:moveTo>
                  <a:lnTo>
                    <a:pt x="7950200" y="0"/>
                  </a:lnTo>
                  <a:lnTo>
                    <a:pt x="7950200" y="25400"/>
                  </a:lnTo>
                  <a:lnTo>
                    <a:pt x="7924800" y="25400"/>
                  </a:lnTo>
                  <a:close/>
                  <a:moveTo>
                    <a:pt x="7975600" y="0"/>
                  </a:moveTo>
                  <a:lnTo>
                    <a:pt x="8001000" y="0"/>
                  </a:lnTo>
                  <a:lnTo>
                    <a:pt x="8001000" y="25400"/>
                  </a:lnTo>
                  <a:lnTo>
                    <a:pt x="7975600" y="25400"/>
                  </a:lnTo>
                  <a:close/>
                  <a:moveTo>
                    <a:pt x="8026400" y="0"/>
                  </a:moveTo>
                  <a:lnTo>
                    <a:pt x="8051800" y="0"/>
                  </a:lnTo>
                  <a:lnTo>
                    <a:pt x="8051800" y="25400"/>
                  </a:lnTo>
                  <a:lnTo>
                    <a:pt x="8026400" y="25400"/>
                  </a:lnTo>
                  <a:close/>
                  <a:moveTo>
                    <a:pt x="8077200" y="0"/>
                  </a:moveTo>
                  <a:lnTo>
                    <a:pt x="8102600" y="0"/>
                  </a:lnTo>
                  <a:lnTo>
                    <a:pt x="8102600" y="25400"/>
                  </a:lnTo>
                  <a:lnTo>
                    <a:pt x="8077200" y="25400"/>
                  </a:lnTo>
                  <a:close/>
                  <a:moveTo>
                    <a:pt x="8128000" y="0"/>
                  </a:moveTo>
                  <a:lnTo>
                    <a:pt x="8153400" y="0"/>
                  </a:lnTo>
                  <a:lnTo>
                    <a:pt x="8153400" y="25400"/>
                  </a:lnTo>
                  <a:lnTo>
                    <a:pt x="8128000" y="25400"/>
                  </a:lnTo>
                  <a:close/>
                  <a:moveTo>
                    <a:pt x="8178800" y="0"/>
                  </a:moveTo>
                  <a:lnTo>
                    <a:pt x="8204200" y="0"/>
                  </a:lnTo>
                  <a:lnTo>
                    <a:pt x="8204200" y="25400"/>
                  </a:lnTo>
                  <a:lnTo>
                    <a:pt x="8178800" y="25400"/>
                  </a:lnTo>
                  <a:close/>
                  <a:moveTo>
                    <a:pt x="8229600" y="0"/>
                  </a:moveTo>
                  <a:lnTo>
                    <a:pt x="8255000" y="0"/>
                  </a:lnTo>
                  <a:lnTo>
                    <a:pt x="8255000" y="25400"/>
                  </a:lnTo>
                  <a:lnTo>
                    <a:pt x="8229600" y="25400"/>
                  </a:lnTo>
                  <a:close/>
                  <a:moveTo>
                    <a:pt x="8280400" y="0"/>
                  </a:moveTo>
                  <a:lnTo>
                    <a:pt x="8305800" y="0"/>
                  </a:lnTo>
                  <a:lnTo>
                    <a:pt x="8305800" y="25400"/>
                  </a:lnTo>
                  <a:lnTo>
                    <a:pt x="8280400" y="25400"/>
                  </a:lnTo>
                  <a:close/>
                  <a:moveTo>
                    <a:pt x="8331200" y="0"/>
                  </a:moveTo>
                  <a:lnTo>
                    <a:pt x="8356600" y="0"/>
                  </a:lnTo>
                  <a:lnTo>
                    <a:pt x="8356600" y="25400"/>
                  </a:lnTo>
                  <a:lnTo>
                    <a:pt x="8331200" y="25400"/>
                  </a:lnTo>
                  <a:close/>
                  <a:moveTo>
                    <a:pt x="8382000" y="0"/>
                  </a:moveTo>
                  <a:lnTo>
                    <a:pt x="8407400" y="0"/>
                  </a:lnTo>
                  <a:lnTo>
                    <a:pt x="8407400" y="25400"/>
                  </a:lnTo>
                  <a:lnTo>
                    <a:pt x="8382000" y="25400"/>
                  </a:lnTo>
                  <a:close/>
                  <a:moveTo>
                    <a:pt x="8432800" y="0"/>
                  </a:moveTo>
                  <a:lnTo>
                    <a:pt x="8458200" y="0"/>
                  </a:lnTo>
                  <a:lnTo>
                    <a:pt x="8458200" y="25400"/>
                  </a:lnTo>
                  <a:lnTo>
                    <a:pt x="8432800" y="25400"/>
                  </a:lnTo>
                  <a:close/>
                  <a:moveTo>
                    <a:pt x="8483600" y="0"/>
                  </a:moveTo>
                  <a:lnTo>
                    <a:pt x="8509000" y="0"/>
                  </a:lnTo>
                  <a:lnTo>
                    <a:pt x="8509000" y="25400"/>
                  </a:lnTo>
                  <a:lnTo>
                    <a:pt x="8483600" y="25400"/>
                  </a:lnTo>
                  <a:close/>
                  <a:moveTo>
                    <a:pt x="8534400" y="0"/>
                  </a:moveTo>
                  <a:lnTo>
                    <a:pt x="8559800" y="0"/>
                  </a:lnTo>
                  <a:lnTo>
                    <a:pt x="8559800" y="25400"/>
                  </a:lnTo>
                  <a:lnTo>
                    <a:pt x="8534400" y="25400"/>
                  </a:lnTo>
                  <a:close/>
                  <a:moveTo>
                    <a:pt x="8585200" y="0"/>
                  </a:moveTo>
                  <a:lnTo>
                    <a:pt x="8610600" y="0"/>
                  </a:lnTo>
                  <a:lnTo>
                    <a:pt x="8610600" y="25400"/>
                  </a:lnTo>
                  <a:lnTo>
                    <a:pt x="8585200" y="25400"/>
                  </a:lnTo>
                  <a:close/>
                  <a:moveTo>
                    <a:pt x="8636000" y="0"/>
                  </a:moveTo>
                  <a:lnTo>
                    <a:pt x="8661400" y="0"/>
                  </a:lnTo>
                  <a:lnTo>
                    <a:pt x="8661400" y="25400"/>
                  </a:lnTo>
                  <a:lnTo>
                    <a:pt x="8636000" y="25400"/>
                  </a:lnTo>
                  <a:close/>
                  <a:moveTo>
                    <a:pt x="8686800" y="0"/>
                  </a:moveTo>
                  <a:lnTo>
                    <a:pt x="8712200" y="0"/>
                  </a:lnTo>
                  <a:lnTo>
                    <a:pt x="8712200" y="25400"/>
                  </a:lnTo>
                  <a:lnTo>
                    <a:pt x="8686800" y="25400"/>
                  </a:lnTo>
                  <a:close/>
                  <a:moveTo>
                    <a:pt x="8737600" y="0"/>
                  </a:moveTo>
                  <a:lnTo>
                    <a:pt x="8763000" y="0"/>
                  </a:lnTo>
                  <a:lnTo>
                    <a:pt x="8763000" y="25400"/>
                  </a:lnTo>
                  <a:lnTo>
                    <a:pt x="8737600" y="25400"/>
                  </a:lnTo>
                  <a:close/>
                  <a:moveTo>
                    <a:pt x="8788400" y="0"/>
                  </a:moveTo>
                  <a:lnTo>
                    <a:pt x="8813800" y="0"/>
                  </a:lnTo>
                  <a:lnTo>
                    <a:pt x="8813800" y="25400"/>
                  </a:lnTo>
                  <a:lnTo>
                    <a:pt x="8788400" y="25400"/>
                  </a:lnTo>
                  <a:close/>
                  <a:moveTo>
                    <a:pt x="8839200" y="0"/>
                  </a:moveTo>
                  <a:lnTo>
                    <a:pt x="8864600" y="0"/>
                  </a:lnTo>
                  <a:lnTo>
                    <a:pt x="8864600" y="25400"/>
                  </a:lnTo>
                  <a:lnTo>
                    <a:pt x="8839200" y="25400"/>
                  </a:lnTo>
                  <a:close/>
                  <a:moveTo>
                    <a:pt x="8890000" y="0"/>
                  </a:moveTo>
                  <a:lnTo>
                    <a:pt x="8915400" y="0"/>
                  </a:lnTo>
                  <a:lnTo>
                    <a:pt x="8915400" y="25400"/>
                  </a:lnTo>
                  <a:lnTo>
                    <a:pt x="8890000" y="25400"/>
                  </a:lnTo>
                  <a:close/>
                  <a:moveTo>
                    <a:pt x="8940800" y="0"/>
                  </a:moveTo>
                  <a:lnTo>
                    <a:pt x="8966200" y="0"/>
                  </a:lnTo>
                  <a:lnTo>
                    <a:pt x="8966200" y="25400"/>
                  </a:lnTo>
                  <a:lnTo>
                    <a:pt x="8940800" y="25400"/>
                  </a:lnTo>
                  <a:close/>
                  <a:moveTo>
                    <a:pt x="8991600" y="0"/>
                  </a:moveTo>
                  <a:lnTo>
                    <a:pt x="9017000" y="0"/>
                  </a:lnTo>
                  <a:lnTo>
                    <a:pt x="9017000" y="25400"/>
                  </a:lnTo>
                  <a:lnTo>
                    <a:pt x="8991600" y="25400"/>
                  </a:lnTo>
                  <a:close/>
                  <a:moveTo>
                    <a:pt x="9042400" y="0"/>
                  </a:moveTo>
                  <a:lnTo>
                    <a:pt x="9067800" y="0"/>
                  </a:lnTo>
                  <a:lnTo>
                    <a:pt x="9067800" y="25400"/>
                  </a:lnTo>
                  <a:lnTo>
                    <a:pt x="9042400" y="25400"/>
                  </a:lnTo>
                  <a:close/>
                  <a:moveTo>
                    <a:pt x="9093200" y="0"/>
                  </a:moveTo>
                  <a:lnTo>
                    <a:pt x="9118600" y="0"/>
                  </a:lnTo>
                  <a:lnTo>
                    <a:pt x="9118600" y="25400"/>
                  </a:lnTo>
                  <a:lnTo>
                    <a:pt x="9093200" y="25400"/>
                  </a:lnTo>
                  <a:close/>
                  <a:moveTo>
                    <a:pt x="9144000" y="0"/>
                  </a:moveTo>
                  <a:lnTo>
                    <a:pt x="9169400" y="0"/>
                  </a:lnTo>
                  <a:lnTo>
                    <a:pt x="9169400" y="25400"/>
                  </a:lnTo>
                  <a:lnTo>
                    <a:pt x="9144000" y="25400"/>
                  </a:lnTo>
                  <a:close/>
                  <a:moveTo>
                    <a:pt x="9194800" y="0"/>
                  </a:moveTo>
                  <a:lnTo>
                    <a:pt x="9220200" y="0"/>
                  </a:lnTo>
                  <a:lnTo>
                    <a:pt x="9220200" y="25400"/>
                  </a:lnTo>
                  <a:lnTo>
                    <a:pt x="9194800" y="25400"/>
                  </a:lnTo>
                  <a:close/>
                  <a:moveTo>
                    <a:pt x="9245600" y="0"/>
                  </a:moveTo>
                  <a:lnTo>
                    <a:pt x="9271000" y="0"/>
                  </a:lnTo>
                  <a:lnTo>
                    <a:pt x="9271000" y="25400"/>
                  </a:lnTo>
                  <a:lnTo>
                    <a:pt x="9245600" y="25400"/>
                  </a:lnTo>
                  <a:close/>
                  <a:moveTo>
                    <a:pt x="9296400" y="0"/>
                  </a:moveTo>
                  <a:lnTo>
                    <a:pt x="9321800" y="0"/>
                  </a:lnTo>
                  <a:lnTo>
                    <a:pt x="9321800" y="25400"/>
                  </a:lnTo>
                  <a:lnTo>
                    <a:pt x="9296400" y="25400"/>
                  </a:lnTo>
                  <a:close/>
                  <a:moveTo>
                    <a:pt x="9347200" y="0"/>
                  </a:moveTo>
                  <a:lnTo>
                    <a:pt x="9372600" y="0"/>
                  </a:lnTo>
                  <a:lnTo>
                    <a:pt x="9372600" y="25400"/>
                  </a:lnTo>
                  <a:lnTo>
                    <a:pt x="9347200" y="25400"/>
                  </a:lnTo>
                  <a:close/>
                  <a:moveTo>
                    <a:pt x="9398000" y="0"/>
                  </a:moveTo>
                  <a:lnTo>
                    <a:pt x="9423400" y="0"/>
                  </a:lnTo>
                  <a:lnTo>
                    <a:pt x="9423400" y="25400"/>
                  </a:lnTo>
                  <a:lnTo>
                    <a:pt x="9398000" y="25400"/>
                  </a:lnTo>
                  <a:close/>
                  <a:moveTo>
                    <a:pt x="0" y="0"/>
                  </a:moveTo>
                  <a:lnTo>
                    <a:pt x="25400" y="0"/>
                  </a:lnTo>
                  <a:lnTo>
                    <a:pt x="25400" y="25400"/>
                  </a:lnTo>
                  <a:lnTo>
                    <a:pt x="0" y="25400"/>
                  </a:lnTo>
                  <a:close/>
                </a:path>
              </a:pathLst>
            </a:custGeom>
            <a:solidFill>
              <a:srgbClr val="D9D9D9"/>
            </a:solidFill>
          </p:spPr>
        </p:sp>
      </p:grpSp>
      <p:grpSp>
        <p:nvGrpSpPr>
          <p:cNvPr id="7" name="Group 7"/>
          <p:cNvGrpSpPr/>
          <p:nvPr/>
        </p:nvGrpSpPr>
        <p:grpSpPr>
          <a:xfrm>
            <a:off x="7734472" y="6456229"/>
            <a:ext cx="7096959" cy="19050"/>
            <a:chOff x="0" y="0"/>
            <a:chExt cx="9462612" cy="25400"/>
          </a:xfrm>
        </p:grpSpPr>
        <p:sp>
          <p:nvSpPr>
            <p:cNvPr id="8" name="Freeform 8"/>
            <p:cNvSpPr/>
            <p:nvPr/>
          </p:nvSpPr>
          <p:spPr>
            <a:xfrm>
              <a:off x="12700" y="0"/>
              <a:ext cx="9423400" cy="25400"/>
            </a:xfrm>
            <a:custGeom>
              <a:avLst/>
              <a:gdLst/>
              <a:ahLst/>
              <a:cxnLst/>
              <a:rect l="l" t="t" r="r" b="b"/>
              <a:pathLst>
                <a:path w="9423400" h="25400">
                  <a:moveTo>
                    <a:pt x="50800" y="0"/>
                  </a:moveTo>
                  <a:lnTo>
                    <a:pt x="76200" y="0"/>
                  </a:lnTo>
                  <a:lnTo>
                    <a:pt x="76200" y="25400"/>
                  </a:lnTo>
                  <a:lnTo>
                    <a:pt x="50800" y="25400"/>
                  </a:lnTo>
                  <a:close/>
                  <a:moveTo>
                    <a:pt x="101600" y="0"/>
                  </a:moveTo>
                  <a:lnTo>
                    <a:pt x="127000" y="0"/>
                  </a:lnTo>
                  <a:lnTo>
                    <a:pt x="127000" y="25400"/>
                  </a:lnTo>
                  <a:lnTo>
                    <a:pt x="101600" y="25400"/>
                  </a:lnTo>
                  <a:close/>
                  <a:moveTo>
                    <a:pt x="152400" y="0"/>
                  </a:moveTo>
                  <a:lnTo>
                    <a:pt x="177800" y="0"/>
                  </a:lnTo>
                  <a:lnTo>
                    <a:pt x="177800" y="25400"/>
                  </a:lnTo>
                  <a:lnTo>
                    <a:pt x="152400" y="25400"/>
                  </a:lnTo>
                  <a:close/>
                  <a:moveTo>
                    <a:pt x="203200" y="0"/>
                  </a:moveTo>
                  <a:lnTo>
                    <a:pt x="228600" y="0"/>
                  </a:lnTo>
                  <a:lnTo>
                    <a:pt x="228600" y="25400"/>
                  </a:lnTo>
                  <a:lnTo>
                    <a:pt x="203200" y="25400"/>
                  </a:lnTo>
                  <a:close/>
                  <a:moveTo>
                    <a:pt x="254000" y="0"/>
                  </a:moveTo>
                  <a:lnTo>
                    <a:pt x="279400" y="0"/>
                  </a:lnTo>
                  <a:lnTo>
                    <a:pt x="279400" y="25400"/>
                  </a:lnTo>
                  <a:lnTo>
                    <a:pt x="254000" y="25400"/>
                  </a:lnTo>
                  <a:close/>
                  <a:moveTo>
                    <a:pt x="304800" y="0"/>
                  </a:moveTo>
                  <a:lnTo>
                    <a:pt x="330200" y="0"/>
                  </a:lnTo>
                  <a:lnTo>
                    <a:pt x="330200" y="25400"/>
                  </a:lnTo>
                  <a:lnTo>
                    <a:pt x="304800" y="25400"/>
                  </a:lnTo>
                  <a:close/>
                  <a:moveTo>
                    <a:pt x="355600" y="0"/>
                  </a:moveTo>
                  <a:lnTo>
                    <a:pt x="381000" y="0"/>
                  </a:lnTo>
                  <a:lnTo>
                    <a:pt x="381000" y="25400"/>
                  </a:lnTo>
                  <a:lnTo>
                    <a:pt x="355600" y="25400"/>
                  </a:lnTo>
                  <a:close/>
                  <a:moveTo>
                    <a:pt x="406400" y="0"/>
                  </a:moveTo>
                  <a:lnTo>
                    <a:pt x="431800" y="0"/>
                  </a:lnTo>
                  <a:lnTo>
                    <a:pt x="431800" y="25400"/>
                  </a:lnTo>
                  <a:lnTo>
                    <a:pt x="406400" y="25400"/>
                  </a:lnTo>
                  <a:close/>
                  <a:moveTo>
                    <a:pt x="457200" y="0"/>
                  </a:moveTo>
                  <a:lnTo>
                    <a:pt x="482600" y="0"/>
                  </a:lnTo>
                  <a:lnTo>
                    <a:pt x="482600" y="25400"/>
                  </a:lnTo>
                  <a:lnTo>
                    <a:pt x="457200" y="25400"/>
                  </a:lnTo>
                  <a:close/>
                  <a:moveTo>
                    <a:pt x="508000" y="0"/>
                  </a:moveTo>
                  <a:lnTo>
                    <a:pt x="533400" y="0"/>
                  </a:lnTo>
                  <a:lnTo>
                    <a:pt x="533400" y="25400"/>
                  </a:lnTo>
                  <a:lnTo>
                    <a:pt x="508000" y="25400"/>
                  </a:lnTo>
                  <a:close/>
                  <a:moveTo>
                    <a:pt x="558800" y="0"/>
                  </a:moveTo>
                  <a:lnTo>
                    <a:pt x="584200" y="0"/>
                  </a:lnTo>
                  <a:lnTo>
                    <a:pt x="584200" y="25400"/>
                  </a:lnTo>
                  <a:lnTo>
                    <a:pt x="558800" y="25400"/>
                  </a:lnTo>
                  <a:close/>
                  <a:moveTo>
                    <a:pt x="609600" y="0"/>
                  </a:moveTo>
                  <a:lnTo>
                    <a:pt x="635000" y="0"/>
                  </a:lnTo>
                  <a:lnTo>
                    <a:pt x="635000" y="25400"/>
                  </a:lnTo>
                  <a:lnTo>
                    <a:pt x="609600" y="25400"/>
                  </a:lnTo>
                  <a:close/>
                  <a:moveTo>
                    <a:pt x="660400" y="0"/>
                  </a:moveTo>
                  <a:lnTo>
                    <a:pt x="685800" y="0"/>
                  </a:lnTo>
                  <a:lnTo>
                    <a:pt x="685800" y="25400"/>
                  </a:lnTo>
                  <a:lnTo>
                    <a:pt x="660400" y="25400"/>
                  </a:lnTo>
                  <a:close/>
                  <a:moveTo>
                    <a:pt x="711200" y="0"/>
                  </a:moveTo>
                  <a:lnTo>
                    <a:pt x="736600" y="0"/>
                  </a:lnTo>
                  <a:lnTo>
                    <a:pt x="736600" y="25400"/>
                  </a:lnTo>
                  <a:lnTo>
                    <a:pt x="711200" y="25400"/>
                  </a:lnTo>
                  <a:close/>
                  <a:moveTo>
                    <a:pt x="762000" y="0"/>
                  </a:moveTo>
                  <a:lnTo>
                    <a:pt x="787400" y="0"/>
                  </a:lnTo>
                  <a:lnTo>
                    <a:pt x="787400" y="25400"/>
                  </a:lnTo>
                  <a:lnTo>
                    <a:pt x="762000" y="25400"/>
                  </a:lnTo>
                  <a:close/>
                  <a:moveTo>
                    <a:pt x="812800" y="0"/>
                  </a:moveTo>
                  <a:lnTo>
                    <a:pt x="838200" y="0"/>
                  </a:lnTo>
                  <a:lnTo>
                    <a:pt x="838200" y="25400"/>
                  </a:lnTo>
                  <a:lnTo>
                    <a:pt x="812800" y="25400"/>
                  </a:lnTo>
                  <a:close/>
                  <a:moveTo>
                    <a:pt x="863600" y="0"/>
                  </a:moveTo>
                  <a:lnTo>
                    <a:pt x="889000" y="0"/>
                  </a:lnTo>
                  <a:lnTo>
                    <a:pt x="889000" y="25400"/>
                  </a:lnTo>
                  <a:lnTo>
                    <a:pt x="863600" y="25400"/>
                  </a:lnTo>
                  <a:close/>
                  <a:moveTo>
                    <a:pt x="914400" y="0"/>
                  </a:moveTo>
                  <a:lnTo>
                    <a:pt x="939800" y="0"/>
                  </a:lnTo>
                  <a:lnTo>
                    <a:pt x="939800" y="25400"/>
                  </a:lnTo>
                  <a:lnTo>
                    <a:pt x="914400" y="25400"/>
                  </a:lnTo>
                  <a:close/>
                  <a:moveTo>
                    <a:pt x="965200" y="0"/>
                  </a:moveTo>
                  <a:lnTo>
                    <a:pt x="990600" y="0"/>
                  </a:lnTo>
                  <a:lnTo>
                    <a:pt x="990600" y="25400"/>
                  </a:lnTo>
                  <a:lnTo>
                    <a:pt x="965200" y="25400"/>
                  </a:lnTo>
                  <a:close/>
                  <a:moveTo>
                    <a:pt x="1016000" y="0"/>
                  </a:moveTo>
                  <a:lnTo>
                    <a:pt x="1041400" y="0"/>
                  </a:lnTo>
                  <a:lnTo>
                    <a:pt x="1041400" y="25400"/>
                  </a:lnTo>
                  <a:lnTo>
                    <a:pt x="1016000" y="25400"/>
                  </a:lnTo>
                  <a:close/>
                  <a:moveTo>
                    <a:pt x="1066800" y="0"/>
                  </a:moveTo>
                  <a:lnTo>
                    <a:pt x="1092200" y="0"/>
                  </a:lnTo>
                  <a:lnTo>
                    <a:pt x="1092200" y="25400"/>
                  </a:lnTo>
                  <a:lnTo>
                    <a:pt x="1066800" y="25400"/>
                  </a:lnTo>
                  <a:close/>
                  <a:moveTo>
                    <a:pt x="1117600" y="0"/>
                  </a:moveTo>
                  <a:lnTo>
                    <a:pt x="1143000" y="0"/>
                  </a:lnTo>
                  <a:lnTo>
                    <a:pt x="1143000" y="25400"/>
                  </a:lnTo>
                  <a:lnTo>
                    <a:pt x="1117600" y="25400"/>
                  </a:lnTo>
                  <a:close/>
                  <a:moveTo>
                    <a:pt x="1168400" y="0"/>
                  </a:moveTo>
                  <a:lnTo>
                    <a:pt x="1193800" y="0"/>
                  </a:lnTo>
                  <a:lnTo>
                    <a:pt x="1193800" y="25400"/>
                  </a:lnTo>
                  <a:lnTo>
                    <a:pt x="1168400" y="25400"/>
                  </a:lnTo>
                  <a:close/>
                  <a:moveTo>
                    <a:pt x="1219200" y="0"/>
                  </a:moveTo>
                  <a:lnTo>
                    <a:pt x="1244600" y="0"/>
                  </a:lnTo>
                  <a:lnTo>
                    <a:pt x="1244600" y="25400"/>
                  </a:lnTo>
                  <a:lnTo>
                    <a:pt x="1219200" y="25400"/>
                  </a:lnTo>
                  <a:close/>
                  <a:moveTo>
                    <a:pt x="1270000" y="0"/>
                  </a:moveTo>
                  <a:lnTo>
                    <a:pt x="1295400" y="0"/>
                  </a:lnTo>
                  <a:lnTo>
                    <a:pt x="1295400" y="25400"/>
                  </a:lnTo>
                  <a:lnTo>
                    <a:pt x="1270000" y="25400"/>
                  </a:lnTo>
                  <a:close/>
                  <a:moveTo>
                    <a:pt x="1320800" y="0"/>
                  </a:moveTo>
                  <a:lnTo>
                    <a:pt x="1346200" y="0"/>
                  </a:lnTo>
                  <a:lnTo>
                    <a:pt x="1346200" y="25400"/>
                  </a:lnTo>
                  <a:lnTo>
                    <a:pt x="1320800" y="25400"/>
                  </a:lnTo>
                  <a:close/>
                  <a:moveTo>
                    <a:pt x="1371600" y="0"/>
                  </a:moveTo>
                  <a:lnTo>
                    <a:pt x="1397000" y="0"/>
                  </a:lnTo>
                  <a:lnTo>
                    <a:pt x="1397000" y="25400"/>
                  </a:lnTo>
                  <a:lnTo>
                    <a:pt x="1371600" y="25400"/>
                  </a:lnTo>
                  <a:close/>
                  <a:moveTo>
                    <a:pt x="1422400" y="0"/>
                  </a:moveTo>
                  <a:lnTo>
                    <a:pt x="1447800" y="0"/>
                  </a:lnTo>
                  <a:lnTo>
                    <a:pt x="1447800" y="25400"/>
                  </a:lnTo>
                  <a:lnTo>
                    <a:pt x="1422400" y="25400"/>
                  </a:lnTo>
                  <a:close/>
                  <a:moveTo>
                    <a:pt x="1473200" y="0"/>
                  </a:moveTo>
                  <a:lnTo>
                    <a:pt x="1498600" y="0"/>
                  </a:lnTo>
                  <a:lnTo>
                    <a:pt x="1498600" y="25400"/>
                  </a:lnTo>
                  <a:lnTo>
                    <a:pt x="1473200" y="25400"/>
                  </a:lnTo>
                  <a:close/>
                  <a:moveTo>
                    <a:pt x="1524000" y="0"/>
                  </a:moveTo>
                  <a:lnTo>
                    <a:pt x="1549400" y="0"/>
                  </a:lnTo>
                  <a:lnTo>
                    <a:pt x="1549400" y="25400"/>
                  </a:lnTo>
                  <a:lnTo>
                    <a:pt x="1524000" y="25400"/>
                  </a:lnTo>
                  <a:close/>
                  <a:moveTo>
                    <a:pt x="1574800" y="0"/>
                  </a:moveTo>
                  <a:lnTo>
                    <a:pt x="1600200" y="0"/>
                  </a:lnTo>
                  <a:lnTo>
                    <a:pt x="1600200" y="25400"/>
                  </a:lnTo>
                  <a:lnTo>
                    <a:pt x="1574800" y="25400"/>
                  </a:lnTo>
                  <a:close/>
                  <a:moveTo>
                    <a:pt x="1625600" y="0"/>
                  </a:moveTo>
                  <a:lnTo>
                    <a:pt x="1651000" y="0"/>
                  </a:lnTo>
                  <a:lnTo>
                    <a:pt x="1651000" y="25400"/>
                  </a:lnTo>
                  <a:lnTo>
                    <a:pt x="1625600" y="25400"/>
                  </a:lnTo>
                  <a:close/>
                  <a:moveTo>
                    <a:pt x="1676400" y="0"/>
                  </a:moveTo>
                  <a:lnTo>
                    <a:pt x="1701800" y="0"/>
                  </a:lnTo>
                  <a:lnTo>
                    <a:pt x="1701800" y="25400"/>
                  </a:lnTo>
                  <a:lnTo>
                    <a:pt x="1676400" y="25400"/>
                  </a:lnTo>
                  <a:close/>
                  <a:moveTo>
                    <a:pt x="1727200" y="0"/>
                  </a:moveTo>
                  <a:lnTo>
                    <a:pt x="1752600" y="0"/>
                  </a:lnTo>
                  <a:lnTo>
                    <a:pt x="1752600" y="25400"/>
                  </a:lnTo>
                  <a:lnTo>
                    <a:pt x="1727200" y="25400"/>
                  </a:lnTo>
                  <a:close/>
                  <a:moveTo>
                    <a:pt x="1778000" y="0"/>
                  </a:moveTo>
                  <a:lnTo>
                    <a:pt x="1803400" y="0"/>
                  </a:lnTo>
                  <a:lnTo>
                    <a:pt x="1803400" y="25400"/>
                  </a:lnTo>
                  <a:lnTo>
                    <a:pt x="1778000" y="25400"/>
                  </a:lnTo>
                  <a:close/>
                  <a:moveTo>
                    <a:pt x="1828800" y="0"/>
                  </a:moveTo>
                  <a:lnTo>
                    <a:pt x="1854200" y="0"/>
                  </a:lnTo>
                  <a:lnTo>
                    <a:pt x="1854200" y="25400"/>
                  </a:lnTo>
                  <a:lnTo>
                    <a:pt x="1828800" y="25400"/>
                  </a:lnTo>
                  <a:close/>
                  <a:moveTo>
                    <a:pt x="1879600" y="0"/>
                  </a:moveTo>
                  <a:lnTo>
                    <a:pt x="1905000" y="0"/>
                  </a:lnTo>
                  <a:lnTo>
                    <a:pt x="1905000" y="25400"/>
                  </a:lnTo>
                  <a:lnTo>
                    <a:pt x="1879600" y="25400"/>
                  </a:lnTo>
                  <a:close/>
                  <a:moveTo>
                    <a:pt x="1930400" y="0"/>
                  </a:moveTo>
                  <a:lnTo>
                    <a:pt x="1955800" y="0"/>
                  </a:lnTo>
                  <a:lnTo>
                    <a:pt x="1955800" y="25400"/>
                  </a:lnTo>
                  <a:lnTo>
                    <a:pt x="1930400" y="25400"/>
                  </a:lnTo>
                  <a:close/>
                  <a:moveTo>
                    <a:pt x="1981200" y="0"/>
                  </a:moveTo>
                  <a:lnTo>
                    <a:pt x="2006600" y="0"/>
                  </a:lnTo>
                  <a:lnTo>
                    <a:pt x="2006600" y="25400"/>
                  </a:lnTo>
                  <a:lnTo>
                    <a:pt x="1981200" y="25400"/>
                  </a:lnTo>
                  <a:close/>
                  <a:moveTo>
                    <a:pt x="2032000" y="0"/>
                  </a:moveTo>
                  <a:lnTo>
                    <a:pt x="2057400" y="0"/>
                  </a:lnTo>
                  <a:lnTo>
                    <a:pt x="2057400" y="25400"/>
                  </a:lnTo>
                  <a:lnTo>
                    <a:pt x="2032000" y="25400"/>
                  </a:lnTo>
                  <a:close/>
                  <a:moveTo>
                    <a:pt x="2082800" y="0"/>
                  </a:moveTo>
                  <a:lnTo>
                    <a:pt x="2108200" y="0"/>
                  </a:lnTo>
                  <a:lnTo>
                    <a:pt x="2108200" y="25400"/>
                  </a:lnTo>
                  <a:lnTo>
                    <a:pt x="2082800" y="25400"/>
                  </a:lnTo>
                  <a:close/>
                  <a:moveTo>
                    <a:pt x="2133600" y="0"/>
                  </a:moveTo>
                  <a:lnTo>
                    <a:pt x="2159000" y="0"/>
                  </a:lnTo>
                  <a:lnTo>
                    <a:pt x="2159000" y="25400"/>
                  </a:lnTo>
                  <a:lnTo>
                    <a:pt x="2133600" y="25400"/>
                  </a:lnTo>
                  <a:close/>
                  <a:moveTo>
                    <a:pt x="2184400" y="0"/>
                  </a:moveTo>
                  <a:lnTo>
                    <a:pt x="2209800" y="0"/>
                  </a:lnTo>
                  <a:lnTo>
                    <a:pt x="2209800" y="25400"/>
                  </a:lnTo>
                  <a:lnTo>
                    <a:pt x="2184400" y="25400"/>
                  </a:lnTo>
                  <a:close/>
                  <a:moveTo>
                    <a:pt x="2235200" y="0"/>
                  </a:moveTo>
                  <a:lnTo>
                    <a:pt x="2260600" y="0"/>
                  </a:lnTo>
                  <a:lnTo>
                    <a:pt x="2260600" y="25400"/>
                  </a:lnTo>
                  <a:lnTo>
                    <a:pt x="2235200" y="25400"/>
                  </a:lnTo>
                  <a:close/>
                  <a:moveTo>
                    <a:pt x="2286000" y="0"/>
                  </a:moveTo>
                  <a:lnTo>
                    <a:pt x="2311400" y="0"/>
                  </a:lnTo>
                  <a:lnTo>
                    <a:pt x="2311400" y="25400"/>
                  </a:lnTo>
                  <a:lnTo>
                    <a:pt x="2286000" y="25400"/>
                  </a:lnTo>
                  <a:close/>
                  <a:moveTo>
                    <a:pt x="2336800" y="0"/>
                  </a:moveTo>
                  <a:lnTo>
                    <a:pt x="2362200" y="0"/>
                  </a:lnTo>
                  <a:lnTo>
                    <a:pt x="2362200" y="25400"/>
                  </a:lnTo>
                  <a:lnTo>
                    <a:pt x="2336800" y="25400"/>
                  </a:lnTo>
                  <a:close/>
                  <a:moveTo>
                    <a:pt x="2387600" y="0"/>
                  </a:moveTo>
                  <a:lnTo>
                    <a:pt x="2413000" y="0"/>
                  </a:lnTo>
                  <a:lnTo>
                    <a:pt x="2413000" y="25400"/>
                  </a:lnTo>
                  <a:lnTo>
                    <a:pt x="2387600" y="25400"/>
                  </a:lnTo>
                  <a:close/>
                  <a:moveTo>
                    <a:pt x="2438400" y="0"/>
                  </a:moveTo>
                  <a:lnTo>
                    <a:pt x="2463800" y="0"/>
                  </a:lnTo>
                  <a:lnTo>
                    <a:pt x="2463800" y="25400"/>
                  </a:lnTo>
                  <a:lnTo>
                    <a:pt x="2438400" y="25400"/>
                  </a:lnTo>
                  <a:close/>
                  <a:moveTo>
                    <a:pt x="2489200" y="0"/>
                  </a:moveTo>
                  <a:lnTo>
                    <a:pt x="2514600" y="0"/>
                  </a:lnTo>
                  <a:lnTo>
                    <a:pt x="2514600" y="25400"/>
                  </a:lnTo>
                  <a:lnTo>
                    <a:pt x="2489200" y="25400"/>
                  </a:lnTo>
                  <a:close/>
                  <a:moveTo>
                    <a:pt x="2540000" y="0"/>
                  </a:moveTo>
                  <a:lnTo>
                    <a:pt x="2565400" y="0"/>
                  </a:lnTo>
                  <a:lnTo>
                    <a:pt x="2565400" y="25400"/>
                  </a:lnTo>
                  <a:lnTo>
                    <a:pt x="2540000" y="25400"/>
                  </a:lnTo>
                  <a:close/>
                  <a:moveTo>
                    <a:pt x="2590800" y="0"/>
                  </a:moveTo>
                  <a:lnTo>
                    <a:pt x="2616200" y="0"/>
                  </a:lnTo>
                  <a:lnTo>
                    <a:pt x="2616200" y="25400"/>
                  </a:lnTo>
                  <a:lnTo>
                    <a:pt x="2590800" y="25400"/>
                  </a:lnTo>
                  <a:close/>
                  <a:moveTo>
                    <a:pt x="2641600" y="0"/>
                  </a:moveTo>
                  <a:lnTo>
                    <a:pt x="2667000" y="0"/>
                  </a:lnTo>
                  <a:lnTo>
                    <a:pt x="2667000" y="25400"/>
                  </a:lnTo>
                  <a:lnTo>
                    <a:pt x="2641600" y="25400"/>
                  </a:lnTo>
                  <a:close/>
                  <a:moveTo>
                    <a:pt x="2692400" y="0"/>
                  </a:moveTo>
                  <a:lnTo>
                    <a:pt x="2717800" y="0"/>
                  </a:lnTo>
                  <a:lnTo>
                    <a:pt x="2717800" y="25400"/>
                  </a:lnTo>
                  <a:lnTo>
                    <a:pt x="2692400" y="25400"/>
                  </a:lnTo>
                  <a:close/>
                  <a:moveTo>
                    <a:pt x="2743200" y="0"/>
                  </a:moveTo>
                  <a:lnTo>
                    <a:pt x="2768600" y="0"/>
                  </a:lnTo>
                  <a:lnTo>
                    <a:pt x="2768600" y="25400"/>
                  </a:lnTo>
                  <a:lnTo>
                    <a:pt x="2743200" y="25400"/>
                  </a:lnTo>
                  <a:close/>
                  <a:moveTo>
                    <a:pt x="2794000" y="0"/>
                  </a:moveTo>
                  <a:lnTo>
                    <a:pt x="2819400" y="0"/>
                  </a:lnTo>
                  <a:lnTo>
                    <a:pt x="2819400" y="25400"/>
                  </a:lnTo>
                  <a:lnTo>
                    <a:pt x="2794000" y="25400"/>
                  </a:lnTo>
                  <a:close/>
                  <a:moveTo>
                    <a:pt x="2844800" y="0"/>
                  </a:moveTo>
                  <a:lnTo>
                    <a:pt x="2870200" y="0"/>
                  </a:lnTo>
                  <a:lnTo>
                    <a:pt x="2870200" y="25400"/>
                  </a:lnTo>
                  <a:lnTo>
                    <a:pt x="2844800" y="25400"/>
                  </a:lnTo>
                  <a:close/>
                  <a:moveTo>
                    <a:pt x="2895600" y="0"/>
                  </a:moveTo>
                  <a:lnTo>
                    <a:pt x="2921000" y="0"/>
                  </a:lnTo>
                  <a:lnTo>
                    <a:pt x="2921000" y="25400"/>
                  </a:lnTo>
                  <a:lnTo>
                    <a:pt x="2895600" y="25400"/>
                  </a:lnTo>
                  <a:close/>
                  <a:moveTo>
                    <a:pt x="2946400" y="0"/>
                  </a:moveTo>
                  <a:lnTo>
                    <a:pt x="2971800" y="0"/>
                  </a:lnTo>
                  <a:lnTo>
                    <a:pt x="2971800" y="25400"/>
                  </a:lnTo>
                  <a:lnTo>
                    <a:pt x="2946400" y="25400"/>
                  </a:lnTo>
                  <a:close/>
                  <a:moveTo>
                    <a:pt x="2997200" y="0"/>
                  </a:moveTo>
                  <a:lnTo>
                    <a:pt x="3022600" y="0"/>
                  </a:lnTo>
                  <a:lnTo>
                    <a:pt x="3022600" y="25400"/>
                  </a:lnTo>
                  <a:lnTo>
                    <a:pt x="2997200" y="25400"/>
                  </a:lnTo>
                  <a:close/>
                  <a:moveTo>
                    <a:pt x="3048000" y="0"/>
                  </a:moveTo>
                  <a:lnTo>
                    <a:pt x="3073400" y="0"/>
                  </a:lnTo>
                  <a:lnTo>
                    <a:pt x="3073400" y="25400"/>
                  </a:lnTo>
                  <a:lnTo>
                    <a:pt x="3048000" y="25400"/>
                  </a:lnTo>
                  <a:close/>
                  <a:moveTo>
                    <a:pt x="3098800" y="0"/>
                  </a:moveTo>
                  <a:lnTo>
                    <a:pt x="3124200" y="0"/>
                  </a:lnTo>
                  <a:lnTo>
                    <a:pt x="3124200" y="25400"/>
                  </a:lnTo>
                  <a:lnTo>
                    <a:pt x="3098800" y="25400"/>
                  </a:lnTo>
                  <a:close/>
                  <a:moveTo>
                    <a:pt x="3149600" y="0"/>
                  </a:moveTo>
                  <a:lnTo>
                    <a:pt x="3175000" y="0"/>
                  </a:lnTo>
                  <a:lnTo>
                    <a:pt x="3175000" y="25400"/>
                  </a:lnTo>
                  <a:lnTo>
                    <a:pt x="3149600" y="25400"/>
                  </a:lnTo>
                  <a:close/>
                  <a:moveTo>
                    <a:pt x="3200400" y="0"/>
                  </a:moveTo>
                  <a:lnTo>
                    <a:pt x="3225800" y="0"/>
                  </a:lnTo>
                  <a:lnTo>
                    <a:pt x="3225800" y="25400"/>
                  </a:lnTo>
                  <a:lnTo>
                    <a:pt x="3200400" y="25400"/>
                  </a:lnTo>
                  <a:close/>
                  <a:moveTo>
                    <a:pt x="3251200" y="0"/>
                  </a:moveTo>
                  <a:lnTo>
                    <a:pt x="3276600" y="0"/>
                  </a:lnTo>
                  <a:lnTo>
                    <a:pt x="3276600" y="25400"/>
                  </a:lnTo>
                  <a:lnTo>
                    <a:pt x="3251200" y="25400"/>
                  </a:lnTo>
                  <a:close/>
                  <a:moveTo>
                    <a:pt x="3302000" y="0"/>
                  </a:moveTo>
                  <a:lnTo>
                    <a:pt x="3327400" y="0"/>
                  </a:lnTo>
                  <a:lnTo>
                    <a:pt x="3327400" y="25400"/>
                  </a:lnTo>
                  <a:lnTo>
                    <a:pt x="3302000" y="25400"/>
                  </a:lnTo>
                  <a:close/>
                  <a:moveTo>
                    <a:pt x="3352800" y="0"/>
                  </a:moveTo>
                  <a:lnTo>
                    <a:pt x="3378200" y="0"/>
                  </a:lnTo>
                  <a:lnTo>
                    <a:pt x="3378200" y="25400"/>
                  </a:lnTo>
                  <a:lnTo>
                    <a:pt x="3352800" y="25400"/>
                  </a:lnTo>
                  <a:close/>
                  <a:moveTo>
                    <a:pt x="3403600" y="0"/>
                  </a:moveTo>
                  <a:lnTo>
                    <a:pt x="3429000" y="0"/>
                  </a:lnTo>
                  <a:lnTo>
                    <a:pt x="3429000" y="25400"/>
                  </a:lnTo>
                  <a:lnTo>
                    <a:pt x="3403600" y="25400"/>
                  </a:lnTo>
                  <a:close/>
                  <a:moveTo>
                    <a:pt x="3454400" y="0"/>
                  </a:moveTo>
                  <a:lnTo>
                    <a:pt x="3479800" y="0"/>
                  </a:lnTo>
                  <a:lnTo>
                    <a:pt x="3479800" y="25400"/>
                  </a:lnTo>
                  <a:lnTo>
                    <a:pt x="3454400" y="25400"/>
                  </a:lnTo>
                  <a:close/>
                  <a:moveTo>
                    <a:pt x="3505200" y="0"/>
                  </a:moveTo>
                  <a:lnTo>
                    <a:pt x="3530600" y="0"/>
                  </a:lnTo>
                  <a:lnTo>
                    <a:pt x="3530600" y="25400"/>
                  </a:lnTo>
                  <a:lnTo>
                    <a:pt x="3505200" y="25400"/>
                  </a:lnTo>
                  <a:close/>
                  <a:moveTo>
                    <a:pt x="3556000" y="0"/>
                  </a:moveTo>
                  <a:lnTo>
                    <a:pt x="3581400" y="0"/>
                  </a:lnTo>
                  <a:lnTo>
                    <a:pt x="3581400" y="25400"/>
                  </a:lnTo>
                  <a:lnTo>
                    <a:pt x="3556000" y="25400"/>
                  </a:lnTo>
                  <a:close/>
                  <a:moveTo>
                    <a:pt x="3606800" y="0"/>
                  </a:moveTo>
                  <a:lnTo>
                    <a:pt x="3632200" y="0"/>
                  </a:lnTo>
                  <a:lnTo>
                    <a:pt x="3632200" y="25400"/>
                  </a:lnTo>
                  <a:lnTo>
                    <a:pt x="3606800" y="25400"/>
                  </a:lnTo>
                  <a:close/>
                  <a:moveTo>
                    <a:pt x="3657600" y="0"/>
                  </a:moveTo>
                  <a:lnTo>
                    <a:pt x="3683000" y="0"/>
                  </a:lnTo>
                  <a:lnTo>
                    <a:pt x="3683000" y="25400"/>
                  </a:lnTo>
                  <a:lnTo>
                    <a:pt x="3657600" y="25400"/>
                  </a:lnTo>
                  <a:close/>
                  <a:moveTo>
                    <a:pt x="3708400" y="0"/>
                  </a:moveTo>
                  <a:lnTo>
                    <a:pt x="3733800" y="0"/>
                  </a:lnTo>
                  <a:lnTo>
                    <a:pt x="3733800" y="25400"/>
                  </a:lnTo>
                  <a:lnTo>
                    <a:pt x="3708400" y="25400"/>
                  </a:lnTo>
                  <a:close/>
                  <a:moveTo>
                    <a:pt x="3759200" y="0"/>
                  </a:moveTo>
                  <a:lnTo>
                    <a:pt x="3784600" y="0"/>
                  </a:lnTo>
                  <a:lnTo>
                    <a:pt x="3784600" y="25400"/>
                  </a:lnTo>
                  <a:lnTo>
                    <a:pt x="3759200" y="25400"/>
                  </a:lnTo>
                  <a:close/>
                  <a:moveTo>
                    <a:pt x="3810000" y="0"/>
                  </a:moveTo>
                  <a:lnTo>
                    <a:pt x="3835400" y="0"/>
                  </a:lnTo>
                  <a:lnTo>
                    <a:pt x="3835400" y="25400"/>
                  </a:lnTo>
                  <a:lnTo>
                    <a:pt x="3810000" y="25400"/>
                  </a:lnTo>
                  <a:close/>
                  <a:moveTo>
                    <a:pt x="3860800" y="0"/>
                  </a:moveTo>
                  <a:lnTo>
                    <a:pt x="3886200" y="0"/>
                  </a:lnTo>
                  <a:lnTo>
                    <a:pt x="3886200" y="25400"/>
                  </a:lnTo>
                  <a:lnTo>
                    <a:pt x="3860800" y="25400"/>
                  </a:lnTo>
                  <a:close/>
                  <a:moveTo>
                    <a:pt x="3911600" y="0"/>
                  </a:moveTo>
                  <a:lnTo>
                    <a:pt x="3937000" y="0"/>
                  </a:lnTo>
                  <a:lnTo>
                    <a:pt x="3937000" y="25400"/>
                  </a:lnTo>
                  <a:lnTo>
                    <a:pt x="3911600" y="25400"/>
                  </a:lnTo>
                  <a:close/>
                  <a:moveTo>
                    <a:pt x="3962400" y="0"/>
                  </a:moveTo>
                  <a:lnTo>
                    <a:pt x="3987800" y="0"/>
                  </a:lnTo>
                  <a:lnTo>
                    <a:pt x="3987800" y="25400"/>
                  </a:lnTo>
                  <a:lnTo>
                    <a:pt x="3962400" y="25400"/>
                  </a:lnTo>
                  <a:close/>
                  <a:moveTo>
                    <a:pt x="4013200" y="0"/>
                  </a:moveTo>
                  <a:lnTo>
                    <a:pt x="4038600" y="0"/>
                  </a:lnTo>
                  <a:lnTo>
                    <a:pt x="4038600" y="25400"/>
                  </a:lnTo>
                  <a:lnTo>
                    <a:pt x="4013200" y="25400"/>
                  </a:lnTo>
                  <a:close/>
                  <a:moveTo>
                    <a:pt x="4064000" y="0"/>
                  </a:moveTo>
                  <a:lnTo>
                    <a:pt x="4089400" y="0"/>
                  </a:lnTo>
                  <a:lnTo>
                    <a:pt x="4089400" y="25400"/>
                  </a:lnTo>
                  <a:lnTo>
                    <a:pt x="4064000" y="25400"/>
                  </a:lnTo>
                  <a:close/>
                  <a:moveTo>
                    <a:pt x="4114800" y="0"/>
                  </a:moveTo>
                  <a:lnTo>
                    <a:pt x="4140200" y="0"/>
                  </a:lnTo>
                  <a:lnTo>
                    <a:pt x="4140200" y="25400"/>
                  </a:lnTo>
                  <a:lnTo>
                    <a:pt x="4114800" y="25400"/>
                  </a:lnTo>
                  <a:close/>
                  <a:moveTo>
                    <a:pt x="4165600" y="0"/>
                  </a:moveTo>
                  <a:lnTo>
                    <a:pt x="4191000" y="0"/>
                  </a:lnTo>
                  <a:lnTo>
                    <a:pt x="4191000" y="25400"/>
                  </a:lnTo>
                  <a:lnTo>
                    <a:pt x="4165600" y="25400"/>
                  </a:lnTo>
                  <a:close/>
                  <a:moveTo>
                    <a:pt x="4216400" y="0"/>
                  </a:moveTo>
                  <a:lnTo>
                    <a:pt x="4241800" y="0"/>
                  </a:lnTo>
                  <a:lnTo>
                    <a:pt x="4241800" y="25400"/>
                  </a:lnTo>
                  <a:lnTo>
                    <a:pt x="4216400" y="25400"/>
                  </a:lnTo>
                  <a:close/>
                  <a:moveTo>
                    <a:pt x="4267200" y="0"/>
                  </a:moveTo>
                  <a:lnTo>
                    <a:pt x="4292600" y="0"/>
                  </a:lnTo>
                  <a:lnTo>
                    <a:pt x="4292600" y="25400"/>
                  </a:lnTo>
                  <a:lnTo>
                    <a:pt x="4267200" y="25400"/>
                  </a:lnTo>
                  <a:close/>
                  <a:moveTo>
                    <a:pt x="4318000" y="0"/>
                  </a:moveTo>
                  <a:lnTo>
                    <a:pt x="4343400" y="0"/>
                  </a:lnTo>
                  <a:lnTo>
                    <a:pt x="4343400" y="25400"/>
                  </a:lnTo>
                  <a:lnTo>
                    <a:pt x="4318000" y="25400"/>
                  </a:lnTo>
                  <a:close/>
                  <a:moveTo>
                    <a:pt x="4368800" y="0"/>
                  </a:moveTo>
                  <a:lnTo>
                    <a:pt x="4394200" y="0"/>
                  </a:lnTo>
                  <a:lnTo>
                    <a:pt x="4394200" y="25400"/>
                  </a:lnTo>
                  <a:lnTo>
                    <a:pt x="4368800" y="25400"/>
                  </a:lnTo>
                  <a:close/>
                  <a:moveTo>
                    <a:pt x="4419600" y="0"/>
                  </a:moveTo>
                  <a:lnTo>
                    <a:pt x="4445000" y="0"/>
                  </a:lnTo>
                  <a:lnTo>
                    <a:pt x="4445000" y="25400"/>
                  </a:lnTo>
                  <a:lnTo>
                    <a:pt x="4419600" y="25400"/>
                  </a:lnTo>
                  <a:close/>
                  <a:moveTo>
                    <a:pt x="4470400" y="0"/>
                  </a:moveTo>
                  <a:lnTo>
                    <a:pt x="4495800" y="0"/>
                  </a:lnTo>
                  <a:lnTo>
                    <a:pt x="4495800" y="25400"/>
                  </a:lnTo>
                  <a:lnTo>
                    <a:pt x="4470400" y="25400"/>
                  </a:lnTo>
                  <a:close/>
                  <a:moveTo>
                    <a:pt x="4521200" y="0"/>
                  </a:moveTo>
                  <a:lnTo>
                    <a:pt x="4546600" y="0"/>
                  </a:lnTo>
                  <a:lnTo>
                    <a:pt x="4546600" y="25400"/>
                  </a:lnTo>
                  <a:lnTo>
                    <a:pt x="4521200" y="25400"/>
                  </a:lnTo>
                  <a:close/>
                  <a:moveTo>
                    <a:pt x="4572000" y="0"/>
                  </a:moveTo>
                  <a:lnTo>
                    <a:pt x="4597400" y="0"/>
                  </a:lnTo>
                  <a:lnTo>
                    <a:pt x="4597400" y="25400"/>
                  </a:lnTo>
                  <a:lnTo>
                    <a:pt x="4572000" y="25400"/>
                  </a:lnTo>
                  <a:close/>
                  <a:moveTo>
                    <a:pt x="4622800" y="0"/>
                  </a:moveTo>
                  <a:lnTo>
                    <a:pt x="4648200" y="0"/>
                  </a:lnTo>
                  <a:lnTo>
                    <a:pt x="4648200" y="25400"/>
                  </a:lnTo>
                  <a:lnTo>
                    <a:pt x="4622800" y="25400"/>
                  </a:lnTo>
                  <a:close/>
                  <a:moveTo>
                    <a:pt x="4673600" y="0"/>
                  </a:moveTo>
                  <a:lnTo>
                    <a:pt x="4699000" y="0"/>
                  </a:lnTo>
                  <a:lnTo>
                    <a:pt x="4699000" y="25400"/>
                  </a:lnTo>
                  <a:lnTo>
                    <a:pt x="4673600" y="25400"/>
                  </a:lnTo>
                  <a:close/>
                  <a:moveTo>
                    <a:pt x="4724400" y="0"/>
                  </a:moveTo>
                  <a:lnTo>
                    <a:pt x="4749800" y="0"/>
                  </a:lnTo>
                  <a:lnTo>
                    <a:pt x="4749800" y="25400"/>
                  </a:lnTo>
                  <a:lnTo>
                    <a:pt x="4724400" y="25400"/>
                  </a:lnTo>
                  <a:close/>
                  <a:moveTo>
                    <a:pt x="4775200" y="0"/>
                  </a:moveTo>
                  <a:lnTo>
                    <a:pt x="4800600" y="0"/>
                  </a:lnTo>
                  <a:lnTo>
                    <a:pt x="4800600" y="25400"/>
                  </a:lnTo>
                  <a:lnTo>
                    <a:pt x="4775200" y="25400"/>
                  </a:lnTo>
                  <a:close/>
                  <a:moveTo>
                    <a:pt x="4826000" y="0"/>
                  </a:moveTo>
                  <a:lnTo>
                    <a:pt x="4851400" y="0"/>
                  </a:lnTo>
                  <a:lnTo>
                    <a:pt x="4851400" y="25400"/>
                  </a:lnTo>
                  <a:lnTo>
                    <a:pt x="4826000" y="25400"/>
                  </a:lnTo>
                  <a:close/>
                  <a:moveTo>
                    <a:pt x="4876800" y="0"/>
                  </a:moveTo>
                  <a:lnTo>
                    <a:pt x="4902200" y="0"/>
                  </a:lnTo>
                  <a:lnTo>
                    <a:pt x="4902200" y="25400"/>
                  </a:lnTo>
                  <a:lnTo>
                    <a:pt x="4876800" y="25400"/>
                  </a:lnTo>
                  <a:close/>
                  <a:moveTo>
                    <a:pt x="4927600" y="0"/>
                  </a:moveTo>
                  <a:lnTo>
                    <a:pt x="4953000" y="0"/>
                  </a:lnTo>
                  <a:lnTo>
                    <a:pt x="4953000" y="25400"/>
                  </a:lnTo>
                  <a:lnTo>
                    <a:pt x="4927600" y="25400"/>
                  </a:lnTo>
                  <a:close/>
                  <a:moveTo>
                    <a:pt x="4978400" y="0"/>
                  </a:moveTo>
                  <a:lnTo>
                    <a:pt x="5003800" y="0"/>
                  </a:lnTo>
                  <a:lnTo>
                    <a:pt x="5003800" y="25400"/>
                  </a:lnTo>
                  <a:lnTo>
                    <a:pt x="4978400" y="25400"/>
                  </a:lnTo>
                  <a:close/>
                  <a:moveTo>
                    <a:pt x="5029200" y="0"/>
                  </a:moveTo>
                  <a:lnTo>
                    <a:pt x="5054600" y="0"/>
                  </a:lnTo>
                  <a:lnTo>
                    <a:pt x="5054600" y="25400"/>
                  </a:lnTo>
                  <a:lnTo>
                    <a:pt x="5029200" y="25400"/>
                  </a:lnTo>
                  <a:close/>
                  <a:moveTo>
                    <a:pt x="5080000" y="0"/>
                  </a:moveTo>
                  <a:lnTo>
                    <a:pt x="5105400" y="0"/>
                  </a:lnTo>
                  <a:lnTo>
                    <a:pt x="5105400" y="25400"/>
                  </a:lnTo>
                  <a:lnTo>
                    <a:pt x="5080000" y="25400"/>
                  </a:lnTo>
                  <a:close/>
                  <a:moveTo>
                    <a:pt x="5130800" y="0"/>
                  </a:moveTo>
                  <a:lnTo>
                    <a:pt x="5156200" y="0"/>
                  </a:lnTo>
                  <a:lnTo>
                    <a:pt x="5156200" y="25400"/>
                  </a:lnTo>
                  <a:lnTo>
                    <a:pt x="5130800" y="25400"/>
                  </a:lnTo>
                  <a:close/>
                  <a:moveTo>
                    <a:pt x="5181600" y="0"/>
                  </a:moveTo>
                  <a:lnTo>
                    <a:pt x="5207000" y="0"/>
                  </a:lnTo>
                  <a:lnTo>
                    <a:pt x="5207000" y="25400"/>
                  </a:lnTo>
                  <a:lnTo>
                    <a:pt x="5181600" y="25400"/>
                  </a:lnTo>
                  <a:close/>
                  <a:moveTo>
                    <a:pt x="5232400" y="0"/>
                  </a:moveTo>
                  <a:lnTo>
                    <a:pt x="5257800" y="0"/>
                  </a:lnTo>
                  <a:lnTo>
                    <a:pt x="5257800" y="25400"/>
                  </a:lnTo>
                  <a:lnTo>
                    <a:pt x="5232400" y="25400"/>
                  </a:lnTo>
                  <a:close/>
                  <a:moveTo>
                    <a:pt x="5283200" y="0"/>
                  </a:moveTo>
                  <a:lnTo>
                    <a:pt x="5308600" y="0"/>
                  </a:lnTo>
                  <a:lnTo>
                    <a:pt x="5308600" y="25400"/>
                  </a:lnTo>
                  <a:lnTo>
                    <a:pt x="5283200" y="25400"/>
                  </a:lnTo>
                  <a:close/>
                  <a:moveTo>
                    <a:pt x="5334000" y="0"/>
                  </a:moveTo>
                  <a:lnTo>
                    <a:pt x="5359400" y="0"/>
                  </a:lnTo>
                  <a:lnTo>
                    <a:pt x="5359400" y="25400"/>
                  </a:lnTo>
                  <a:lnTo>
                    <a:pt x="5334000" y="25400"/>
                  </a:lnTo>
                  <a:close/>
                  <a:moveTo>
                    <a:pt x="5384800" y="0"/>
                  </a:moveTo>
                  <a:lnTo>
                    <a:pt x="5410200" y="0"/>
                  </a:lnTo>
                  <a:lnTo>
                    <a:pt x="5410200" y="25400"/>
                  </a:lnTo>
                  <a:lnTo>
                    <a:pt x="5384800" y="25400"/>
                  </a:lnTo>
                  <a:close/>
                  <a:moveTo>
                    <a:pt x="5435600" y="0"/>
                  </a:moveTo>
                  <a:lnTo>
                    <a:pt x="5461000" y="0"/>
                  </a:lnTo>
                  <a:lnTo>
                    <a:pt x="5461000" y="25400"/>
                  </a:lnTo>
                  <a:lnTo>
                    <a:pt x="5435600" y="25400"/>
                  </a:lnTo>
                  <a:close/>
                  <a:moveTo>
                    <a:pt x="5486400" y="0"/>
                  </a:moveTo>
                  <a:lnTo>
                    <a:pt x="5511800" y="0"/>
                  </a:lnTo>
                  <a:lnTo>
                    <a:pt x="5511800" y="25400"/>
                  </a:lnTo>
                  <a:lnTo>
                    <a:pt x="5486400" y="25400"/>
                  </a:lnTo>
                  <a:close/>
                  <a:moveTo>
                    <a:pt x="5537200" y="0"/>
                  </a:moveTo>
                  <a:lnTo>
                    <a:pt x="5562600" y="0"/>
                  </a:lnTo>
                  <a:lnTo>
                    <a:pt x="5562600" y="25400"/>
                  </a:lnTo>
                  <a:lnTo>
                    <a:pt x="5537200" y="25400"/>
                  </a:lnTo>
                  <a:close/>
                  <a:moveTo>
                    <a:pt x="5588000" y="0"/>
                  </a:moveTo>
                  <a:lnTo>
                    <a:pt x="5613400" y="0"/>
                  </a:lnTo>
                  <a:lnTo>
                    <a:pt x="5613400" y="25400"/>
                  </a:lnTo>
                  <a:lnTo>
                    <a:pt x="5588000" y="25400"/>
                  </a:lnTo>
                  <a:close/>
                  <a:moveTo>
                    <a:pt x="5638800" y="0"/>
                  </a:moveTo>
                  <a:lnTo>
                    <a:pt x="5664200" y="0"/>
                  </a:lnTo>
                  <a:lnTo>
                    <a:pt x="5664200" y="25400"/>
                  </a:lnTo>
                  <a:lnTo>
                    <a:pt x="5638800" y="25400"/>
                  </a:lnTo>
                  <a:close/>
                  <a:moveTo>
                    <a:pt x="5689600" y="0"/>
                  </a:moveTo>
                  <a:lnTo>
                    <a:pt x="5715000" y="0"/>
                  </a:lnTo>
                  <a:lnTo>
                    <a:pt x="5715000" y="25400"/>
                  </a:lnTo>
                  <a:lnTo>
                    <a:pt x="5689600" y="25400"/>
                  </a:lnTo>
                  <a:close/>
                  <a:moveTo>
                    <a:pt x="5740400" y="0"/>
                  </a:moveTo>
                  <a:lnTo>
                    <a:pt x="5765800" y="0"/>
                  </a:lnTo>
                  <a:lnTo>
                    <a:pt x="5765800" y="25400"/>
                  </a:lnTo>
                  <a:lnTo>
                    <a:pt x="5740400" y="25400"/>
                  </a:lnTo>
                  <a:close/>
                  <a:moveTo>
                    <a:pt x="5791200" y="0"/>
                  </a:moveTo>
                  <a:lnTo>
                    <a:pt x="5816600" y="0"/>
                  </a:lnTo>
                  <a:lnTo>
                    <a:pt x="5816600" y="25400"/>
                  </a:lnTo>
                  <a:lnTo>
                    <a:pt x="5791200" y="25400"/>
                  </a:lnTo>
                  <a:close/>
                  <a:moveTo>
                    <a:pt x="5842000" y="0"/>
                  </a:moveTo>
                  <a:lnTo>
                    <a:pt x="5867400" y="0"/>
                  </a:lnTo>
                  <a:lnTo>
                    <a:pt x="5867400" y="25400"/>
                  </a:lnTo>
                  <a:lnTo>
                    <a:pt x="5842000" y="25400"/>
                  </a:lnTo>
                  <a:close/>
                  <a:moveTo>
                    <a:pt x="5892800" y="0"/>
                  </a:moveTo>
                  <a:lnTo>
                    <a:pt x="5918200" y="0"/>
                  </a:lnTo>
                  <a:lnTo>
                    <a:pt x="5918200" y="25400"/>
                  </a:lnTo>
                  <a:lnTo>
                    <a:pt x="5892800" y="25400"/>
                  </a:lnTo>
                  <a:close/>
                  <a:moveTo>
                    <a:pt x="5943600" y="0"/>
                  </a:moveTo>
                  <a:lnTo>
                    <a:pt x="5969000" y="0"/>
                  </a:lnTo>
                  <a:lnTo>
                    <a:pt x="5969000" y="25400"/>
                  </a:lnTo>
                  <a:lnTo>
                    <a:pt x="5943600" y="25400"/>
                  </a:lnTo>
                  <a:close/>
                  <a:moveTo>
                    <a:pt x="5994400" y="0"/>
                  </a:moveTo>
                  <a:lnTo>
                    <a:pt x="6019800" y="0"/>
                  </a:lnTo>
                  <a:lnTo>
                    <a:pt x="6019800" y="25400"/>
                  </a:lnTo>
                  <a:lnTo>
                    <a:pt x="5994400" y="25400"/>
                  </a:lnTo>
                  <a:close/>
                  <a:moveTo>
                    <a:pt x="6045200" y="0"/>
                  </a:moveTo>
                  <a:lnTo>
                    <a:pt x="6070600" y="0"/>
                  </a:lnTo>
                  <a:lnTo>
                    <a:pt x="6070600" y="25400"/>
                  </a:lnTo>
                  <a:lnTo>
                    <a:pt x="6045200" y="25400"/>
                  </a:lnTo>
                  <a:close/>
                  <a:moveTo>
                    <a:pt x="6096000" y="0"/>
                  </a:moveTo>
                  <a:lnTo>
                    <a:pt x="6121400" y="0"/>
                  </a:lnTo>
                  <a:lnTo>
                    <a:pt x="6121400" y="25400"/>
                  </a:lnTo>
                  <a:lnTo>
                    <a:pt x="6096000" y="25400"/>
                  </a:lnTo>
                  <a:close/>
                  <a:moveTo>
                    <a:pt x="6146800" y="0"/>
                  </a:moveTo>
                  <a:lnTo>
                    <a:pt x="6172200" y="0"/>
                  </a:lnTo>
                  <a:lnTo>
                    <a:pt x="6172200" y="25400"/>
                  </a:lnTo>
                  <a:lnTo>
                    <a:pt x="6146800" y="25400"/>
                  </a:lnTo>
                  <a:close/>
                  <a:moveTo>
                    <a:pt x="6197600" y="0"/>
                  </a:moveTo>
                  <a:lnTo>
                    <a:pt x="6223000" y="0"/>
                  </a:lnTo>
                  <a:lnTo>
                    <a:pt x="6223000" y="25400"/>
                  </a:lnTo>
                  <a:lnTo>
                    <a:pt x="6197600" y="25400"/>
                  </a:lnTo>
                  <a:close/>
                  <a:moveTo>
                    <a:pt x="6248400" y="0"/>
                  </a:moveTo>
                  <a:lnTo>
                    <a:pt x="6273800" y="0"/>
                  </a:lnTo>
                  <a:lnTo>
                    <a:pt x="6273800" y="25400"/>
                  </a:lnTo>
                  <a:lnTo>
                    <a:pt x="6248400" y="25400"/>
                  </a:lnTo>
                  <a:close/>
                  <a:moveTo>
                    <a:pt x="6299200" y="0"/>
                  </a:moveTo>
                  <a:lnTo>
                    <a:pt x="6324600" y="0"/>
                  </a:lnTo>
                  <a:lnTo>
                    <a:pt x="6324600" y="25400"/>
                  </a:lnTo>
                  <a:lnTo>
                    <a:pt x="6299200" y="25400"/>
                  </a:lnTo>
                  <a:close/>
                  <a:moveTo>
                    <a:pt x="6350000" y="0"/>
                  </a:moveTo>
                  <a:lnTo>
                    <a:pt x="6375400" y="0"/>
                  </a:lnTo>
                  <a:lnTo>
                    <a:pt x="6375400" y="25400"/>
                  </a:lnTo>
                  <a:lnTo>
                    <a:pt x="6350000" y="25400"/>
                  </a:lnTo>
                  <a:close/>
                  <a:moveTo>
                    <a:pt x="6400800" y="0"/>
                  </a:moveTo>
                  <a:lnTo>
                    <a:pt x="6426200" y="0"/>
                  </a:lnTo>
                  <a:lnTo>
                    <a:pt x="6426200" y="25400"/>
                  </a:lnTo>
                  <a:lnTo>
                    <a:pt x="6400800" y="25400"/>
                  </a:lnTo>
                  <a:close/>
                  <a:moveTo>
                    <a:pt x="6451600" y="0"/>
                  </a:moveTo>
                  <a:lnTo>
                    <a:pt x="6477000" y="0"/>
                  </a:lnTo>
                  <a:lnTo>
                    <a:pt x="6477000" y="25400"/>
                  </a:lnTo>
                  <a:lnTo>
                    <a:pt x="6451600" y="25400"/>
                  </a:lnTo>
                  <a:close/>
                  <a:moveTo>
                    <a:pt x="6502400" y="0"/>
                  </a:moveTo>
                  <a:lnTo>
                    <a:pt x="6527800" y="0"/>
                  </a:lnTo>
                  <a:lnTo>
                    <a:pt x="6527800" y="25400"/>
                  </a:lnTo>
                  <a:lnTo>
                    <a:pt x="6502400" y="25400"/>
                  </a:lnTo>
                  <a:close/>
                  <a:moveTo>
                    <a:pt x="6553200" y="0"/>
                  </a:moveTo>
                  <a:lnTo>
                    <a:pt x="6578600" y="0"/>
                  </a:lnTo>
                  <a:lnTo>
                    <a:pt x="6578600" y="25400"/>
                  </a:lnTo>
                  <a:lnTo>
                    <a:pt x="6553200" y="25400"/>
                  </a:lnTo>
                  <a:close/>
                  <a:moveTo>
                    <a:pt x="6604000" y="0"/>
                  </a:moveTo>
                  <a:lnTo>
                    <a:pt x="6629400" y="0"/>
                  </a:lnTo>
                  <a:lnTo>
                    <a:pt x="6629400" y="25400"/>
                  </a:lnTo>
                  <a:lnTo>
                    <a:pt x="6604000" y="25400"/>
                  </a:lnTo>
                  <a:close/>
                  <a:moveTo>
                    <a:pt x="6654800" y="0"/>
                  </a:moveTo>
                  <a:lnTo>
                    <a:pt x="6680200" y="0"/>
                  </a:lnTo>
                  <a:lnTo>
                    <a:pt x="6680200" y="25400"/>
                  </a:lnTo>
                  <a:lnTo>
                    <a:pt x="6654800" y="25400"/>
                  </a:lnTo>
                  <a:close/>
                  <a:moveTo>
                    <a:pt x="6705600" y="0"/>
                  </a:moveTo>
                  <a:lnTo>
                    <a:pt x="6731000" y="0"/>
                  </a:lnTo>
                  <a:lnTo>
                    <a:pt x="6731000" y="25400"/>
                  </a:lnTo>
                  <a:lnTo>
                    <a:pt x="6705600" y="25400"/>
                  </a:lnTo>
                  <a:close/>
                  <a:moveTo>
                    <a:pt x="6756400" y="0"/>
                  </a:moveTo>
                  <a:lnTo>
                    <a:pt x="6781800" y="0"/>
                  </a:lnTo>
                  <a:lnTo>
                    <a:pt x="6781800" y="25400"/>
                  </a:lnTo>
                  <a:lnTo>
                    <a:pt x="6756400" y="25400"/>
                  </a:lnTo>
                  <a:close/>
                  <a:moveTo>
                    <a:pt x="6807200" y="0"/>
                  </a:moveTo>
                  <a:lnTo>
                    <a:pt x="6832600" y="0"/>
                  </a:lnTo>
                  <a:lnTo>
                    <a:pt x="6832600" y="25400"/>
                  </a:lnTo>
                  <a:lnTo>
                    <a:pt x="6807200" y="25400"/>
                  </a:lnTo>
                  <a:close/>
                  <a:moveTo>
                    <a:pt x="6858000" y="0"/>
                  </a:moveTo>
                  <a:lnTo>
                    <a:pt x="6883400" y="0"/>
                  </a:lnTo>
                  <a:lnTo>
                    <a:pt x="6883400" y="25400"/>
                  </a:lnTo>
                  <a:lnTo>
                    <a:pt x="6858000" y="25400"/>
                  </a:lnTo>
                  <a:close/>
                  <a:moveTo>
                    <a:pt x="6908800" y="0"/>
                  </a:moveTo>
                  <a:lnTo>
                    <a:pt x="6934200" y="0"/>
                  </a:lnTo>
                  <a:lnTo>
                    <a:pt x="6934200" y="25400"/>
                  </a:lnTo>
                  <a:lnTo>
                    <a:pt x="6908800" y="25400"/>
                  </a:lnTo>
                  <a:close/>
                  <a:moveTo>
                    <a:pt x="6959600" y="0"/>
                  </a:moveTo>
                  <a:lnTo>
                    <a:pt x="6985000" y="0"/>
                  </a:lnTo>
                  <a:lnTo>
                    <a:pt x="6985000" y="25400"/>
                  </a:lnTo>
                  <a:lnTo>
                    <a:pt x="6959600" y="25400"/>
                  </a:lnTo>
                  <a:close/>
                  <a:moveTo>
                    <a:pt x="7010400" y="0"/>
                  </a:moveTo>
                  <a:lnTo>
                    <a:pt x="7035800" y="0"/>
                  </a:lnTo>
                  <a:lnTo>
                    <a:pt x="7035800" y="25400"/>
                  </a:lnTo>
                  <a:lnTo>
                    <a:pt x="7010400" y="25400"/>
                  </a:lnTo>
                  <a:close/>
                  <a:moveTo>
                    <a:pt x="7061200" y="0"/>
                  </a:moveTo>
                  <a:lnTo>
                    <a:pt x="7086600" y="0"/>
                  </a:lnTo>
                  <a:lnTo>
                    <a:pt x="7086600" y="25400"/>
                  </a:lnTo>
                  <a:lnTo>
                    <a:pt x="7061200" y="25400"/>
                  </a:lnTo>
                  <a:close/>
                  <a:moveTo>
                    <a:pt x="7112000" y="0"/>
                  </a:moveTo>
                  <a:lnTo>
                    <a:pt x="7137400" y="0"/>
                  </a:lnTo>
                  <a:lnTo>
                    <a:pt x="7137400" y="25400"/>
                  </a:lnTo>
                  <a:lnTo>
                    <a:pt x="7112000" y="25400"/>
                  </a:lnTo>
                  <a:close/>
                  <a:moveTo>
                    <a:pt x="7162800" y="0"/>
                  </a:moveTo>
                  <a:lnTo>
                    <a:pt x="7188200" y="0"/>
                  </a:lnTo>
                  <a:lnTo>
                    <a:pt x="7188200" y="25400"/>
                  </a:lnTo>
                  <a:lnTo>
                    <a:pt x="7162800" y="25400"/>
                  </a:lnTo>
                  <a:close/>
                  <a:moveTo>
                    <a:pt x="7213600" y="0"/>
                  </a:moveTo>
                  <a:lnTo>
                    <a:pt x="7239000" y="0"/>
                  </a:lnTo>
                  <a:lnTo>
                    <a:pt x="7239000" y="25400"/>
                  </a:lnTo>
                  <a:lnTo>
                    <a:pt x="7213600" y="25400"/>
                  </a:lnTo>
                  <a:close/>
                  <a:moveTo>
                    <a:pt x="7264400" y="0"/>
                  </a:moveTo>
                  <a:lnTo>
                    <a:pt x="7289800" y="0"/>
                  </a:lnTo>
                  <a:lnTo>
                    <a:pt x="7289800" y="25400"/>
                  </a:lnTo>
                  <a:lnTo>
                    <a:pt x="7264400" y="25400"/>
                  </a:lnTo>
                  <a:close/>
                  <a:moveTo>
                    <a:pt x="7315200" y="0"/>
                  </a:moveTo>
                  <a:lnTo>
                    <a:pt x="7340600" y="0"/>
                  </a:lnTo>
                  <a:lnTo>
                    <a:pt x="7340600" y="25400"/>
                  </a:lnTo>
                  <a:lnTo>
                    <a:pt x="7315200" y="25400"/>
                  </a:lnTo>
                  <a:close/>
                  <a:moveTo>
                    <a:pt x="7366000" y="0"/>
                  </a:moveTo>
                  <a:lnTo>
                    <a:pt x="7391400" y="0"/>
                  </a:lnTo>
                  <a:lnTo>
                    <a:pt x="7391400" y="25400"/>
                  </a:lnTo>
                  <a:lnTo>
                    <a:pt x="7366000" y="25400"/>
                  </a:lnTo>
                  <a:close/>
                  <a:moveTo>
                    <a:pt x="7416800" y="0"/>
                  </a:moveTo>
                  <a:lnTo>
                    <a:pt x="7442200" y="0"/>
                  </a:lnTo>
                  <a:lnTo>
                    <a:pt x="7442200" y="25400"/>
                  </a:lnTo>
                  <a:lnTo>
                    <a:pt x="7416800" y="25400"/>
                  </a:lnTo>
                  <a:close/>
                  <a:moveTo>
                    <a:pt x="7467600" y="0"/>
                  </a:moveTo>
                  <a:lnTo>
                    <a:pt x="7493000" y="0"/>
                  </a:lnTo>
                  <a:lnTo>
                    <a:pt x="7493000" y="25400"/>
                  </a:lnTo>
                  <a:lnTo>
                    <a:pt x="7467600" y="25400"/>
                  </a:lnTo>
                  <a:close/>
                  <a:moveTo>
                    <a:pt x="7518400" y="0"/>
                  </a:moveTo>
                  <a:lnTo>
                    <a:pt x="7543800" y="0"/>
                  </a:lnTo>
                  <a:lnTo>
                    <a:pt x="7543800" y="25400"/>
                  </a:lnTo>
                  <a:lnTo>
                    <a:pt x="7518400" y="25400"/>
                  </a:lnTo>
                  <a:close/>
                  <a:moveTo>
                    <a:pt x="7569200" y="0"/>
                  </a:moveTo>
                  <a:lnTo>
                    <a:pt x="7594600" y="0"/>
                  </a:lnTo>
                  <a:lnTo>
                    <a:pt x="7594600" y="25400"/>
                  </a:lnTo>
                  <a:lnTo>
                    <a:pt x="7569200" y="25400"/>
                  </a:lnTo>
                  <a:close/>
                  <a:moveTo>
                    <a:pt x="7620000" y="0"/>
                  </a:moveTo>
                  <a:lnTo>
                    <a:pt x="7645400" y="0"/>
                  </a:lnTo>
                  <a:lnTo>
                    <a:pt x="7645400" y="25400"/>
                  </a:lnTo>
                  <a:lnTo>
                    <a:pt x="7620000" y="25400"/>
                  </a:lnTo>
                  <a:close/>
                  <a:moveTo>
                    <a:pt x="7670800" y="0"/>
                  </a:moveTo>
                  <a:lnTo>
                    <a:pt x="7696200" y="0"/>
                  </a:lnTo>
                  <a:lnTo>
                    <a:pt x="7696200" y="25400"/>
                  </a:lnTo>
                  <a:lnTo>
                    <a:pt x="7670800" y="25400"/>
                  </a:lnTo>
                  <a:close/>
                  <a:moveTo>
                    <a:pt x="7721600" y="0"/>
                  </a:moveTo>
                  <a:lnTo>
                    <a:pt x="7747000" y="0"/>
                  </a:lnTo>
                  <a:lnTo>
                    <a:pt x="7747000" y="25400"/>
                  </a:lnTo>
                  <a:lnTo>
                    <a:pt x="7721600" y="25400"/>
                  </a:lnTo>
                  <a:close/>
                  <a:moveTo>
                    <a:pt x="7772400" y="0"/>
                  </a:moveTo>
                  <a:lnTo>
                    <a:pt x="7797800" y="0"/>
                  </a:lnTo>
                  <a:lnTo>
                    <a:pt x="7797800" y="25400"/>
                  </a:lnTo>
                  <a:lnTo>
                    <a:pt x="7772400" y="25400"/>
                  </a:lnTo>
                  <a:close/>
                  <a:moveTo>
                    <a:pt x="7823200" y="0"/>
                  </a:moveTo>
                  <a:lnTo>
                    <a:pt x="7848600" y="0"/>
                  </a:lnTo>
                  <a:lnTo>
                    <a:pt x="7848600" y="25400"/>
                  </a:lnTo>
                  <a:lnTo>
                    <a:pt x="7823200" y="25400"/>
                  </a:lnTo>
                  <a:close/>
                  <a:moveTo>
                    <a:pt x="7874000" y="0"/>
                  </a:moveTo>
                  <a:lnTo>
                    <a:pt x="7899400" y="0"/>
                  </a:lnTo>
                  <a:lnTo>
                    <a:pt x="7899400" y="25400"/>
                  </a:lnTo>
                  <a:lnTo>
                    <a:pt x="7874000" y="25400"/>
                  </a:lnTo>
                  <a:close/>
                  <a:moveTo>
                    <a:pt x="7924800" y="0"/>
                  </a:moveTo>
                  <a:lnTo>
                    <a:pt x="7950200" y="0"/>
                  </a:lnTo>
                  <a:lnTo>
                    <a:pt x="7950200" y="25400"/>
                  </a:lnTo>
                  <a:lnTo>
                    <a:pt x="7924800" y="25400"/>
                  </a:lnTo>
                  <a:close/>
                  <a:moveTo>
                    <a:pt x="7975600" y="0"/>
                  </a:moveTo>
                  <a:lnTo>
                    <a:pt x="8001000" y="0"/>
                  </a:lnTo>
                  <a:lnTo>
                    <a:pt x="8001000" y="25400"/>
                  </a:lnTo>
                  <a:lnTo>
                    <a:pt x="7975600" y="25400"/>
                  </a:lnTo>
                  <a:close/>
                  <a:moveTo>
                    <a:pt x="8026400" y="0"/>
                  </a:moveTo>
                  <a:lnTo>
                    <a:pt x="8051800" y="0"/>
                  </a:lnTo>
                  <a:lnTo>
                    <a:pt x="8051800" y="25400"/>
                  </a:lnTo>
                  <a:lnTo>
                    <a:pt x="8026400" y="25400"/>
                  </a:lnTo>
                  <a:close/>
                  <a:moveTo>
                    <a:pt x="8077200" y="0"/>
                  </a:moveTo>
                  <a:lnTo>
                    <a:pt x="8102600" y="0"/>
                  </a:lnTo>
                  <a:lnTo>
                    <a:pt x="8102600" y="25400"/>
                  </a:lnTo>
                  <a:lnTo>
                    <a:pt x="8077200" y="25400"/>
                  </a:lnTo>
                  <a:close/>
                  <a:moveTo>
                    <a:pt x="8128000" y="0"/>
                  </a:moveTo>
                  <a:lnTo>
                    <a:pt x="8153400" y="0"/>
                  </a:lnTo>
                  <a:lnTo>
                    <a:pt x="8153400" y="25400"/>
                  </a:lnTo>
                  <a:lnTo>
                    <a:pt x="8128000" y="25400"/>
                  </a:lnTo>
                  <a:close/>
                  <a:moveTo>
                    <a:pt x="8178800" y="0"/>
                  </a:moveTo>
                  <a:lnTo>
                    <a:pt x="8204200" y="0"/>
                  </a:lnTo>
                  <a:lnTo>
                    <a:pt x="8204200" y="25400"/>
                  </a:lnTo>
                  <a:lnTo>
                    <a:pt x="8178800" y="25400"/>
                  </a:lnTo>
                  <a:close/>
                  <a:moveTo>
                    <a:pt x="8229600" y="0"/>
                  </a:moveTo>
                  <a:lnTo>
                    <a:pt x="8255000" y="0"/>
                  </a:lnTo>
                  <a:lnTo>
                    <a:pt x="8255000" y="25400"/>
                  </a:lnTo>
                  <a:lnTo>
                    <a:pt x="8229600" y="25400"/>
                  </a:lnTo>
                  <a:close/>
                  <a:moveTo>
                    <a:pt x="8280400" y="0"/>
                  </a:moveTo>
                  <a:lnTo>
                    <a:pt x="8305800" y="0"/>
                  </a:lnTo>
                  <a:lnTo>
                    <a:pt x="8305800" y="25400"/>
                  </a:lnTo>
                  <a:lnTo>
                    <a:pt x="8280400" y="25400"/>
                  </a:lnTo>
                  <a:close/>
                  <a:moveTo>
                    <a:pt x="8331200" y="0"/>
                  </a:moveTo>
                  <a:lnTo>
                    <a:pt x="8356600" y="0"/>
                  </a:lnTo>
                  <a:lnTo>
                    <a:pt x="8356600" y="25400"/>
                  </a:lnTo>
                  <a:lnTo>
                    <a:pt x="8331200" y="25400"/>
                  </a:lnTo>
                  <a:close/>
                  <a:moveTo>
                    <a:pt x="8382000" y="0"/>
                  </a:moveTo>
                  <a:lnTo>
                    <a:pt x="8407400" y="0"/>
                  </a:lnTo>
                  <a:lnTo>
                    <a:pt x="8407400" y="25400"/>
                  </a:lnTo>
                  <a:lnTo>
                    <a:pt x="8382000" y="25400"/>
                  </a:lnTo>
                  <a:close/>
                  <a:moveTo>
                    <a:pt x="8432800" y="0"/>
                  </a:moveTo>
                  <a:lnTo>
                    <a:pt x="8458200" y="0"/>
                  </a:lnTo>
                  <a:lnTo>
                    <a:pt x="8458200" y="25400"/>
                  </a:lnTo>
                  <a:lnTo>
                    <a:pt x="8432800" y="25400"/>
                  </a:lnTo>
                  <a:close/>
                  <a:moveTo>
                    <a:pt x="8483600" y="0"/>
                  </a:moveTo>
                  <a:lnTo>
                    <a:pt x="8509000" y="0"/>
                  </a:lnTo>
                  <a:lnTo>
                    <a:pt x="8509000" y="25400"/>
                  </a:lnTo>
                  <a:lnTo>
                    <a:pt x="8483600" y="25400"/>
                  </a:lnTo>
                  <a:close/>
                  <a:moveTo>
                    <a:pt x="8534400" y="0"/>
                  </a:moveTo>
                  <a:lnTo>
                    <a:pt x="8559800" y="0"/>
                  </a:lnTo>
                  <a:lnTo>
                    <a:pt x="8559800" y="25400"/>
                  </a:lnTo>
                  <a:lnTo>
                    <a:pt x="8534400" y="25400"/>
                  </a:lnTo>
                  <a:close/>
                  <a:moveTo>
                    <a:pt x="8585200" y="0"/>
                  </a:moveTo>
                  <a:lnTo>
                    <a:pt x="8610600" y="0"/>
                  </a:lnTo>
                  <a:lnTo>
                    <a:pt x="8610600" y="25400"/>
                  </a:lnTo>
                  <a:lnTo>
                    <a:pt x="8585200" y="25400"/>
                  </a:lnTo>
                  <a:close/>
                  <a:moveTo>
                    <a:pt x="8636000" y="0"/>
                  </a:moveTo>
                  <a:lnTo>
                    <a:pt x="8661400" y="0"/>
                  </a:lnTo>
                  <a:lnTo>
                    <a:pt x="8661400" y="25400"/>
                  </a:lnTo>
                  <a:lnTo>
                    <a:pt x="8636000" y="25400"/>
                  </a:lnTo>
                  <a:close/>
                  <a:moveTo>
                    <a:pt x="8686800" y="0"/>
                  </a:moveTo>
                  <a:lnTo>
                    <a:pt x="8712200" y="0"/>
                  </a:lnTo>
                  <a:lnTo>
                    <a:pt x="8712200" y="25400"/>
                  </a:lnTo>
                  <a:lnTo>
                    <a:pt x="8686800" y="25400"/>
                  </a:lnTo>
                  <a:close/>
                  <a:moveTo>
                    <a:pt x="8737600" y="0"/>
                  </a:moveTo>
                  <a:lnTo>
                    <a:pt x="8763000" y="0"/>
                  </a:lnTo>
                  <a:lnTo>
                    <a:pt x="8763000" y="25400"/>
                  </a:lnTo>
                  <a:lnTo>
                    <a:pt x="8737600" y="25400"/>
                  </a:lnTo>
                  <a:close/>
                  <a:moveTo>
                    <a:pt x="8788400" y="0"/>
                  </a:moveTo>
                  <a:lnTo>
                    <a:pt x="8813800" y="0"/>
                  </a:lnTo>
                  <a:lnTo>
                    <a:pt x="8813800" y="25400"/>
                  </a:lnTo>
                  <a:lnTo>
                    <a:pt x="8788400" y="25400"/>
                  </a:lnTo>
                  <a:close/>
                  <a:moveTo>
                    <a:pt x="8839200" y="0"/>
                  </a:moveTo>
                  <a:lnTo>
                    <a:pt x="8864600" y="0"/>
                  </a:lnTo>
                  <a:lnTo>
                    <a:pt x="8864600" y="25400"/>
                  </a:lnTo>
                  <a:lnTo>
                    <a:pt x="8839200" y="25400"/>
                  </a:lnTo>
                  <a:close/>
                  <a:moveTo>
                    <a:pt x="8890000" y="0"/>
                  </a:moveTo>
                  <a:lnTo>
                    <a:pt x="8915400" y="0"/>
                  </a:lnTo>
                  <a:lnTo>
                    <a:pt x="8915400" y="25400"/>
                  </a:lnTo>
                  <a:lnTo>
                    <a:pt x="8890000" y="25400"/>
                  </a:lnTo>
                  <a:close/>
                  <a:moveTo>
                    <a:pt x="8940800" y="0"/>
                  </a:moveTo>
                  <a:lnTo>
                    <a:pt x="8966200" y="0"/>
                  </a:lnTo>
                  <a:lnTo>
                    <a:pt x="8966200" y="25400"/>
                  </a:lnTo>
                  <a:lnTo>
                    <a:pt x="8940800" y="25400"/>
                  </a:lnTo>
                  <a:close/>
                  <a:moveTo>
                    <a:pt x="8991600" y="0"/>
                  </a:moveTo>
                  <a:lnTo>
                    <a:pt x="9017000" y="0"/>
                  </a:lnTo>
                  <a:lnTo>
                    <a:pt x="9017000" y="25400"/>
                  </a:lnTo>
                  <a:lnTo>
                    <a:pt x="8991600" y="25400"/>
                  </a:lnTo>
                  <a:close/>
                  <a:moveTo>
                    <a:pt x="9042400" y="0"/>
                  </a:moveTo>
                  <a:lnTo>
                    <a:pt x="9067800" y="0"/>
                  </a:lnTo>
                  <a:lnTo>
                    <a:pt x="9067800" y="25400"/>
                  </a:lnTo>
                  <a:lnTo>
                    <a:pt x="9042400" y="25400"/>
                  </a:lnTo>
                  <a:close/>
                  <a:moveTo>
                    <a:pt x="9093200" y="0"/>
                  </a:moveTo>
                  <a:lnTo>
                    <a:pt x="9118600" y="0"/>
                  </a:lnTo>
                  <a:lnTo>
                    <a:pt x="9118600" y="25400"/>
                  </a:lnTo>
                  <a:lnTo>
                    <a:pt x="9093200" y="25400"/>
                  </a:lnTo>
                  <a:close/>
                  <a:moveTo>
                    <a:pt x="9144000" y="0"/>
                  </a:moveTo>
                  <a:lnTo>
                    <a:pt x="9169400" y="0"/>
                  </a:lnTo>
                  <a:lnTo>
                    <a:pt x="9169400" y="25400"/>
                  </a:lnTo>
                  <a:lnTo>
                    <a:pt x="9144000" y="25400"/>
                  </a:lnTo>
                  <a:close/>
                  <a:moveTo>
                    <a:pt x="9194800" y="0"/>
                  </a:moveTo>
                  <a:lnTo>
                    <a:pt x="9220200" y="0"/>
                  </a:lnTo>
                  <a:lnTo>
                    <a:pt x="9220200" y="25400"/>
                  </a:lnTo>
                  <a:lnTo>
                    <a:pt x="9194800" y="25400"/>
                  </a:lnTo>
                  <a:close/>
                  <a:moveTo>
                    <a:pt x="9245600" y="0"/>
                  </a:moveTo>
                  <a:lnTo>
                    <a:pt x="9271000" y="0"/>
                  </a:lnTo>
                  <a:lnTo>
                    <a:pt x="9271000" y="25400"/>
                  </a:lnTo>
                  <a:lnTo>
                    <a:pt x="9245600" y="25400"/>
                  </a:lnTo>
                  <a:close/>
                  <a:moveTo>
                    <a:pt x="9296400" y="0"/>
                  </a:moveTo>
                  <a:lnTo>
                    <a:pt x="9321800" y="0"/>
                  </a:lnTo>
                  <a:lnTo>
                    <a:pt x="9321800" y="25400"/>
                  </a:lnTo>
                  <a:lnTo>
                    <a:pt x="9296400" y="25400"/>
                  </a:lnTo>
                  <a:close/>
                  <a:moveTo>
                    <a:pt x="9347200" y="0"/>
                  </a:moveTo>
                  <a:lnTo>
                    <a:pt x="9372600" y="0"/>
                  </a:lnTo>
                  <a:lnTo>
                    <a:pt x="9372600" y="25400"/>
                  </a:lnTo>
                  <a:lnTo>
                    <a:pt x="9347200" y="25400"/>
                  </a:lnTo>
                  <a:close/>
                  <a:moveTo>
                    <a:pt x="9398000" y="0"/>
                  </a:moveTo>
                  <a:lnTo>
                    <a:pt x="9423400" y="0"/>
                  </a:lnTo>
                  <a:lnTo>
                    <a:pt x="9423400" y="25400"/>
                  </a:lnTo>
                  <a:lnTo>
                    <a:pt x="9398000" y="25400"/>
                  </a:lnTo>
                  <a:close/>
                  <a:moveTo>
                    <a:pt x="0" y="0"/>
                  </a:moveTo>
                  <a:lnTo>
                    <a:pt x="25400" y="0"/>
                  </a:lnTo>
                  <a:lnTo>
                    <a:pt x="25400" y="25400"/>
                  </a:lnTo>
                  <a:lnTo>
                    <a:pt x="0" y="25400"/>
                  </a:lnTo>
                  <a:close/>
                </a:path>
              </a:pathLst>
            </a:custGeom>
            <a:solidFill>
              <a:srgbClr val="D9D9D9"/>
            </a:solidFill>
          </p:spPr>
        </p:sp>
      </p:grpSp>
      <p:pic>
        <p:nvPicPr>
          <p:cNvPr id="9" name="Picture 9"/>
          <p:cNvPicPr>
            <a:picLocks noChangeAspect="1"/>
          </p:cNvPicPr>
          <p:nvPr/>
        </p:nvPicPr>
        <p:blipFill>
          <a:blip r:embed="rId3"/>
          <a:srcRect/>
          <a:stretch>
            <a:fillRect/>
          </a:stretch>
        </p:blipFill>
        <p:spPr>
          <a:xfrm>
            <a:off x="-747269" y="5516197"/>
            <a:ext cx="19225817" cy="6815122"/>
          </a:xfrm>
          <a:prstGeom prst="rect">
            <a:avLst/>
          </a:prstGeom>
        </p:spPr>
      </p:pic>
      <p:pic>
        <p:nvPicPr>
          <p:cNvPr id="10" name="Picture 10"/>
          <p:cNvPicPr>
            <a:picLocks noChangeAspect="1"/>
          </p:cNvPicPr>
          <p:nvPr/>
        </p:nvPicPr>
        <p:blipFill>
          <a:blip r:embed="rId4"/>
          <a:srcRect r="82"/>
          <a:stretch>
            <a:fillRect/>
          </a:stretch>
        </p:blipFill>
        <p:spPr>
          <a:xfrm>
            <a:off x="2523639" y="2099033"/>
            <a:ext cx="12978909" cy="6796228"/>
          </a:xfrm>
          <a:prstGeom prst="rect">
            <a:avLst/>
          </a:prstGeom>
        </p:spPr>
      </p:pic>
      <p:sp>
        <p:nvSpPr>
          <p:cNvPr id="11" name="TextBox 11"/>
          <p:cNvSpPr txBox="1"/>
          <p:nvPr/>
        </p:nvSpPr>
        <p:spPr>
          <a:xfrm>
            <a:off x="2799869" y="3467489"/>
            <a:ext cx="11087588" cy="2432554"/>
          </a:xfrm>
          <a:prstGeom prst="rect">
            <a:avLst/>
          </a:prstGeom>
        </p:spPr>
        <p:txBody>
          <a:bodyPr lIns="0" tIns="0" rIns="0" bIns="0" rtlCol="0" anchor="t">
            <a:spAutoFit/>
          </a:bodyPr>
          <a:lstStyle/>
          <a:p>
            <a:pPr marL="1371595" lvl="2" indent="-457198" algn="ctr">
              <a:lnSpc>
                <a:spcPts val="9719"/>
              </a:lnSpc>
              <a:buFont typeface="Arial"/>
              <a:buChar char="⚬"/>
            </a:pPr>
            <a:r>
              <a:rPr lang="en-US" sz="5999">
                <a:solidFill>
                  <a:srgbClr val="077466"/>
                </a:solidFill>
                <a:latin typeface="#9Slide06 SVNKarlita"/>
              </a:rPr>
              <a:t>Chia sẻ cá nhân</a:t>
            </a:r>
          </a:p>
          <a:p>
            <a:pPr marL="1371596" lvl="2" indent="-457199" algn="ctr">
              <a:lnSpc>
                <a:spcPts val="9719"/>
              </a:lnSpc>
              <a:buFont typeface="Arial"/>
              <a:buChar char="⚬"/>
            </a:pPr>
            <a:r>
              <a:rPr lang="en-US" sz="5999">
                <a:solidFill>
                  <a:srgbClr val="077466"/>
                </a:solidFill>
                <a:latin typeface="#9Slide06 SVNKarlita"/>
              </a:rPr>
              <a:t>Thời gian 2 phút</a:t>
            </a:r>
          </a:p>
        </p:txBody>
      </p:sp>
      <p:sp>
        <p:nvSpPr>
          <p:cNvPr id="12" name="TextBox 12"/>
          <p:cNvSpPr txBox="1"/>
          <p:nvPr/>
        </p:nvSpPr>
        <p:spPr>
          <a:xfrm>
            <a:off x="793520" y="634130"/>
            <a:ext cx="11196217" cy="1218286"/>
          </a:xfrm>
          <a:prstGeom prst="rect">
            <a:avLst/>
          </a:prstGeom>
        </p:spPr>
        <p:txBody>
          <a:bodyPr lIns="0" tIns="0" rIns="0" bIns="0" rtlCol="0" anchor="t">
            <a:spAutoFit/>
          </a:bodyPr>
          <a:lstStyle/>
          <a:p>
            <a:pPr algn="l">
              <a:lnSpc>
                <a:spcPts val="9840"/>
              </a:lnSpc>
            </a:pPr>
            <a:r>
              <a:rPr lang="en-US" sz="7569">
                <a:solidFill>
                  <a:srgbClr val="316D73"/>
                </a:solidFill>
                <a:latin typeface="Fraunces Bold"/>
              </a:rPr>
              <a:t>1. CHUẨN BỊ ĐỌC</a:t>
            </a:r>
          </a:p>
        </p:txBody>
      </p:sp>
      <p:pic>
        <p:nvPicPr>
          <p:cNvPr id="13" name="Picture 13"/>
          <p:cNvPicPr>
            <a:picLocks noChangeAspect="1"/>
          </p:cNvPicPr>
          <p:nvPr/>
        </p:nvPicPr>
        <p:blipFill>
          <a:blip r:embed="rId5">
            <a:alphaModFix amt="34000"/>
          </a:blip>
          <a:srcRect/>
          <a:stretch>
            <a:fillRect/>
          </a:stretch>
        </p:blipFill>
        <p:spPr>
          <a:xfrm>
            <a:off x="367363" y="1938171"/>
            <a:ext cx="2156276" cy="1923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934931" y="2503887"/>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4194844">
            <a:off x="11881535" y="-14005"/>
            <a:ext cx="1800490" cy="1759661"/>
          </a:xfrm>
          <a:prstGeom prst="rect">
            <a:avLst/>
          </a:prstGeom>
        </p:spPr>
      </p:pic>
      <p:grpSp>
        <p:nvGrpSpPr>
          <p:cNvPr id="4" name="Group 4"/>
          <p:cNvGrpSpPr/>
          <p:nvPr/>
        </p:nvGrpSpPr>
        <p:grpSpPr>
          <a:xfrm>
            <a:off x="1102807" y="4291355"/>
            <a:ext cx="7395312" cy="5594626"/>
            <a:chOff x="0" y="0"/>
            <a:chExt cx="1947736" cy="1473482"/>
          </a:xfrm>
        </p:grpSpPr>
        <p:sp>
          <p:nvSpPr>
            <p:cNvPr id="5" name="Freeform 5"/>
            <p:cNvSpPr/>
            <p:nvPr/>
          </p:nvSpPr>
          <p:spPr>
            <a:xfrm>
              <a:off x="0" y="0"/>
              <a:ext cx="1947737" cy="1473482"/>
            </a:xfrm>
            <a:custGeom>
              <a:avLst/>
              <a:gdLst/>
              <a:ahLst/>
              <a:cxnLst/>
              <a:rect l="l" t="t" r="r" b="b"/>
              <a:pathLst>
                <a:path w="1947737" h="1473482">
                  <a:moveTo>
                    <a:pt x="53390" y="0"/>
                  </a:moveTo>
                  <a:lnTo>
                    <a:pt x="1894346" y="0"/>
                  </a:lnTo>
                  <a:cubicBezTo>
                    <a:pt x="1908506" y="0"/>
                    <a:pt x="1922086" y="5625"/>
                    <a:pt x="1932099" y="15638"/>
                  </a:cubicBezTo>
                  <a:cubicBezTo>
                    <a:pt x="1942111" y="25650"/>
                    <a:pt x="1947737" y="39230"/>
                    <a:pt x="1947737" y="53390"/>
                  </a:cubicBezTo>
                  <a:lnTo>
                    <a:pt x="1947737" y="1420092"/>
                  </a:lnTo>
                  <a:cubicBezTo>
                    <a:pt x="1947737" y="1449578"/>
                    <a:pt x="1923833" y="1473482"/>
                    <a:pt x="1894346" y="1473482"/>
                  </a:cubicBezTo>
                  <a:lnTo>
                    <a:pt x="53390" y="1473482"/>
                  </a:lnTo>
                  <a:cubicBezTo>
                    <a:pt x="23904" y="1473482"/>
                    <a:pt x="0" y="1449578"/>
                    <a:pt x="0" y="1420092"/>
                  </a:cubicBezTo>
                  <a:lnTo>
                    <a:pt x="0" y="53390"/>
                  </a:lnTo>
                  <a:cubicBezTo>
                    <a:pt x="0" y="23904"/>
                    <a:pt x="23904" y="0"/>
                    <a:pt x="53390" y="0"/>
                  </a:cubicBez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18837" y="1240294"/>
            <a:ext cx="14986796" cy="1088934"/>
          </a:xfrm>
          <a:prstGeom prst="rect">
            <a:avLst/>
          </a:prstGeom>
        </p:spPr>
        <p:txBody>
          <a:bodyPr lIns="0" tIns="0" rIns="0" bIns="0" rtlCol="0" anchor="t">
            <a:spAutoFit/>
          </a:bodyPr>
          <a:lstStyle/>
          <a:p>
            <a:pPr>
              <a:lnSpc>
                <a:spcPts val="9349"/>
              </a:lnSpc>
            </a:pPr>
            <a:r>
              <a:rPr lang="en-US" sz="5498">
                <a:solidFill>
                  <a:srgbClr val="308C84"/>
                </a:solidFill>
                <a:latin typeface="Fraunces SemiBold"/>
              </a:rPr>
              <a:t>3. 1 Tìm hiểu chung về tác giả và văn bản</a:t>
            </a:r>
          </a:p>
        </p:txBody>
      </p:sp>
      <p:sp>
        <p:nvSpPr>
          <p:cNvPr id="8" name="TextBox 8"/>
          <p:cNvSpPr txBox="1"/>
          <p:nvPr/>
        </p:nvSpPr>
        <p:spPr>
          <a:xfrm>
            <a:off x="1686258" y="4100855"/>
            <a:ext cx="6811861" cy="5666741"/>
          </a:xfrm>
          <a:prstGeom prst="rect">
            <a:avLst/>
          </a:prstGeom>
        </p:spPr>
        <p:txBody>
          <a:bodyPr lIns="0" tIns="0" rIns="0" bIns="0" rtlCol="0" anchor="t">
            <a:spAutoFit/>
          </a:bodyPr>
          <a:lstStyle/>
          <a:p>
            <a:pPr algn="ctr">
              <a:lnSpc>
                <a:spcPts val="7519"/>
              </a:lnSpc>
            </a:pPr>
            <a:endParaRPr/>
          </a:p>
          <a:p>
            <a:pPr algn="ctr">
              <a:lnSpc>
                <a:spcPts val="7519"/>
              </a:lnSpc>
            </a:pPr>
            <a:r>
              <a:rPr lang="en-US" sz="4699">
                <a:solidFill>
                  <a:srgbClr val="316D73"/>
                </a:solidFill>
                <a:latin typeface="Roboto Condensed Bold"/>
              </a:rPr>
              <a:t>Phần 1</a:t>
            </a:r>
            <a:r>
              <a:rPr lang="en-US" sz="4699">
                <a:solidFill>
                  <a:srgbClr val="316D73"/>
                </a:solidFill>
                <a:latin typeface="Roboto Condensed"/>
              </a:rPr>
              <a:t>: (Từ đầu đến</a:t>
            </a:r>
            <a:r>
              <a:rPr lang="en-US" sz="4699">
                <a:solidFill>
                  <a:srgbClr val="316D73"/>
                </a:solidFill>
                <a:latin typeface="Roboto Condensed Italics"/>
              </a:rPr>
              <a:t> lăn đùng ra đất</a:t>
            </a:r>
            <a:r>
              <a:rPr lang="en-US" sz="4699">
                <a:solidFill>
                  <a:srgbClr val="316D73"/>
                </a:solidFill>
                <a:latin typeface="Roboto Condensed"/>
              </a:rPr>
              <a:t>): </a:t>
            </a:r>
          </a:p>
          <a:p>
            <a:pPr algn="ctr">
              <a:lnSpc>
                <a:spcPts val="7519"/>
              </a:lnSpc>
            </a:pPr>
            <a:r>
              <a:rPr lang="en-US" sz="4699">
                <a:solidFill>
                  <a:srgbClr val="316D73"/>
                </a:solidFill>
                <a:latin typeface="Roboto Condensed"/>
              </a:rPr>
              <a:t>Nguyên nhân và sự chuẩn bị cho trận đánh nhau.</a:t>
            </a:r>
          </a:p>
          <a:p>
            <a:pPr algn="ctr">
              <a:lnSpc>
                <a:spcPts val="7519"/>
              </a:lnSpc>
            </a:pPr>
            <a:endParaRPr lang="en-US" sz="4699">
              <a:solidFill>
                <a:srgbClr val="316D73"/>
              </a:solidFill>
              <a:latin typeface="Roboto Condensed"/>
            </a:endParaRPr>
          </a:p>
        </p:txBody>
      </p:sp>
      <p:grpSp>
        <p:nvGrpSpPr>
          <p:cNvPr id="9" name="Group 9"/>
          <p:cNvGrpSpPr>
            <a:grpSpLocks noChangeAspect="1"/>
          </p:cNvGrpSpPr>
          <p:nvPr/>
        </p:nvGrpSpPr>
        <p:grpSpPr>
          <a:xfrm>
            <a:off x="14364943" y="-513016"/>
            <a:ext cx="5053004" cy="505298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5367" r="-45367"/>
              </a:stretch>
            </a:blipFill>
          </p:spPr>
        </p:sp>
      </p:grpSp>
      <p:sp>
        <p:nvSpPr>
          <p:cNvPr id="11" name="TextBox 11"/>
          <p:cNvSpPr txBox="1"/>
          <p:nvPr/>
        </p:nvSpPr>
        <p:spPr>
          <a:xfrm>
            <a:off x="6911781" y="3342704"/>
            <a:ext cx="12291013" cy="817605"/>
          </a:xfrm>
          <a:prstGeom prst="rect">
            <a:avLst/>
          </a:prstGeom>
        </p:spPr>
        <p:txBody>
          <a:bodyPr lIns="0" tIns="0" rIns="0" bIns="0" rtlCol="0" anchor="t">
            <a:spAutoFit/>
          </a:bodyPr>
          <a:lstStyle/>
          <a:p>
            <a:pPr algn="just">
              <a:lnSpc>
                <a:spcPts val="6626"/>
              </a:lnSpc>
            </a:pPr>
            <a:r>
              <a:rPr lang="en-US" sz="4699">
                <a:solidFill>
                  <a:srgbClr val="316D73"/>
                </a:solidFill>
                <a:latin typeface="Roboto Condensed"/>
              </a:rPr>
              <a:t>Bố cục: 2 phần</a:t>
            </a:r>
          </a:p>
        </p:txBody>
      </p:sp>
      <p:grpSp>
        <p:nvGrpSpPr>
          <p:cNvPr id="12" name="Group 12"/>
          <p:cNvGrpSpPr/>
          <p:nvPr/>
        </p:nvGrpSpPr>
        <p:grpSpPr>
          <a:xfrm>
            <a:off x="9144000" y="4291355"/>
            <a:ext cx="7214914" cy="5594626"/>
            <a:chOff x="0" y="0"/>
            <a:chExt cx="1900224" cy="1473482"/>
          </a:xfrm>
        </p:grpSpPr>
        <p:sp>
          <p:nvSpPr>
            <p:cNvPr id="13" name="Freeform 13"/>
            <p:cNvSpPr/>
            <p:nvPr/>
          </p:nvSpPr>
          <p:spPr>
            <a:xfrm>
              <a:off x="0" y="0"/>
              <a:ext cx="1900224" cy="1473482"/>
            </a:xfrm>
            <a:custGeom>
              <a:avLst/>
              <a:gdLst/>
              <a:ahLst/>
              <a:cxnLst/>
              <a:rect l="l" t="t" r="r" b="b"/>
              <a:pathLst>
                <a:path w="1900224" h="1473482">
                  <a:moveTo>
                    <a:pt x="54725" y="0"/>
                  </a:moveTo>
                  <a:lnTo>
                    <a:pt x="1845499" y="0"/>
                  </a:lnTo>
                  <a:cubicBezTo>
                    <a:pt x="1875723" y="0"/>
                    <a:pt x="1900224" y="24501"/>
                    <a:pt x="1900224" y="54725"/>
                  </a:cubicBezTo>
                  <a:lnTo>
                    <a:pt x="1900224" y="1418757"/>
                  </a:lnTo>
                  <a:cubicBezTo>
                    <a:pt x="1900224" y="1448981"/>
                    <a:pt x="1875723" y="1473482"/>
                    <a:pt x="1845499" y="1473482"/>
                  </a:cubicBezTo>
                  <a:lnTo>
                    <a:pt x="54725" y="1473482"/>
                  </a:lnTo>
                  <a:cubicBezTo>
                    <a:pt x="24501" y="1473482"/>
                    <a:pt x="0" y="1448981"/>
                    <a:pt x="0" y="1418757"/>
                  </a:cubicBezTo>
                  <a:lnTo>
                    <a:pt x="0" y="54725"/>
                  </a:lnTo>
                  <a:cubicBezTo>
                    <a:pt x="0" y="24501"/>
                    <a:pt x="24501" y="0"/>
                    <a:pt x="54725" y="0"/>
                  </a:cubicBez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445642" y="5112548"/>
            <a:ext cx="6611630" cy="2809241"/>
          </a:xfrm>
          <a:prstGeom prst="rect">
            <a:avLst/>
          </a:prstGeom>
        </p:spPr>
        <p:txBody>
          <a:bodyPr lIns="0" tIns="0" rIns="0" bIns="0" rtlCol="0" anchor="t">
            <a:spAutoFit/>
          </a:bodyPr>
          <a:lstStyle/>
          <a:p>
            <a:pPr algn="ctr">
              <a:lnSpc>
                <a:spcPts val="7519"/>
              </a:lnSpc>
            </a:pPr>
            <a:r>
              <a:rPr lang="en-US" sz="4699">
                <a:solidFill>
                  <a:srgbClr val="316D73"/>
                </a:solidFill>
                <a:latin typeface="Roboto Condensed Bold"/>
              </a:rPr>
              <a:t> Phần 2:</a:t>
            </a:r>
            <a:r>
              <a:rPr lang="en-US" sz="4699">
                <a:solidFill>
                  <a:srgbClr val="316D73"/>
                </a:solidFill>
                <a:latin typeface="Roboto Condensed"/>
              </a:rPr>
              <a:t> Còn lại: </a:t>
            </a:r>
          </a:p>
          <a:p>
            <a:pPr algn="ctr">
              <a:lnSpc>
                <a:spcPts val="7519"/>
              </a:lnSpc>
            </a:pPr>
            <a:r>
              <a:rPr lang="en-US" sz="4699">
                <a:solidFill>
                  <a:srgbClr val="316D73"/>
                </a:solidFill>
                <a:latin typeface="Roboto Condensed"/>
              </a:rPr>
              <a:t>Điều không lường trước khi giải quyết mâu thuẫn.</a:t>
            </a:r>
          </a:p>
        </p:txBody>
      </p:sp>
      <p:pic>
        <p:nvPicPr>
          <p:cNvPr id="16" name="Picture 16"/>
          <p:cNvPicPr>
            <a:picLocks noChangeAspect="1"/>
          </p:cNvPicPr>
          <p:nvPr/>
        </p:nvPicPr>
        <p:blipFill>
          <a:blip r:embed="rId5"/>
          <a:srcRect/>
          <a:stretch>
            <a:fillRect/>
          </a:stretch>
        </p:blipFill>
        <p:spPr>
          <a:xfrm>
            <a:off x="1028700" y="8019315"/>
            <a:ext cx="16884642" cy="5985228"/>
          </a:xfrm>
          <a:prstGeom prst="rect">
            <a:avLst/>
          </a:prstGeom>
        </p:spPr>
      </p:pic>
      <p:sp>
        <p:nvSpPr>
          <p:cNvPr id="17" name="TextBox 17"/>
          <p:cNvSpPr txBox="1"/>
          <p:nvPr/>
        </p:nvSpPr>
        <p:spPr>
          <a:xfrm>
            <a:off x="518837" y="2413316"/>
            <a:ext cx="10274502" cy="938913"/>
          </a:xfrm>
          <a:prstGeom prst="rect">
            <a:avLst/>
          </a:prstGeom>
        </p:spPr>
        <p:txBody>
          <a:bodyPr lIns="0" tIns="0" rIns="0" bIns="0" rtlCol="0" anchor="t">
            <a:spAutoFit/>
          </a:bodyPr>
          <a:lstStyle/>
          <a:p>
            <a:pPr>
              <a:lnSpc>
                <a:spcPts val="7365"/>
              </a:lnSpc>
              <a:spcBef>
                <a:spcPct val="0"/>
              </a:spcBef>
            </a:pPr>
            <a:r>
              <a:rPr lang="en-US" sz="5299">
                <a:solidFill>
                  <a:srgbClr val="077466"/>
                </a:solidFill>
                <a:latin typeface="#9Slide05 Aphrodite Pro"/>
              </a:rPr>
              <a:t>b. Tìm hiểu chung về văn bản</a:t>
            </a:r>
          </a:p>
        </p:txBody>
      </p:sp>
      <p:sp>
        <p:nvSpPr>
          <p:cNvPr id="18" name="TextBox 18"/>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1028700" y="2569630"/>
            <a:ext cx="16723424" cy="8508042"/>
          </a:xfrm>
          <a:prstGeom prst="rect">
            <a:avLst/>
          </a:prstGeom>
        </p:spPr>
      </p:pic>
      <p:pic>
        <p:nvPicPr>
          <p:cNvPr id="3" name="Picture 3"/>
          <p:cNvPicPr>
            <a:picLocks noChangeAspect="1"/>
          </p:cNvPicPr>
          <p:nvPr/>
        </p:nvPicPr>
        <p:blipFill>
          <a:blip r:embed="rId3"/>
          <a:srcRect b="17"/>
          <a:stretch>
            <a:fillRect/>
          </a:stretch>
        </p:blipFill>
        <p:spPr>
          <a:xfrm>
            <a:off x="1028700" y="2271099"/>
            <a:ext cx="5220589" cy="5744802"/>
          </a:xfrm>
          <a:prstGeom prst="rect">
            <a:avLst/>
          </a:prstGeom>
        </p:spPr>
      </p:pic>
      <p:pic>
        <p:nvPicPr>
          <p:cNvPr id="4" name="Picture 4"/>
          <p:cNvPicPr>
            <a:picLocks noChangeAspect="1"/>
          </p:cNvPicPr>
          <p:nvPr/>
        </p:nvPicPr>
        <p:blipFill>
          <a:blip r:embed="rId3"/>
          <a:srcRect t="26735" b="11656"/>
          <a:stretch>
            <a:fillRect/>
          </a:stretch>
        </p:blipFill>
        <p:spPr>
          <a:xfrm>
            <a:off x="6668701" y="1648862"/>
            <a:ext cx="11083423" cy="7515316"/>
          </a:xfrm>
          <a:prstGeom prst="rect">
            <a:avLst/>
          </a:prstGeom>
        </p:spPr>
      </p:pic>
      <p:pic>
        <p:nvPicPr>
          <p:cNvPr id="5" name="Picture 5"/>
          <p:cNvPicPr>
            <a:picLocks noChangeAspect="1"/>
          </p:cNvPicPr>
          <p:nvPr/>
        </p:nvPicPr>
        <p:blipFill>
          <a:blip r:embed="rId4"/>
          <a:srcRect/>
          <a:stretch>
            <a:fillRect/>
          </a:stretch>
        </p:blipFill>
        <p:spPr>
          <a:xfrm>
            <a:off x="2924210" y="2631581"/>
            <a:ext cx="1429568" cy="1449846"/>
          </a:xfrm>
          <a:prstGeom prst="rect">
            <a:avLst/>
          </a:prstGeom>
        </p:spPr>
      </p:pic>
      <p:sp>
        <p:nvSpPr>
          <p:cNvPr id="6" name="TextBox 6"/>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sp>
        <p:nvSpPr>
          <p:cNvPr id="7" name="TextBox 7"/>
          <p:cNvSpPr txBox="1"/>
          <p:nvPr/>
        </p:nvSpPr>
        <p:spPr>
          <a:xfrm>
            <a:off x="1388679" y="4301767"/>
            <a:ext cx="4434939" cy="1999958"/>
          </a:xfrm>
          <a:prstGeom prst="rect">
            <a:avLst/>
          </a:prstGeom>
        </p:spPr>
        <p:txBody>
          <a:bodyPr lIns="0" tIns="0" rIns="0" bIns="0" rtlCol="0" anchor="t">
            <a:spAutoFit/>
          </a:bodyPr>
          <a:lstStyle/>
          <a:p>
            <a:pPr algn="ctr">
              <a:lnSpc>
                <a:spcPts val="8103"/>
              </a:lnSpc>
            </a:pPr>
            <a:r>
              <a:rPr lang="en-US" sz="5001">
                <a:solidFill>
                  <a:srgbClr val="077466"/>
                </a:solidFill>
                <a:latin typeface="Roboto Condensed Bold"/>
              </a:rPr>
              <a:t>Hoàn thành PHT số 1 ở  nhà</a:t>
            </a:r>
          </a:p>
        </p:txBody>
      </p:sp>
      <p:sp>
        <p:nvSpPr>
          <p:cNvPr id="8" name="TextBox 8"/>
          <p:cNvSpPr txBox="1"/>
          <p:nvPr/>
        </p:nvSpPr>
        <p:spPr>
          <a:xfrm>
            <a:off x="7166481" y="2336141"/>
            <a:ext cx="9460542" cy="6395017"/>
          </a:xfrm>
          <a:prstGeom prst="rect">
            <a:avLst/>
          </a:prstGeom>
        </p:spPr>
        <p:txBody>
          <a:bodyPr lIns="0" tIns="0" rIns="0" bIns="0" rtlCol="0" anchor="t">
            <a:spAutoFit/>
          </a:bodyPr>
          <a:lstStyle/>
          <a:p>
            <a:pPr marL="755651" lvl="1" indent="-377825" algn="just">
              <a:lnSpc>
                <a:spcPts val="5670"/>
              </a:lnSpc>
              <a:buFont typeface="Arial"/>
              <a:buChar char="•"/>
            </a:pPr>
            <a:r>
              <a:rPr lang="en-US" sz="3500">
                <a:solidFill>
                  <a:srgbClr val="077466"/>
                </a:solidFill>
                <a:latin typeface="Roboto Condensed"/>
              </a:rPr>
              <a:t>Mỗi nhóm có tối đa 5 phút để trình bày kết quả của nhóm mình.</a:t>
            </a:r>
          </a:p>
          <a:p>
            <a:pPr marL="755651" lvl="1" indent="-377825" algn="just">
              <a:lnSpc>
                <a:spcPts val="5670"/>
              </a:lnSpc>
              <a:buFont typeface="Arial"/>
              <a:buChar char="•"/>
            </a:pPr>
            <a:r>
              <a:rPr lang="en-US" sz="3500">
                <a:solidFill>
                  <a:srgbClr val="077466"/>
                </a:solidFill>
                <a:latin typeface="Roboto Condensed"/>
              </a:rPr>
              <a:t>Khuyến khích các nhóm có tranh minh họa, video hình thức thể hiện sáng tạo.</a:t>
            </a:r>
          </a:p>
          <a:p>
            <a:pPr marL="755651" lvl="1" indent="-377825" algn="just">
              <a:lnSpc>
                <a:spcPts val="5670"/>
              </a:lnSpc>
              <a:buFont typeface="Arial"/>
              <a:buChar char="•"/>
            </a:pPr>
            <a:r>
              <a:rPr lang="en-US" sz="3500">
                <a:solidFill>
                  <a:srgbClr val="077466"/>
                </a:solidFill>
                <a:latin typeface="Roboto Condensed"/>
              </a:rPr>
              <a:t>Khi nhóm nào trình bày, các nhóm khác lắng nghe, ghi chép nội dung chính và đặt câu hỏi cho nhóm đó. </a:t>
            </a:r>
          </a:p>
          <a:p>
            <a:pPr marL="755651" lvl="1" indent="-377825" algn="just">
              <a:lnSpc>
                <a:spcPts val="5671"/>
              </a:lnSpc>
              <a:buFont typeface="Arial"/>
              <a:buChar char="•"/>
            </a:pPr>
            <a:r>
              <a:rPr lang="en-US" sz="3500">
                <a:solidFill>
                  <a:srgbClr val="077466"/>
                </a:solidFill>
                <a:latin typeface="Roboto Condensed"/>
              </a:rPr>
              <a:t>Thời gian đặt câu hỏi và trả lời câu hỏi cho mỗi nhóm: 2 phút</a:t>
            </a:r>
          </a:p>
        </p:txBody>
      </p:sp>
      <p:sp>
        <p:nvSpPr>
          <p:cNvPr id="9" name="TextBox 9"/>
          <p:cNvSpPr txBox="1"/>
          <p:nvPr/>
        </p:nvSpPr>
        <p:spPr>
          <a:xfrm>
            <a:off x="2572801" y="351263"/>
            <a:ext cx="13142397" cy="1218286"/>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BÁO CÁO PHT SỐ 1</a:t>
            </a:r>
          </a:p>
        </p:txBody>
      </p:sp>
      <p:pic>
        <p:nvPicPr>
          <p:cNvPr id="10" name="Picture 10"/>
          <p:cNvPicPr>
            <a:picLocks noChangeAspect="1"/>
          </p:cNvPicPr>
          <p:nvPr/>
        </p:nvPicPr>
        <p:blipFill>
          <a:blip r:embed="rId5"/>
          <a:srcRect/>
          <a:stretch>
            <a:fillRect/>
          </a:stretch>
        </p:blipFill>
        <p:spPr>
          <a:xfrm rot="-996242">
            <a:off x="1961575" y="7748360"/>
            <a:ext cx="19225817" cy="68151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34931" y="2503887"/>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4624" r="82"/>
          <a:stretch>
            <a:fillRect/>
          </a:stretch>
        </p:blipFill>
        <p:spPr>
          <a:xfrm rot="-95120">
            <a:off x="12441652" y="895880"/>
            <a:ext cx="5178365" cy="2843157"/>
          </a:xfrm>
          <a:prstGeom prst="rect">
            <a:avLst/>
          </a:prstGeom>
        </p:spPr>
      </p:pic>
      <p:sp>
        <p:nvSpPr>
          <p:cNvPr id="6" name="TextBox 6"/>
          <p:cNvSpPr txBox="1"/>
          <p:nvPr/>
        </p:nvSpPr>
        <p:spPr>
          <a:xfrm>
            <a:off x="12781780" y="1495724"/>
            <a:ext cx="4434939" cy="1008163"/>
          </a:xfrm>
          <a:prstGeom prst="rect">
            <a:avLst/>
          </a:prstGeom>
        </p:spPr>
        <p:txBody>
          <a:bodyPr lIns="0" tIns="0" rIns="0" bIns="0" rtlCol="0" anchor="t">
            <a:spAutoFit/>
          </a:bodyPr>
          <a:lstStyle/>
          <a:p>
            <a:pPr algn="ctr">
              <a:lnSpc>
                <a:spcPts val="8427"/>
              </a:lnSpc>
            </a:pPr>
            <a:r>
              <a:rPr lang="en-US" sz="5200">
                <a:solidFill>
                  <a:srgbClr val="077466"/>
                </a:solidFill>
                <a:latin typeface="Roboto Condensed Bold"/>
              </a:rPr>
              <a:t>Nhóm 1 báo cáo</a:t>
            </a:r>
          </a:p>
        </p:txBody>
      </p:sp>
      <p:pic>
        <p:nvPicPr>
          <p:cNvPr id="7" name="Picture 7"/>
          <p:cNvPicPr>
            <a:picLocks noChangeAspect="1"/>
          </p:cNvPicPr>
          <p:nvPr/>
        </p:nvPicPr>
        <p:blipFill>
          <a:blip r:embed="rId5"/>
          <a:srcRect t="39734" b="29749"/>
          <a:stretch>
            <a:fillRect/>
          </a:stretch>
        </p:blipFill>
        <p:spPr>
          <a:xfrm>
            <a:off x="-290975" y="3537714"/>
            <a:ext cx="19175235" cy="6440389"/>
          </a:xfrm>
          <a:prstGeom prst="rect">
            <a:avLst/>
          </a:prstGeom>
        </p:spPr>
      </p:pic>
      <p:sp>
        <p:nvSpPr>
          <p:cNvPr id="8" name="TextBox 8"/>
          <p:cNvSpPr txBox="1"/>
          <p:nvPr/>
        </p:nvSpPr>
        <p:spPr>
          <a:xfrm>
            <a:off x="304207" y="3772025"/>
            <a:ext cx="17679586" cy="5679703"/>
          </a:xfrm>
          <a:prstGeom prst="rect">
            <a:avLst/>
          </a:prstGeom>
        </p:spPr>
        <p:txBody>
          <a:bodyPr lIns="0" tIns="0" rIns="0" bIns="0" rtlCol="0" anchor="t">
            <a:spAutoFit/>
          </a:bodyPr>
          <a:lstStyle/>
          <a:p>
            <a:pPr>
              <a:lnSpc>
                <a:spcPts val="5670"/>
              </a:lnSpc>
            </a:pPr>
            <a:r>
              <a:rPr lang="en-US" sz="3500">
                <a:solidFill>
                  <a:srgbClr val="077466"/>
                </a:solidFill>
                <a:latin typeface="Roboto Condensed Bold"/>
              </a:rPr>
              <a:t>1. Sắp xếp các sự việc sau cho đúng trình tự cốt truyện.</a:t>
            </a:r>
          </a:p>
          <a:p>
            <a:pPr>
              <a:lnSpc>
                <a:spcPts val="5670"/>
              </a:lnSpc>
            </a:pPr>
            <a:r>
              <a:rPr lang="en-US" sz="3500">
                <a:solidFill>
                  <a:srgbClr val="077466"/>
                </a:solidFill>
                <a:latin typeface="Roboto Condensed"/>
              </a:rPr>
              <a:t>(1) Tôi chuẩn bị vũ khí và rủ thằng Phước tham gia cùng để muốn cho thằng Nghị một trận nhớ đời.</a:t>
            </a:r>
          </a:p>
          <a:p>
            <a:pPr>
              <a:lnSpc>
                <a:spcPts val="5670"/>
              </a:lnSpc>
            </a:pPr>
            <a:r>
              <a:rPr lang="en-US" sz="3500">
                <a:solidFill>
                  <a:srgbClr val="077466"/>
                </a:solidFill>
                <a:latin typeface="Roboto Condensed"/>
              </a:rPr>
              <a:t>(2) Trong trận bóng với lớp thằng Nghị, tôi sút vào gôn nhưng thằng Nghị cho rằng quả đó tôi việt vị.</a:t>
            </a:r>
          </a:p>
          <a:p>
            <a:pPr>
              <a:lnSpc>
                <a:spcPts val="5670"/>
              </a:lnSpc>
            </a:pPr>
            <a:r>
              <a:rPr lang="en-US" sz="3500">
                <a:solidFill>
                  <a:srgbClr val="077466"/>
                </a:solidFill>
                <a:latin typeface="Roboto Condensed"/>
              </a:rPr>
              <a:t>(3) Tôi quyết định đánh nhau để giành lại công bằng.</a:t>
            </a:r>
          </a:p>
          <a:p>
            <a:pPr>
              <a:lnSpc>
                <a:spcPts val="5670"/>
              </a:lnSpc>
            </a:pPr>
            <a:r>
              <a:rPr lang="en-US" sz="3500">
                <a:solidFill>
                  <a:srgbClr val="077466"/>
                </a:solidFill>
                <a:latin typeface="Roboto Condensed"/>
              </a:rPr>
              <a:t>(4) Khi gặp nhau, thằng Nghị làm tôi bất ngờ khi đưa quyển sách về luật bóng đá và rủ tôi đi xem phim.</a:t>
            </a:r>
          </a:p>
          <a:p>
            <a:pPr>
              <a:lnSpc>
                <a:spcPts val="5670"/>
              </a:lnSpc>
            </a:pPr>
            <a:r>
              <a:rPr lang="en-US" sz="3500">
                <a:solidFill>
                  <a:srgbClr val="077466"/>
                </a:solidFill>
                <a:latin typeface="Roboto Condensed"/>
              </a:rPr>
              <a:t>(5)Tôi không muốn đánh nhau nữa, cả ba lại hòa đồng, vui vẻ.</a:t>
            </a:r>
          </a:p>
          <a:p>
            <a:pPr>
              <a:lnSpc>
                <a:spcPts val="5670"/>
              </a:lnSpc>
            </a:pPr>
            <a:r>
              <a:rPr lang="en-US" sz="3500">
                <a:solidFill>
                  <a:srgbClr val="077466"/>
                </a:solidFill>
                <a:latin typeface="Roboto Condensed Bold"/>
              </a:rPr>
              <a:t>2. Cho biết ngôi kể của truyện và tác dụng của ngôi kể đó.</a:t>
            </a:r>
          </a:p>
        </p:txBody>
      </p:sp>
      <p:sp>
        <p:nvSpPr>
          <p:cNvPr id="9" name="TextBox 9"/>
          <p:cNvSpPr txBox="1"/>
          <p:nvPr/>
        </p:nvSpPr>
        <p:spPr>
          <a:xfrm>
            <a:off x="518837" y="1088936"/>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sp>
        <p:nvSpPr>
          <p:cNvPr id="10" name="TextBox 10"/>
          <p:cNvSpPr txBox="1"/>
          <p:nvPr/>
        </p:nvSpPr>
        <p:spPr>
          <a:xfrm>
            <a:off x="518837" y="2184109"/>
            <a:ext cx="6665185"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cốt truyện</a:t>
            </a:r>
          </a:p>
        </p:txBody>
      </p:sp>
      <p:sp>
        <p:nvSpPr>
          <p:cNvPr id="11" name="TextBox 11"/>
          <p:cNvSpPr txBox="1"/>
          <p:nvPr/>
        </p:nvSpPr>
        <p:spPr>
          <a:xfrm>
            <a:off x="518837" y="-66675"/>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34931" y="3137449"/>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14180" t="41794" r="35851" b="5860"/>
          <a:stretch>
            <a:fillRect/>
          </a:stretch>
        </p:blipFill>
        <p:spPr>
          <a:xfrm>
            <a:off x="336214" y="3574467"/>
            <a:ext cx="3701237" cy="4267398"/>
          </a:xfrm>
          <a:prstGeom prst="rect">
            <a:avLst/>
          </a:prstGeom>
        </p:spPr>
      </p:pic>
      <p:pic>
        <p:nvPicPr>
          <p:cNvPr id="6" name="Picture 6"/>
          <p:cNvPicPr>
            <a:picLocks noChangeAspect="1"/>
          </p:cNvPicPr>
          <p:nvPr/>
        </p:nvPicPr>
        <p:blipFill>
          <a:blip r:embed="rId4"/>
          <a:srcRect l="14180" t="65678" b="21313"/>
          <a:stretch>
            <a:fillRect/>
          </a:stretch>
        </p:blipFill>
        <p:spPr>
          <a:xfrm>
            <a:off x="4107512" y="8319610"/>
            <a:ext cx="10300095" cy="1718329"/>
          </a:xfrm>
          <a:prstGeom prst="rect">
            <a:avLst/>
          </a:prstGeom>
        </p:spPr>
      </p:pic>
      <p:pic>
        <p:nvPicPr>
          <p:cNvPr id="7" name="Picture 7"/>
          <p:cNvPicPr>
            <a:picLocks noChangeAspect="1"/>
          </p:cNvPicPr>
          <p:nvPr/>
        </p:nvPicPr>
        <p:blipFill>
          <a:blip r:embed="rId4"/>
          <a:srcRect l="14180" t="41794" r="35851" b="7729"/>
          <a:stretch>
            <a:fillRect/>
          </a:stretch>
        </p:blipFill>
        <p:spPr>
          <a:xfrm>
            <a:off x="4405161" y="3726867"/>
            <a:ext cx="3701237" cy="4114998"/>
          </a:xfrm>
          <a:prstGeom prst="rect">
            <a:avLst/>
          </a:prstGeom>
        </p:spPr>
      </p:pic>
      <p:pic>
        <p:nvPicPr>
          <p:cNvPr id="8" name="Picture 8"/>
          <p:cNvPicPr>
            <a:picLocks noChangeAspect="1"/>
          </p:cNvPicPr>
          <p:nvPr/>
        </p:nvPicPr>
        <p:blipFill>
          <a:blip r:embed="rId4"/>
          <a:srcRect l="14180" t="41794" r="35851" b="7729"/>
          <a:stretch>
            <a:fillRect/>
          </a:stretch>
        </p:blipFill>
        <p:spPr>
          <a:xfrm>
            <a:off x="8477873" y="3726867"/>
            <a:ext cx="3701237" cy="4114998"/>
          </a:xfrm>
          <a:prstGeom prst="rect">
            <a:avLst/>
          </a:prstGeom>
        </p:spPr>
      </p:pic>
      <p:pic>
        <p:nvPicPr>
          <p:cNvPr id="9" name="Picture 9"/>
          <p:cNvPicPr>
            <a:picLocks noChangeAspect="1"/>
          </p:cNvPicPr>
          <p:nvPr/>
        </p:nvPicPr>
        <p:blipFill>
          <a:blip r:embed="rId4"/>
          <a:srcRect l="14180" t="41794" r="26982" b="8150"/>
          <a:stretch>
            <a:fillRect/>
          </a:stretch>
        </p:blipFill>
        <p:spPr>
          <a:xfrm>
            <a:off x="12550584" y="3761157"/>
            <a:ext cx="4358137" cy="4080708"/>
          </a:xfrm>
          <a:prstGeom prst="rect">
            <a:avLst/>
          </a:prstGeom>
        </p:spPr>
      </p:pic>
      <p:grpSp>
        <p:nvGrpSpPr>
          <p:cNvPr id="10" name="Group 10"/>
          <p:cNvGrpSpPr>
            <a:grpSpLocks noChangeAspect="1"/>
          </p:cNvGrpSpPr>
          <p:nvPr/>
        </p:nvGrpSpPr>
        <p:grpSpPr>
          <a:xfrm>
            <a:off x="14601691" y="8051415"/>
            <a:ext cx="3223184" cy="2216354"/>
            <a:chOff x="0" y="0"/>
            <a:chExt cx="6159500" cy="4235450"/>
          </a:xfrm>
        </p:grpSpPr>
        <p:sp>
          <p:nvSpPr>
            <p:cNvPr id="11" name="Freeform 11"/>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5"/>
              <a:stretch>
                <a:fillRect l="-2710" r="-2710"/>
              </a:stretch>
            </a:blipFill>
          </p:spPr>
        </p:sp>
      </p:grpSp>
      <p:sp>
        <p:nvSpPr>
          <p:cNvPr id="12" name="TextBox 12"/>
          <p:cNvSpPr txBox="1"/>
          <p:nvPr/>
        </p:nvSpPr>
        <p:spPr>
          <a:xfrm>
            <a:off x="336214" y="3657725"/>
            <a:ext cx="3701237" cy="3536909"/>
          </a:xfrm>
          <a:prstGeom prst="rect">
            <a:avLst/>
          </a:prstGeom>
        </p:spPr>
        <p:txBody>
          <a:bodyPr lIns="0" tIns="0" rIns="0" bIns="0" rtlCol="0" anchor="t">
            <a:spAutoFit/>
          </a:bodyPr>
          <a:lstStyle/>
          <a:p>
            <a:pPr algn="ctr">
              <a:lnSpc>
                <a:spcPts val="5670"/>
              </a:lnSpc>
              <a:spcBef>
                <a:spcPct val="0"/>
              </a:spcBef>
            </a:pPr>
            <a:r>
              <a:rPr lang="en-US" sz="3500">
                <a:solidFill>
                  <a:srgbClr val="000000"/>
                </a:solidFill>
                <a:latin typeface="Roboto Condensed"/>
              </a:rPr>
              <a:t>Trong trận bóng với lớp thằng Nghị, tôi sút vào gôn nhưng thằng Nghị cho rằng quả đó tôi việt vị.</a:t>
            </a:r>
          </a:p>
        </p:txBody>
      </p:sp>
      <p:sp>
        <p:nvSpPr>
          <p:cNvPr id="13" name="TextBox 13"/>
          <p:cNvSpPr txBox="1"/>
          <p:nvPr/>
        </p:nvSpPr>
        <p:spPr>
          <a:xfrm>
            <a:off x="4622396" y="4220612"/>
            <a:ext cx="3402646" cy="2822707"/>
          </a:xfrm>
          <a:prstGeom prst="rect">
            <a:avLst/>
          </a:prstGeom>
        </p:spPr>
        <p:txBody>
          <a:bodyPr lIns="0" tIns="0" rIns="0" bIns="0" rtlCol="0" anchor="t">
            <a:spAutoFit/>
          </a:bodyPr>
          <a:lstStyle/>
          <a:p>
            <a:pPr algn="ctr">
              <a:lnSpc>
                <a:spcPts val="5670"/>
              </a:lnSpc>
            </a:pPr>
            <a:r>
              <a:rPr lang="en-US" sz="3500">
                <a:solidFill>
                  <a:srgbClr val="000000"/>
                </a:solidFill>
                <a:latin typeface="Roboto Condensed"/>
              </a:rPr>
              <a:t>Tôi quyết định đánh nhau để giành lại </a:t>
            </a:r>
          </a:p>
          <a:p>
            <a:pPr algn="ctr">
              <a:lnSpc>
                <a:spcPts val="5670"/>
              </a:lnSpc>
              <a:spcBef>
                <a:spcPct val="0"/>
              </a:spcBef>
            </a:pPr>
            <a:r>
              <a:rPr lang="en-US" sz="3500">
                <a:solidFill>
                  <a:srgbClr val="000000"/>
                </a:solidFill>
                <a:latin typeface="Roboto Condensed"/>
              </a:rPr>
              <a:t>công bằng.</a:t>
            </a:r>
          </a:p>
        </p:txBody>
      </p:sp>
      <p:sp>
        <p:nvSpPr>
          <p:cNvPr id="14" name="TextBox 14"/>
          <p:cNvSpPr txBox="1"/>
          <p:nvPr/>
        </p:nvSpPr>
        <p:spPr>
          <a:xfrm>
            <a:off x="8627168" y="3657725"/>
            <a:ext cx="3402646" cy="4251174"/>
          </a:xfrm>
          <a:prstGeom prst="rect">
            <a:avLst/>
          </a:prstGeom>
        </p:spPr>
        <p:txBody>
          <a:bodyPr lIns="0" tIns="0" rIns="0" bIns="0" rtlCol="0" anchor="t">
            <a:spAutoFit/>
          </a:bodyPr>
          <a:lstStyle/>
          <a:p>
            <a:pPr algn="ctr">
              <a:lnSpc>
                <a:spcPts val="5670"/>
              </a:lnSpc>
            </a:pPr>
            <a:r>
              <a:rPr lang="en-US" sz="3500">
                <a:solidFill>
                  <a:srgbClr val="000000"/>
                </a:solidFill>
                <a:latin typeface="Roboto Condensed"/>
              </a:rPr>
              <a:t>Tôi chuẩn bị vũ khí và rủ thằng Phước tham gia cùng để muốn cho thằng Nghị một trận </a:t>
            </a:r>
          </a:p>
          <a:p>
            <a:pPr algn="ctr">
              <a:lnSpc>
                <a:spcPts val="5670"/>
              </a:lnSpc>
              <a:spcBef>
                <a:spcPct val="0"/>
              </a:spcBef>
            </a:pPr>
            <a:r>
              <a:rPr lang="en-US" sz="3500">
                <a:solidFill>
                  <a:srgbClr val="000000"/>
                </a:solidFill>
                <a:latin typeface="Roboto Condensed"/>
              </a:rPr>
              <a:t>nhớ đời</a:t>
            </a:r>
          </a:p>
        </p:txBody>
      </p:sp>
      <p:sp>
        <p:nvSpPr>
          <p:cNvPr id="15" name="TextBox 15"/>
          <p:cNvSpPr txBox="1"/>
          <p:nvPr/>
        </p:nvSpPr>
        <p:spPr>
          <a:xfrm>
            <a:off x="12706284" y="3863080"/>
            <a:ext cx="3790814" cy="3536909"/>
          </a:xfrm>
          <a:prstGeom prst="rect">
            <a:avLst/>
          </a:prstGeom>
        </p:spPr>
        <p:txBody>
          <a:bodyPr lIns="0" tIns="0" rIns="0" bIns="0" rtlCol="0" anchor="t">
            <a:spAutoFit/>
          </a:bodyPr>
          <a:lstStyle/>
          <a:p>
            <a:pPr algn="ctr">
              <a:lnSpc>
                <a:spcPts val="5670"/>
              </a:lnSpc>
              <a:spcBef>
                <a:spcPct val="0"/>
              </a:spcBef>
            </a:pPr>
            <a:r>
              <a:rPr lang="en-US" sz="3500">
                <a:solidFill>
                  <a:srgbClr val="000000"/>
                </a:solidFill>
                <a:latin typeface="Roboto Condensed"/>
              </a:rPr>
              <a:t>Khi gặp nhau, thằng Nghị làm tôi bất ngờ khi đưa quyển sách về luật bóng đá và rủ tôi đi xem phim.</a:t>
            </a:r>
          </a:p>
        </p:txBody>
      </p:sp>
      <p:sp>
        <p:nvSpPr>
          <p:cNvPr id="16" name="TextBox 16"/>
          <p:cNvSpPr txBox="1"/>
          <p:nvPr/>
        </p:nvSpPr>
        <p:spPr>
          <a:xfrm>
            <a:off x="4277085" y="8540590"/>
            <a:ext cx="9733829" cy="1394115"/>
          </a:xfrm>
          <a:prstGeom prst="rect">
            <a:avLst/>
          </a:prstGeom>
        </p:spPr>
        <p:txBody>
          <a:bodyPr lIns="0" tIns="0" rIns="0" bIns="0" rtlCol="0" anchor="t">
            <a:spAutoFit/>
          </a:bodyPr>
          <a:lstStyle/>
          <a:p>
            <a:pPr algn="ctr">
              <a:lnSpc>
                <a:spcPts val="5670"/>
              </a:lnSpc>
              <a:spcBef>
                <a:spcPct val="0"/>
              </a:spcBef>
            </a:pPr>
            <a:r>
              <a:rPr lang="en-US" sz="3500">
                <a:solidFill>
                  <a:srgbClr val="000000"/>
                </a:solidFill>
                <a:latin typeface="Roboto Condensed"/>
              </a:rPr>
              <a:t>(5)Tôi không muốn đánh nhau nữa, cả ba lại hòa đồng, vui vẻ.</a:t>
            </a:r>
          </a:p>
        </p:txBody>
      </p:sp>
      <p:sp>
        <p:nvSpPr>
          <p:cNvPr id="17" name="TextBox 17"/>
          <p:cNvSpPr txBox="1"/>
          <p:nvPr/>
        </p:nvSpPr>
        <p:spPr>
          <a:xfrm>
            <a:off x="531644" y="1250928"/>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sp>
        <p:nvSpPr>
          <p:cNvPr id="18" name="TextBox 18"/>
          <p:cNvSpPr txBox="1"/>
          <p:nvPr/>
        </p:nvSpPr>
        <p:spPr>
          <a:xfrm>
            <a:off x="518837" y="2184109"/>
            <a:ext cx="6665185"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cốt truyện</a:t>
            </a:r>
          </a:p>
        </p:txBody>
      </p:sp>
      <p:sp>
        <p:nvSpPr>
          <p:cNvPr id="19" name="TextBox 19"/>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34931" y="3137449"/>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sp>
        <p:nvSpPr>
          <p:cNvPr id="5" name="TextBox 5"/>
          <p:cNvSpPr txBox="1"/>
          <p:nvPr/>
        </p:nvSpPr>
        <p:spPr>
          <a:xfrm>
            <a:off x="531644" y="1402219"/>
            <a:ext cx="14986796"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pic>
        <p:nvPicPr>
          <p:cNvPr id="6" name="Picture 6"/>
          <p:cNvPicPr>
            <a:picLocks noChangeAspect="1"/>
          </p:cNvPicPr>
          <p:nvPr/>
        </p:nvPicPr>
        <p:blipFill>
          <a:blip r:embed="rId4"/>
          <a:srcRect l="4624" r="82"/>
          <a:stretch>
            <a:fillRect/>
          </a:stretch>
        </p:blipFill>
        <p:spPr>
          <a:xfrm rot="-95120">
            <a:off x="13344005" y="1864210"/>
            <a:ext cx="5812707" cy="3191439"/>
          </a:xfrm>
          <a:prstGeom prst="rect">
            <a:avLst/>
          </a:prstGeom>
        </p:spPr>
      </p:pic>
      <p:pic>
        <p:nvPicPr>
          <p:cNvPr id="7" name="Picture 7"/>
          <p:cNvPicPr>
            <a:picLocks noChangeAspect="1"/>
          </p:cNvPicPr>
          <p:nvPr/>
        </p:nvPicPr>
        <p:blipFill>
          <a:blip r:embed="rId5"/>
          <a:srcRect l="14180" t="59380" b="11031"/>
          <a:stretch>
            <a:fillRect/>
          </a:stretch>
        </p:blipFill>
        <p:spPr>
          <a:xfrm>
            <a:off x="1767434" y="3895952"/>
            <a:ext cx="12149834" cy="4610348"/>
          </a:xfrm>
          <a:prstGeom prst="rect">
            <a:avLst/>
          </a:prstGeom>
        </p:spPr>
      </p:pic>
      <p:grpSp>
        <p:nvGrpSpPr>
          <p:cNvPr id="8" name="Group 8"/>
          <p:cNvGrpSpPr>
            <a:grpSpLocks noChangeAspect="1"/>
          </p:cNvGrpSpPr>
          <p:nvPr/>
        </p:nvGrpSpPr>
        <p:grpSpPr>
          <a:xfrm>
            <a:off x="13917268" y="7190269"/>
            <a:ext cx="4370732" cy="3005441"/>
            <a:chOff x="0" y="0"/>
            <a:chExt cx="6159500" cy="4235450"/>
          </a:xfrm>
        </p:grpSpPr>
        <p:sp>
          <p:nvSpPr>
            <p:cNvPr id="9" name="Freeform 9"/>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6"/>
              <a:stretch>
                <a:fillRect l="-2710" r="-2710"/>
              </a:stretch>
            </a:blipFill>
          </p:spPr>
        </p:sp>
      </p:grpSp>
      <p:sp>
        <p:nvSpPr>
          <p:cNvPr id="10" name="TextBox 10"/>
          <p:cNvSpPr txBox="1"/>
          <p:nvPr/>
        </p:nvSpPr>
        <p:spPr>
          <a:xfrm>
            <a:off x="13300970" y="2476205"/>
            <a:ext cx="4434939" cy="1239451"/>
          </a:xfrm>
          <a:prstGeom prst="rect">
            <a:avLst/>
          </a:prstGeom>
        </p:spPr>
        <p:txBody>
          <a:bodyPr lIns="0" tIns="0" rIns="0" bIns="0" rtlCol="0" anchor="t">
            <a:spAutoFit/>
          </a:bodyPr>
          <a:lstStyle/>
          <a:p>
            <a:pPr algn="ctr">
              <a:lnSpc>
                <a:spcPts val="10371"/>
              </a:lnSpc>
            </a:pPr>
            <a:r>
              <a:rPr lang="en-US" sz="6400">
                <a:solidFill>
                  <a:srgbClr val="077466"/>
                </a:solidFill>
                <a:latin typeface="Roboto Condensed Bold"/>
              </a:rPr>
              <a:t>Nhận xét</a:t>
            </a:r>
          </a:p>
        </p:txBody>
      </p:sp>
      <p:sp>
        <p:nvSpPr>
          <p:cNvPr id="11" name="TextBox 11"/>
          <p:cNvSpPr txBox="1"/>
          <p:nvPr/>
        </p:nvSpPr>
        <p:spPr>
          <a:xfrm>
            <a:off x="1514296" y="3987013"/>
            <a:ext cx="11267484" cy="4332597"/>
          </a:xfrm>
          <a:prstGeom prst="rect">
            <a:avLst/>
          </a:prstGeom>
        </p:spPr>
        <p:txBody>
          <a:bodyPr lIns="0" tIns="0" rIns="0" bIns="0" rtlCol="0" anchor="t">
            <a:spAutoFit/>
          </a:bodyPr>
          <a:lstStyle/>
          <a:p>
            <a:pPr marL="928366" lvl="1" indent="-464183">
              <a:lnSpc>
                <a:spcPts val="6965"/>
              </a:lnSpc>
              <a:buFont typeface="Arial"/>
              <a:buChar char="•"/>
            </a:pPr>
            <a:r>
              <a:rPr lang="en-US" sz="4299">
                <a:solidFill>
                  <a:srgbClr val="000000"/>
                </a:solidFill>
                <a:latin typeface="Roboto Condensed"/>
              </a:rPr>
              <a:t>Trình tự kể: Các sự việc được sắp xếp theo trình tự thời gian</a:t>
            </a:r>
          </a:p>
          <a:p>
            <a:pPr marL="928366" lvl="1" indent="-464183">
              <a:lnSpc>
                <a:spcPts val="6967"/>
              </a:lnSpc>
              <a:buFont typeface="Arial"/>
              <a:buChar char="•"/>
            </a:pPr>
            <a:r>
              <a:rPr lang="en-US" sz="4299">
                <a:solidFill>
                  <a:srgbClr val="000000"/>
                </a:solidFill>
                <a:latin typeface="Roboto Condensed"/>
              </a:rPr>
              <a:t>Ngôi kể: thứ nhất; có tác dụng tăng tính chân thực cho câu chuyện và thể hiện tinh tế tâm trạng của nhân vật "tôi".</a:t>
            </a:r>
          </a:p>
        </p:txBody>
      </p:sp>
      <p:sp>
        <p:nvSpPr>
          <p:cNvPr id="12" name="TextBox 12"/>
          <p:cNvSpPr txBox="1"/>
          <p:nvPr/>
        </p:nvSpPr>
        <p:spPr>
          <a:xfrm>
            <a:off x="531644" y="2497290"/>
            <a:ext cx="6665185"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cốt truyện</a:t>
            </a:r>
          </a:p>
        </p:txBody>
      </p:sp>
      <p:sp>
        <p:nvSpPr>
          <p:cNvPr id="13" name="TextBox 13"/>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34931" y="3137449"/>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4624" r="82"/>
          <a:stretch>
            <a:fillRect/>
          </a:stretch>
        </p:blipFill>
        <p:spPr>
          <a:xfrm rot="-95120">
            <a:off x="13440911" y="1843313"/>
            <a:ext cx="5681755" cy="3119541"/>
          </a:xfrm>
          <a:prstGeom prst="rect">
            <a:avLst/>
          </a:prstGeom>
        </p:spPr>
      </p:pic>
      <p:pic>
        <p:nvPicPr>
          <p:cNvPr id="6" name="Picture 6"/>
          <p:cNvPicPr>
            <a:picLocks noChangeAspect="1"/>
          </p:cNvPicPr>
          <p:nvPr/>
        </p:nvPicPr>
        <p:blipFill>
          <a:blip r:embed="rId5"/>
          <a:srcRect l="14180" t="59380" r="27628" b="33566"/>
          <a:stretch>
            <a:fillRect/>
          </a:stretch>
        </p:blipFill>
        <p:spPr>
          <a:xfrm>
            <a:off x="3903023" y="3715656"/>
            <a:ext cx="8238294" cy="1099030"/>
          </a:xfrm>
          <a:prstGeom prst="rect">
            <a:avLst/>
          </a:prstGeom>
        </p:spPr>
      </p:pic>
      <p:grpSp>
        <p:nvGrpSpPr>
          <p:cNvPr id="7" name="Group 7"/>
          <p:cNvGrpSpPr>
            <a:grpSpLocks noChangeAspect="1"/>
          </p:cNvGrpSpPr>
          <p:nvPr/>
        </p:nvGrpSpPr>
        <p:grpSpPr>
          <a:xfrm>
            <a:off x="4156166" y="5040852"/>
            <a:ext cx="7477319" cy="6333729"/>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17240" r="-17240"/>
              </a:stretch>
            </a:blipFill>
          </p:spPr>
        </p:sp>
      </p:grpSp>
      <p:pic>
        <p:nvPicPr>
          <p:cNvPr id="9" name="Picture 9"/>
          <p:cNvPicPr>
            <a:picLocks noChangeAspect="1"/>
          </p:cNvPicPr>
          <p:nvPr/>
        </p:nvPicPr>
        <p:blipFill>
          <a:blip r:embed="rId7"/>
          <a:srcRect/>
          <a:stretch>
            <a:fillRect/>
          </a:stretch>
        </p:blipFill>
        <p:spPr>
          <a:xfrm>
            <a:off x="1028700" y="8019315"/>
            <a:ext cx="16884642" cy="5985228"/>
          </a:xfrm>
          <a:prstGeom prst="rect">
            <a:avLst/>
          </a:prstGeom>
        </p:spPr>
      </p:pic>
      <p:sp>
        <p:nvSpPr>
          <p:cNvPr id="10" name="TextBox 10"/>
          <p:cNvSpPr txBox="1"/>
          <p:nvPr/>
        </p:nvSpPr>
        <p:spPr>
          <a:xfrm>
            <a:off x="13664130" y="2156462"/>
            <a:ext cx="4434939" cy="1952449"/>
          </a:xfrm>
          <a:prstGeom prst="rect">
            <a:avLst/>
          </a:prstGeom>
        </p:spPr>
        <p:txBody>
          <a:bodyPr lIns="0" tIns="0" rIns="0" bIns="0" rtlCol="0" anchor="t">
            <a:spAutoFit/>
          </a:bodyPr>
          <a:lstStyle/>
          <a:p>
            <a:pPr algn="ctr">
              <a:lnSpc>
                <a:spcPts val="7681"/>
              </a:lnSpc>
            </a:pPr>
            <a:r>
              <a:rPr lang="en-US" sz="6400">
                <a:solidFill>
                  <a:srgbClr val="077466"/>
                </a:solidFill>
                <a:latin typeface="Roboto Condensed Bold"/>
              </a:rPr>
              <a:t>Nhóm 2</a:t>
            </a:r>
          </a:p>
          <a:p>
            <a:pPr algn="ctr">
              <a:lnSpc>
                <a:spcPts val="7681"/>
              </a:lnSpc>
            </a:pPr>
            <a:r>
              <a:rPr lang="en-US" sz="6400">
                <a:solidFill>
                  <a:srgbClr val="077466"/>
                </a:solidFill>
                <a:latin typeface="Roboto Condensed Bold"/>
              </a:rPr>
              <a:t>báo cáo</a:t>
            </a:r>
          </a:p>
        </p:txBody>
      </p:sp>
      <p:sp>
        <p:nvSpPr>
          <p:cNvPr id="11" name="TextBox 11"/>
          <p:cNvSpPr txBox="1"/>
          <p:nvPr/>
        </p:nvSpPr>
        <p:spPr>
          <a:xfrm>
            <a:off x="2649784" y="3760847"/>
            <a:ext cx="11267484" cy="827673"/>
          </a:xfrm>
          <a:prstGeom prst="rect">
            <a:avLst/>
          </a:prstGeom>
        </p:spPr>
        <p:txBody>
          <a:bodyPr lIns="0" tIns="0" rIns="0" bIns="0" rtlCol="0" anchor="t">
            <a:spAutoFit/>
          </a:bodyPr>
          <a:lstStyle/>
          <a:p>
            <a:pPr algn="ctr">
              <a:lnSpc>
                <a:spcPts val="6967"/>
              </a:lnSpc>
            </a:pPr>
            <a:r>
              <a:rPr lang="en-US" sz="4299">
                <a:solidFill>
                  <a:srgbClr val="077466"/>
                </a:solidFill>
                <a:latin typeface="Roboto Condensed Bold"/>
              </a:rPr>
              <a:t>HỒ SƠ NHÂN VẬT NGHỊ</a:t>
            </a:r>
          </a:p>
        </p:txBody>
      </p:sp>
      <p:sp>
        <p:nvSpPr>
          <p:cNvPr id="12" name="TextBox 12"/>
          <p:cNvSpPr txBox="1"/>
          <p:nvPr/>
        </p:nvSpPr>
        <p:spPr>
          <a:xfrm>
            <a:off x="518837" y="1255420"/>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a:rPr>
              <a:t>3.2 Khám phá văn bản</a:t>
            </a:r>
          </a:p>
        </p:txBody>
      </p:sp>
      <p:sp>
        <p:nvSpPr>
          <p:cNvPr id="13" name="TextBox 13"/>
          <p:cNvSpPr txBox="1"/>
          <p:nvPr/>
        </p:nvSpPr>
        <p:spPr>
          <a:xfrm>
            <a:off x="1079697" y="2305341"/>
            <a:ext cx="6300611"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nhân vật</a:t>
            </a:r>
          </a:p>
        </p:txBody>
      </p:sp>
      <p:sp>
        <p:nvSpPr>
          <p:cNvPr id="14" name="TextBox 14"/>
          <p:cNvSpPr txBox="1"/>
          <p:nvPr/>
        </p:nvSpPr>
        <p:spPr>
          <a:xfrm>
            <a:off x="518837" y="132428"/>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05282" y="2761405"/>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14180" t="59380" r="27628" b="33566"/>
          <a:stretch>
            <a:fillRect/>
          </a:stretch>
        </p:blipFill>
        <p:spPr>
          <a:xfrm>
            <a:off x="8662633" y="2328944"/>
            <a:ext cx="8238294" cy="1099030"/>
          </a:xfrm>
          <a:prstGeom prst="rect">
            <a:avLst/>
          </a:prstGeom>
        </p:spPr>
      </p:pic>
      <p:grpSp>
        <p:nvGrpSpPr>
          <p:cNvPr id="6" name="Group 6"/>
          <p:cNvGrpSpPr>
            <a:grpSpLocks noChangeAspect="1"/>
          </p:cNvGrpSpPr>
          <p:nvPr/>
        </p:nvGrpSpPr>
        <p:grpSpPr>
          <a:xfrm>
            <a:off x="14865099" y="367154"/>
            <a:ext cx="2394201" cy="1646322"/>
            <a:chOff x="0" y="0"/>
            <a:chExt cx="6159500" cy="4235450"/>
          </a:xfrm>
        </p:grpSpPr>
        <p:sp>
          <p:nvSpPr>
            <p:cNvPr id="7" name="Freeform 7"/>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5"/>
              <a:stretch>
                <a:fillRect l="-2710" r="-2710"/>
              </a:stretch>
            </a:blipFill>
          </p:spPr>
        </p:sp>
      </p:grpSp>
      <p:pic>
        <p:nvPicPr>
          <p:cNvPr id="8" name="Picture 8"/>
          <p:cNvPicPr>
            <a:picLocks noChangeAspect="1"/>
          </p:cNvPicPr>
          <p:nvPr/>
        </p:nvPicPr>
        <p:blipFill>
          <a:blip r:embed="rId6"/>
          <a:srcRect/>
          <a:stretch>
            <a:fillRect/>
          </a:stretch>
        </p:blipFill>
        <p:spPr>
          <a:xfrm>
            <a:off x="-14234858" y="5700376"/>
            <a:ext cx="16884642" cy="5985228"/>
          </a:xfrm>
          <a:prstGeom prst="rect">
            <a:avLst/>
          </a:prstGeom>
        </p:spPr>
      </p:pic>
      <p:pic>
        <p:nvPicPr>
          <p:cNvPr id="9" name="Picture 9"/>
          <p:cNvPicPr>
            <a:picLocks noChangeAspect="1"/>
          </p:cNvPicPr>
          <p:nvPr/>
        </p:nvPicPr>
        <p:blipFill>
          <a:blip r:embed="rId7"/>
          <a:srcRect l="27780" t="59380" r="27628" b="16986"/>
          <a:stretch>
            <a:fillRect/>
          </a:stretch>
        </p:blipFill>
        <p:spPr>
          <a:xfrm>
            <a:off x="2349790" y="3699480"/>
            <a:ext cx="6312843" cy="3682505"/>
          </a:xfrm>
          <a:prstGeom prst="rect">
            <a:avLst/>
          </a:prstGeom>
        </p:spPr>
      </p:pic>
      <p:pic>
        <p:nvPicPr>
          <p:cNvPr id="10" name="Picture 10"/>
          <p:cNvPicPr>
            <a:picLocks noChangeAspect="1"/>
          </p:cNvPicPr>
          <p:nvPr/>
        </p:nvPicPr>
        <p:blipFill>
          <a:blip r:embed="rId8"/>
          <a:srcRect/>
          <a:stretch>
            <a:fillRect/>
          </a:stretch>
        </p:blipFill>
        <p:spPr>
          <a:xfrm rot="4687867">
            <a:off x="2478384" y="3293813"/>
            <a:ext cx="707685" cy="859102"/>
          </a:xfrm>
          <a:prstGeom prst="rect">
            <a:avLst/>
          </a:prstGeom>
        </p:spPr>
      </p:pic>
      <p:sp>
        <p:nvSpPr>
          <p:cNvPr id="11" name="TextBox 11"/>
          <p:cNvSpPr txBox="1"/>
          <p:nvPr/>
        </p:nvSpPr>
        <p:spPr>
          <a:xfrm>
            <a:off x="7020516" y="2374135"/>
            <a:ext cx="11267484" cy="827673"/>
          </a:xfrm>
          <a:prstGeom prst="rect">
            <a:avLst/>
          </a:prstGeom>
        </p:spPr>
        <p:txBody>
          <a:bodyPr lIns="0" tIns="0" rIns="0" bIns="0" rtlCol="0" anchor="t">
            <a:spAutoFit/>
          </a:bodyPr>
          <a:lstStyle/>
          <a:p>
            <a:pPr algn="ctr">
              <a:lnSpc>
                <a:spcPts val="6967"/>
              </a:lnSpc>
            </a:pPr>
            <a:r>
              <a:rPr lang="en-US" sz="4299">
                <a:solidFill>
                  <a:srgbClr val="077466"/>
                </a:solidFill>
                <a:latin typeface="Roboto Condensed Bold"/>
              </a:rPr>
              <a:t>*HỒ SƠ NHÂN VẬT NGHỊ</a:t>
            </a:r>
          </a:p>
        </p:txBody>
      </p:sp>
      <p:sp>
        <p:nvSpPr>
          <p:cNvPr id="12" name="TextBox 12"/>
          <p:cNvSpPr txBox="1"/>
          <p:nvPr/>
        </p:nvSpPr>
        <p:spPr>
          <a:xfrm>
            <a:off x="531644" y="1402219"/>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sp>
        <p:nvSpPr>
          <p:cNvPr id="13" name="TextBox 13"/>
          <p:cNvSpPr txBox="1"/>
          <p:nvPr/>
        </p:nvSpPr>
        <p:spPr>
          <a:xfrm>
            <a:off x="2832227" y="4483968"/>
            <a:ext cx="5682488" cy="2532508"/>
          </a:xfrm>
          <a:prstGeom prst="rect">
            <a:avLst/>
          </a:prstGeom>
        </p:spPr>
        <p:txBody>
          <a:bodyPr lIns="0" tIns="0" rIns="0" bIns="0" rtlCol="0" anchor="t">
            <a:spAutoFit/>
          </a:bodyPr>
          <a:lstStyle/>
          <a:p>
            <a:pPr algn="just">
              <a:lnSpc>
                <a:spcPts val="5077"/>
              </a:lnSpc>
            </a:pPr>
            <a:r>
              <a:rPr lang="en-US" sz="3601">
                <a:solidFill>
                  <a:srgbClr val="000000"/>
                </a:solidFill>
                <a:latin typeface="Roboto Condensed"/>
              </a:rPr>
              <a:t>- Thái độ: Nhất định không công nhận bàn thắng</a:t>
            </a:r>
          </a:p>
          <a:p>
            <a:pPr algn="just">
              <a:lnSpc>
                <a:spcPts val="5077"/>
              </a:lnSpc>
            </a:pPr>
            <a:r>
              <a:rPr lang="en-US" sz="3601">
                <a:solidFill>
                  <a:srgbClr val="000000"/>
                </a:solidFill>
                <a:latin typeface="Roboto Condensed"/>
              </a:rPr>
              <a:t>- Hành động: Lúc về còn nhe răng trêu, cười hô hố</a:t>
            </a:r>
          </a:p>
        </p:txBody>
      </p:sp>
      <p:sp>
        <p:nvSpPr>
          <p:cNvPr id="14" name="TextBox 14"/>
          <p:cNvSpPr txBox="1"/>
          <p:nvPr/>
        </p:nvSpPr>
        <p:spPr>
          <a:xfrm>
            <a:off x="2649784" y="3660559"/>
            <a:ext cx="5682488" cy="813883"/>
          </a:xfrm>
          <a:prstGeom prst="rect">
            <a:avLst/>
          </a:prstGeom>
        </p:spPr>
        <p:txBody>
          <a:bodyPr lIns="0" tIns="0" rIns="0" bIns="0" rtlCol="0" anchor="t">
            <a:spAutoFit/>
          </a:bodyPr>
          <a:lstStyle/>
          <a:p>
            <a:pPr algn="ctr">
              <a:lnSpc>
                <a:spcPts val="6806"/>
              </a:lnSpc>
              <a:spcBef>
                <a:spcPct val="0"/>
              </a:spcBef>
            </a:pPr>
            <a:r>
              <a:rPr lang="en-US" sz="4201">
                <a:solidFill>
                  <a:srgbClr val="000000"/>
                </a:solidFill>
                <a:latin typeface="Roboto Condensed Bold"/>
              </a:rPr>
              <a:t>TRONG TRẬN ĐẤU</a:t>
            </a:r>
          </a:p>
        </p:txBody>
      </p:sp>
      <p:pic>
        <p:nvPicPr>
          <p:cNvPr id="15" name="Picture 15"/>
          <p:cNvPicPr>
            <a:picLocks noChangeAspect="1"/>
          </p:cNvPicPr>
          <p:nvPr/>
        </p:nvPicPr>
        <p:blipFill>
          <a:blip r:embed="rId4"/>
          <a:srcRect l="14180" t="58433" r="43348" b="33566"/>
          <a:stretch>
            <a:fillRect/>
          </a:stretch>
        </p:blipFill>
        <p:spPr>
          <a:xfrm>
            <a:off x="2649784" y="7782034"/>
            <a:ext cx="6012849" cy="1246631"/>
          </a:xfrm>
          <a:prstGeom prst="rect">
            <a:avLst/>
          </a:prstGeom>
        </p:spPr>
      </p:pic>
      <p:sp>
        <p:nvSpPr>
          <p:cNvPr id="16" name="TextBox 16"/>
          <p:cNvSpPr txBox="1"/>
          <p:nvPr/>
        </p:nvSpPr>
        <p:spPr>
          <a:xfrm>
            <a:off x="2832227" y="7801084"/>
            <a:ext cx="5682488" cy="1260907"/>
          </a:xfrm>
          <a:prstGeom prst="rect">
            <a:avLst/>
          </a:prstGeom>
        </p:spPr>
        <p:txBody>
          <a:bodyPr lIns="0" tIns="0" rIns="0" bIns="0" rtlCol="0" anchor="t">
            <a:spAutoFit/>
          </a:bodyPr>
          <a:lstStyle/>
          <a:p>
            <a:pPr algn="ctr">
              <a:lnSpc>
                <a:spcPts val="5041"/>
              </a:lnSpc>
            </a:pPr>
            <a:r>
              <a:rPr lang="en-US" sz="3601">
                <a:solidFill>
                  <a:srgbClr val="308C84"/>
                </a:solidFill>
                <a:latin typeface="Roboto Condensed"/>
              </a:rPr>
              <a:t> </a:t>
            </a:r>
            <a:r>
              <a:rPr lang="en-US" sz="3601">
                <a:solidFill>
                  <a:srgbClr val="308C84"/>
                </a:solidFill>
                <a:latin typeface="Roboto Condensed Bold"/>
              </a:rPr>
              <a:t>Nghị tôn trọng và thực hiện đúng luật chơi</a:t>
            </a:r>
          </a:p>
        </p:txBody>
      </p:sp>
      <p:pic>
        <p:nvPicPr>
          <p:cNvPr id="17" name="Picture 17"/>
          <p:cNvPicPr>
            <a:picLocks noChangeAspect="1"/>
          </p:cNvPicPr>
          <p:nvPr/>
        </p:nvPicPr>
        <p:blipFill>
          <a:blip r:embed="rId7"/>
          <a:srcRect l="27780" t="59380" r="11829" b="17261"/>
          <a:stretch>
            <a:fillRect/>
          </a:stretch>
        </p:blipFill>
        <p:spPr>
          <a:xfrm>
            <a:off x="8967442" y="3742298"/>
            <a:ext cx="8549678" cy="3639686"/>
          </a:xfrm>
          <a:prstGeom prst="rect">
            <a:avLst/>
          </a:prstGeom>
        </p:spPr>
      </p:pic>
      <p:sp>
        <p:nvSpPr>
          <p:cNvPr id="18" name="TextBox 18"/>
          <p:cNvSpPr txBox="1"/>
          <p:nvPr/>
        </p:nvSpPr>
        <p:spPr>
          <a:xfrm>
            <a:off x="9329738" y="4610738"/>
            <a:ext cx="8001645" cy="3266546"/>
          </a:xfrm>
          <a:prstGeom prst="rect">
            <a:avLst/>
          </a:prstGeom>
        </p:spPr>
        <p:txBody>
          <a:bodyPr lIns="0" tIns="0" rIns="0" bIns="0" rtlCol="0" anchor="t">
            <a:spAutoFit/>
          </a:bodyPr>
          <a:lstStyle/>
          <a:p>
            <a:pPr>
              <a:lnSpc>
                <a:spcPts val="4321"/>
              </a:lnSpc>
            </a:pPr>
            <a:r>
              <a:rPr lang="en-US" sz="3601">
                <a:solidFill>
                  <a:srgbClr val="000000"/>
                </a:solidFill>
                <a:latin typeface="Roboto Condensed"/>
              </a:rPr>
              <a:t>Hành động: </a:t>
            </a:r>
          </a:p>
          <a:p>
            <a:pPr algn="just">
              <a:lnSpc>
                <a:spcPts val="4321"/>
              </a:lnSpc>
            </a:pPr>
            <a:r>
              <a:rPr lang="en-US" sz="3601">
                <a:solidFill>
                  <a:srgbClr val="000000"/>
                </a:solidFill>
                <a:latin typeface="Roboto Condensed"/>
              </a:rPr>
              <a:t>+ Mang cuốn sách “luật bóng đá” và 3 vé xem phim cho nhân vật Tôi</a:t>
            </a:r>
          </a:p>
          <a:p>
            <a:pPr algn="just">
              <a:lnSpc>
                <a:spcPts val="4321"/>
              </a:lnSpc>
            </a:pPr>
            <a:r>
              <a:rPr lang="en-US" sz="3601">
                <a:solidFill>
                  <a:srgbClr val="000000"/>
                </a:solidFill>
                <a:latin typeface="Roboto Condensed"/>
              </a:rPr>
              <a:t>+ Không hề có đồng đội</a:t>
            </a:r>
          </a:p>
          <a:p>
            <a:pPr algn="just">
              <a:lnSpc>
                <a:spcPts val="4321"/>
              </a:lnSpc>
            </a:pPr>
            <a:r>
              <a:rPr lang="en-US" sz="3601">
                <a:solidFill>
                  <a:srgbClr val="000000"/>
                </a:solidFill>
                <a:latin typeface="Roboto Condensed"/>
              </a:rPr>
              <a:t>+ Không có một kế hoạch gì cả</a:t>
            </a:r>
          </a:p>
          <a:p>
            <a:pPr algn="just">
              <a:lnSpc>
                <a:spcPts val="4321"/>
              </a:lnSpc>
            </a:pPr>
            <a:endParaRPr lang="en-US" sz="3601">
              <a:solidFill>
                <a:srgbClr val="000000"/>
              </a:solidFill>
              <a:latin typeface="Roboto Condensed"/>
            </a:endParaRPr>
          </a:p>
        </p:txBody>
      </p:sp>
      <p:sp>
        <p:nvSpPr>
          <p:cNvPr id="19" name="TextBox 19"/>
          <p:cNvSpPr txBox="1"/>
          <p:nvPr/>
        </p:nvSpPr>
        <p:spPr>
          <a:xfrm>
            <a:off x="10379711" y="3746284"/>
            <a:ext cx="5682488" cy="813883"/>
          </a:xfrm>
          <a:prstGeom prst="rect">
            <a:avLst/>
          </a:prstGeom>
        </p:spPr>
        <p:txBody>
          <a:bodyPr lIns="0" tIns="0" rIns="0" bIns="0" rtlCol="0" anchor="t">
            <a:spAutoFit/>
          </a:bodyPr>
          <a:lstStyle/>
          <a:p>
            <a:pPr algn="ctr">
              <a:lnSpc>
                <a:spcPts val="6806"/>
              </a:lnSpc>
              <a:spcBef>
                <a:spcPct val="0"/>
              </a:spcBef>
            </a:pPr>
            <a:r>
              <a:rPr lang="en-US" sz="4201">
                <a:solidFill>
                  <a:srgbClr val="000000"/>
                </a:solidFill>
                <a:latin typeface="Roboto Condensed Bold"/>
              </a:rPr>
              <a:t>TRONG TRẬN ĐẤU</a:t>
            </a:r>
          </a:p>
        </p:txBody>
      </p:sp>
      <p:pic>
        <p:nvPicPr>
          <p:cNvPr id="20" name="Picture 20"/>
          <p:cNvPicPr>
            <a:picLocks noChangeAspect="1"/>
          </p:cNvPicPr>
          <p:nvPr/>
        </p:nvPicPr>
        <p:blipFill>
          <a:blip r:embed="rId4"/>
          <a:srcRect l="10317" t="56086" r="28833" b="27625"/>
          <a:stretch>
            <a:fillRect/>
          </a:stretch>
        </p:blipFill>
        <p:spPr>
          <a:xfrm>
            <a:off x="8902470" y="7543464"/>
            <a:ext cx="8614651" cy="2537924"/>
          </a:xfrm>
          <a:prstGeom prst="rect">
            <a:avLst/>
          </a:prstGeom>
        </p:spPr>
      </p:pic>
      <p:sp>
        <p:nvSpPr>
          <p:cNvPr id="21" name="TextBox 21"/>
          <p:cNvSpPr txBox="1"/>
          <p:nvPr/>
        </p:nvSpPr>
        <p:spPr>
          <a:xfrm>
            <a:off x="8902470" y="7579314"/>
            <a:ext cx="8428913" cy="2390026"/>
          </a:xfrm>
          <a:prstGeom prst="rect">
            <a:avLst/>
          </a:prstGeom>
        </p:spPr>
        <p:txBody>
          <a:bodyPr lIns="0" tIns="0" rIns="0" bIns="0" rtlCol="0" anchor="t">
            <a:spAutoFit/>
          </a:bodyPr>
          <a:lstStyle/>
          <a:p>
            <a:pPr marL="734285" lvl="1" indent="-367142" algn="just">
              <a:lnSpc>
                <a:spcPts val="4761"/>
              </a:lnSpc>
              <a:buFont typeface="Arial"/>
              <a:buChar char="•"/>
            </a:pPr>
            <a:r>
              <a:rPr lang="en-US" sz="3401">
                <a:solidFill>
                  <a:srgbClr val="077466"/>
                </a:solidFill>
                <a:latin typeface="Roboto Condensed Bold"/>
              </a:rPr>
              <a:t>Nhân vật Nghị là người coi trọng tình bạn hơn việc đúng- sai, thắng – thua</a:t>
            </a:r>
          </a:p>
          <a:p>
            <a:pPr marL="734285" lvl="1" indent="-367142" algn="just">
              <a:lnSpc>
                <a:spcPts val="4761"/>
              </a:lnSpc>
              <a:buFont typeface="Arial"/>
              <a:buChar char="•"/>
            </a:pPr>
            <a:r>
              <a:rPr lang="en-US" sz="3401">
                <a:solidFill>
                  <a:srgbClr val="077466"/>
                </a:solidFill>
                <a:latin typeface="Roboto Condensed Bold"/>
              </a:rPr>
              <a:t> Nghị là cậu bé tốt, cậu ấy suy nghĩ thấu đáo và đối xử rất tốt với bạn bè.</a:t>
            </a:r>
          </a:p>
        </p:txBody>
      </p:sp>
      <p:sp>
        <p:nvSpPr>
          <p:cNvPr id="22" name="TextBox 22"/>
          <p:cNvSpPr txBox="1"/>
          <p:nvPr/>
        </p:nvSpPr>
        <p:spPr>
          <a:xfrm>
            <a:off x="531644" y="2465333"/>
            <a:ext cx="6300611"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nhân vật</a:t>
            </a:r>
          </a:p>
        </p:txBody>
      </p:sp>
      <p:sp>
        <p:nvSpPr>
          <p:cNvPr id="23" name="TextBox 23"/>
          <p:cNvSpPr txBox="1"/>
          <p:nvPr/>
        </p:nvSpPr>
        <p:spPr>
          <a:xfrm>
            <a:off x="531644" y="223367"/>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34931" y="3137449"/>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4624" r="82"/>
          <a:stretch>
            <a:fillRect/>
          </a:stretch>
        </p:blipFill>
        <p:spPr>
          <a:xfrm rot="-95120">
            <a:off x="13704260" y="1800733"/>
            <a:ext cx="5420342" cy="2976013"/>
          </a:xfrm>
          <a:prstGeom prst="rect">
            <a:avLst/>
          </a:prstGeom>
        </p:spPr>
      </p:pic>
      <p:pic>
        <p:nvPicPr>
          <p:cNvPr id="6" name="Picture 6"/>
          <p:cNvPicPr>
            <a:picLocks noChangeAspect="1"/>
          </p:cNvPicPr>
          <p:nvPr/>
        </p:nvPicPr>
        <p:blipFill>
          <a:blip r:embed="rId5"/>
          <a:srcRect l="14180" t="59380" r="27628" b="33566"/>
          <a:stretch>
            <a:fillRect/>
          </a:stretch>
        </p:blipFill>
        <p:spPr>
          <a:xfrm>
            <a:off x="3903023" y="3715656"/>
            <a:ext cx="8238294" cy="1099030"/>
          </a:xfrm>
          <a:prstGeom prst="rect">
            <a:avLst/>
          </a:prstGeom>
        </p:spPr>
      </p:pic>
      <p:grpSp>
        <p:nvGrpSpPr>
          <p:cNvPr id="7" name="Group 7"/>
          <p:cNvGrpSpPr>
            <a:grpSpLocks noChangeAspect="1"/>
          </p:cNvGrpSpPr>
          <p:nvPr/>
        </p:nvGrpSpPr>
        <p:grpSpPr>
          <a:xfrm>
            <a:off x="4150535" y="5395711"/>
            <a:ext cx="7743269" cy="4355534"/>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3840" b="-19112"/>
              </a:stretch>
            </a:blipFill>
          </p:spPr>
        </p:sp>
      </p:grpSp>
      <p:pic>
        <p:nvPicPr>
          <p:cNvPr id="9" name="Picture 9"/>
          <p:cNvPicPr>
            <a:picLocks noChangeAspect="1"/>
          </p:cNvPicPr>
          <p:nvPr/>
        </p:nvPicPr>
        <p:blipFill>
          <a:blip r:embed="rId7"/>
          <a:srcRect/>
          <a:stretch>
            <a:fillRect/>
          </a:stretch>
        </p:blipFill>
        <p:spPr>
          <a:xfrm>
            <a:off x="1028700" y="8019315"/>
            <a:ext cx="16884642" cy="5985228"/>
          </a:xfrm>
          <a:prstGeom prst="rect">
            <a:avLst/>
          </a:prstGeom>
        </p:spPr>
      </p:pic>
      <p:sp>
        <p:nvSpPr>
          <p:cNvPr id="10" name="TextBox 10"/>
          <p:cNvSpPr txBox="1"/>
          <p:nvPr/>
        </p:nvSpPr>
        <p:spPr>
          <a:xfrm>
            <a:off x="13664130" y="2156462"/>
            <a:ext cx="4434939" cy="1952449"/>
          </a:xfrm>
          <a:prstGeom prst="rect">
            <a:avLst/>
          </a:prstGeom>
        </p:spPr>
        <p:txBody>
          <a:bodyPr lIns="0" tIns="0" rIns="0" bIns="0" rtlCol="0" anchor="t">
            <a:spAutoFit/>
          </a:bodyPr>
          <a:lstStyle/>
          <a:p>
            <a:pPr algn="ctr">
              <a:lnSpc>
                <a:spcPts val="7681"/>
              </a:lnSpc>
            </a:pPr>
            <a:r>
              <a:rPr lang="en-US" sz="6400">
                <a:solidFill>
                  <a:srgbClr val="077466"/>
                </a:solidFill>
                <a:latin typeface="Roboto Condensed Bold"/>
              </a:rPr>
              <a:t>Nhóm 3</a:t>
            </a:r>
          </a:p>
          <a:p>
            <a:pPr algn="ctr">
              <a:lnSpc>
                <a:spcPts val="7681"/>
              </a:lnSpc>
            </a:pPr>
            <a:r>
              <a:rPr lang="en-US" sz="6400">
                <a:solidFill>
                  <a:srgbClr val="077466"/>
                </a:solidFill>
                <a:latin typeface="Roboto Condensed Bold"/>
              </a:rPr>
              <a:t>báo cáo</a:t>
            </a:r>
          </a:p>
        </p:txBody>
      </p:sp>
      <p:sp>
        <p:nvSpPr>
          <p:cNvPr id="11" name="TextBox 11"/>
          <p:cNvSpPr txBox="1"/>
          <p:nvPr/>
        </p:nvSpPr>
        <p:spPr>
          <a:xfrm>
            <a:off x="2649784" y="3760847"/>
            <a:ext cx="11267484" cy="827673"/>
          </a:xfrm>
          <a:prstGeom prst="rect">
            <a:avLst/>
          </a:prstGeom>
        </p:spPr>
        <p:txBody>
          <a:bodyPr lIns="0" tIns="0" rIns="0" bIns="0" rtlCol="0" anchor="t">
            <a:spAutoFit/>
          </a:bodyPr>
          <a:lstStyle/>
          <a:p>
            <a:pPr algn="ctr">
              <a:lnSpc>
                <a:spcPts val="6967"/>
              </a:lnSpc>
            </a:pPr>
            <a:r>
              <a:rPr lang="en-US" sz="4299">
                <a:solidFill>
                  <a:srgbClr val="077466"/>
                </a:solidFill>
                <a:latin typeface="Roboto Condensed Bold"/>
              </a:rPr>
              <a:t>HỒ SƠ NHÂN VẬT "TÔI"</a:t>
            </a:r>
          </a:p>
        </p:txBody>
      </p:sp>
      <p:sp>
        <p:nvSpPr>
          <p:cNvPr id="12" name="TextBox 12"/>
          <p:cNvSpPr txBox="1"/>
          <p:nvPr/>
        </p:nvSpPr>
        <p:spPr>
          <a:xfrm>
            <a:off x="531644" y="1402219"/>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sp>
        <p:nvSpPr>
          <p:cNvPr id="13" name="TextBox 13"/>
          <p:cNvSpPr txBox="1"/>
          <p:nvPr/>
        </p:nvSpPr>
        <p:spPr>
          <a:xfrm>
            <a:off x="531644" y="2465333"/>
            <a:ext cx="6300611"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nhân vật</a:t>
            </a:r>
          </a:p>
        </p:txBody>
      </p:sp>
      <p:sp>
        <p:nvSpPr>
          <p:cNvPr id="14" name="TextBox 14"/>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05282" y="2761405"/>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14180" t="59380" r="27628" b="33566"/>
          <a:stretch>
            <a:fillRect/>
          </a:stretch>
        </p:blipFill>
        <p:spPr>
          <a:xfrm>
            <a:off x="8662633" y="2328944"/>
            <a:ext cx="8238294" cy="1099030"/>
          </a:xfrm>
          <a:prstGeom prst="rect">
            <a:avLst/>
          </a:prstGeom>
        </p:spPr>
      </p:pic>
      <p:grpSp>
        <p:nvGrpSpPr>
          <p:cNvPr id="6" name="Group 6"/>
          <p:cNvGrpSpPr>
            <a:grpSpLocks noChangeAspect="1"/>
          </p:cNvGrpSpPr>
          <p:nvPr/>
        </p:nvGrpSpPr>
        <p:grpSpPr>
          <a:xfrm>
            <a:off x="14446821" y="0"/>
            <a:ext cx="3181885" cy="2187956"/>
            <a:chOff x="0" y="0"/>
            <a:chExt cx="6159500" cy="4235450"/>
          </a:xfrm>
        </p:grpSpPr>
        <p:sp>
          <p:nvSpPr>
            <p:cNvPr id="7" name="Freeform 7"/>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5"/>
              <a:stretch>
                <a:fillRect l="-2710" r="-2710"/>
              </a:stretch>
            </a:blipFill>
          </p:spPr>
        </p:sp>
      </p:grpSp>
      <p:pic>
        <p:nvPicPr>
          <p:cNvPr id="8" name="Picture 8"/>
          <p:cNvPicPr>
            <a:picLocks noChangeAspect="1"/>
          </p:cNvPicPr>
          <p:nvPr/>
        </p:nvPicPr>
        <p:blipFill>
          <a:blip r:embed="rId6"/>
          <a:srcRect/>
          <a:stretch>
            <a:fillRect/>
          </a:stretch>
        </p:blipFill>
        <p:spPr>
          <a:xfrm>
            <a:off x="-14234858" y="5700376"/>
            <a:ext cx="16884642" cy="5985228"/>
          </a:xfrm>
          <a:prstGeom prst="rect">
            <a:avLst/>
          </a:prstGeom>
        </p:spPr>
      </p:pic>
      <p:pic>
        <p:nvPicPr>
          <p:cNvPr id="9" name="Picture 9"/>
          <p:cNvPicPr>
            <a:picLocks noChangeAspect="1"/>
          </p:cNvPicPr>
          <p:nvPr/>
        </p:nvPicPr>
        <p:blipFill>
          <a:blip r:embed="rId7"/>
          <a:srcRect l="27780" t="59380" r="27628" b="31352"/>
          <a:stretch>
            <a:fillRect/>
          </a:stretch>
        </p:blipFill>
        <p:spPr>
          <a:xfrm>
            <a:off x="2349790" y="3699480"/>
            <a:ext cx="6312843" cy="1444020"/>
          </a:xfrm>
          <a:prstGeom prst="rect">
            <a:avLst/>
          </a:prstGeom>
        </p:spPr>
      </p:pic>
      <p:pic>
        <p:nvPicPr>
          <p:cNvPr id="10" name="Picture 10"/>
          <p:cNvPicPr>
            <a:picLocks noChangeAspect="1"/>
          </p:cNvPicPr>
          <p:nvPr/>
        </p:nvPicPr>
        <p:blipFill>
          <a:blip r:embed="rId8"/>
          <a:srcRect/>
          <a:stretch>
            <a:fillRect/>
          </a:stretch>
        </p:blipFill>
        <p:spPr>
          <a:xfrm rot="4687867">
            <a:off x="2478384" y="3293813"/>
            <a:ext cx="707685" cy="859102"/>
          </a:xfrm>
          <a:prstGeom prst="rect">
            <a:avLst/>
          </a:prstGeom>
        </p:spPr>
      </p:pic>
      <p:sp>
        <p:nvSpPr>
          <p:cNvPr id="11" name="TextBox 11"/>
          <p:cNvSpPr txBox="1"/>
          <p:nvPr/>
        </p:nvSpPr>
        <p:spPr>
          <a:xfrm>
            <a:off x="7020516" y="2374135"/>
            <a:ext cx="11267484" cy="827673"/>
          </a:xfrm>
          <a:prstGeom prst="rect">
            <a:avLst/>
          </a:prstGeom>
        </p:spPr>
        <p:txBody>
          <a:bodyPr lIns="0" tIns="0" rIns="0" bIns="0" rtlCol="0" anchor="t">
            <a:spAutoFit/>
          </a:bodyPr>
          <a:lstStyle/>
          <a:p>
            <a:pPr algn="ctr">
              <a:lnSpc>
                <a:spcPts val="6967"/>
              </a:lnSpc>
            </a:pPr>
            <a:r>
              <a:rPr lang="en-US" sz="4299">
                <a:solidFill>
                  <a:srgbClr val="077466"/>
                </a:solidFill>
                <a:latin typeface="Roboto Condensed Bold"/>
              </a:rPr>
              <a:t>* HỒ SƠ NHÂN VẬT "TÔI"</a:t>
            </a:r>
          </a:p>
        </p:txBody>
      </p:sp>
      <p:sp>
        <p:nvSpPr>
          <p:cNvPr id="12" name="TextBox 12"/>
          <p:cNvSpPr txBox="1"/>
          <p:nvPr/>
        </p:nvSpPr>
        <p:spPr>
          <a:xfrm>
            <a:off x="531644" y="1402219"/>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sp>
        <p:nvSpPr>
          <p:cNvPr id="13" name="TextBox 13"/>
          <p:cNvSpPr txBox="1"/>
          <p:nvPr/>
        </p:nvSpPr>
        <p:spPr>
          <a:xfrm>
            <a:off x="2649784" y="3832009"/>
            <a:ext cx="5682488" cy="1280363"/>
          </a:xfrm>
          <a:prstGeom prst="rect">
            <a:avLst/>
          </a:prstGeom>
        </p:spPr>
        <p:txBody>
          <a:bodyPr lIns="0" tIns="0" rIns="0" bIns="0" rtlCol="0" anchor="t">
            <a:spAutoFit/>
          </a:bodyPr>
          <a:lstStyle/>
          <a:p>
            <a:pPr algn="ctr">
              <a:lnSpc>
                <a:spcPts val="5083"/>
              </a:lnSpc>
            </a:pPr>
            <a:r>
              <a:rPr lang="en-US" sz="4201">
                <a:solidFill>
                  <a:srgbClr val="000000"/>
                </a:solidFill>
                <a:latin typeface="Roboto Condensed Bold"/>
              </a:rPr>
              <a:t>Nguyên nhân gây ra việc đánh nhau:</a:t>
            </a:r>
          </a:p>
        </p:txBody>
      </p:sp>
      <p:pic>
        <p:nvPicPr>
          <p:cNvPr id="14" name="Picture 14"/>
          <p:cNvPicPr>
            <a:picLocks noChangeAspect="1"/>
          </p:cNvPicPr>
          <p:nvPr/>
        </p:nvPicPr>
        <p:blipFill>
          <a:blip r:embed="rId4"/>
          <a:srcRect l="14180" t="58433" r="21719" b="33353"/>
          <a:stretch>
            <a:fillRect/>
          </a:stretch>
        </p:blipFill>
        <p:spPr>
          <a:xfrm>
            <a:off x="2832227" y="5419725"/>
            <a:ext cx="9074938" cy="1279815"/>
          </a:xfrm>
          <a:prstGeom prst="rect">
            <a:avLst/>
          </a:prstGeom>
        </p:spPr>
      </p:pic>
      <p:sp>
        <p:nvSpPr>
          <p:cNvPr id="15" name="TextBox 15"/>
          <p:cNvSpPr txBox="1"/>
          <p:nvPr/>
        </p:nvSpPr>
        <p:spPr>
          <a:xfrm>
            <a:off x="3026839" y="5305425"/>
            <a:ext cx="9020770" cy="1394115"/>
          </a:xfrm>
          <a:prstGeom prst="rect">
            <a:avLst/>
          </a:prstGeom>
        </p:spPr>
        <p:txBody>
          <a:bodyPr lIns="0" tIns="0" rIns="0" bIns="0" rtlCol="0" anchor="t">
            <a:spAutoFit/>
          </a:bodyPr>
          <a:lstStyle/>
          <a:p>
            <a:pPr algn="ctr">
              <a:lnSpc>
                <a:spcPts val="5670"/>
              </a:lnSpc>
              <a:spcBef>
                <a:spcPct val="0"/>
              </a:spcBef>
            </a:pPr>
            <a:r>
              <a:rPr lang="en-US" sz="3500">
                <a:solidFill>
                  <a:srgbClr val="000000"/>
                </a:solidFill>
                <a:latin typeface="Roboto Condensed Bold Italics"/>
              </a:rPr>
              <a:t>Suy nghĩ:</a:t>
            </a:r>
            <a:r>
              <a:rPr lang="en-US" sz="3500">
                <a:solidFill>
                  <a:srgbClr val="000000"/>
                </a:solidFill>
                <a:latin typeface="Roboto Condensed"/>
              </a:rPr>
              <a:t> Trong trận bóng chỉ vì 1 pha bóng việt vị mà nhân vật “tôi” nảy ra ý định.</a:t>
            </a:r>
          </a:p>
        </p:txBody>
      </p:sp>
      <p:pic>
        <p:nvPicPr>
          <p:cNvPr id="16" name="Picture 16"/>
          <p:cNvPicPr>
            <a:picLocks noChangeAspect="1"/>
          </p:cNvPicPr>
          <p:nvPr/>
        </p:nvPicPr>
        <p:blipFill>
          <a:blip r:embed="rId4"/>
          <a:srcRect l="14180" t="58433" r="21719" b="33566"/>
          <a:stretch>
            <a:fillRect/>
          </a:stretch>
        </p:blipFill>
        <p:spPr>
          <a:xfrm>
            <a:off x="2832227" y="7109115"/>
            <a:ext cx="9074938" cy="1246631"/>
          </a:xfrm>
          <a:prstGeom prst="rect">
            <a:avLst/>
          </a:prstGeom>
        </p:spPr>
      </p:pic>
      <p:sp>
        <p:nvSpPr>
          <p:cNvPr id="17" name="TextBox 17"/>
          <p:cNvSpPr txBox="1"/>
          <p:nvPr/>
        </p:nvSpPr>
        <p:spPr>
          <a:xfrm>
            <a:off x="2886395" y="7042440"/>
            <a:ext cx="9020770" cy="1394115"/>
          </a:xfrm>
          <a:prstGeom prst="rect">
            <a:avLst/>
          </a:prstGeom>
        </p:spPr>
        <p:txBody>
          <a:bodyPr lIns="0" tIns="0" rIns="0" bIns="0" rtlCol="0" anchor="t">
            <a:spAutoFit/>
          </a:bodyPr>
          <a:lstStyle/>
          <a:p>
            <a:pPr algn="ctr">
              <a:lnSpc>
                <a:spcPts val="5670"/>
              </a:lnSpc>
              <a:spcBef>
                <a:spcPct val="0"/>
              </a:spcBef>
            </a:pPr>
            <a:r>
              <a:rPr lang="en-US" sz="3500">
                <a:solidFill>
                  <a:srgbClr val="000000"/>
                </a:solidFill>
                <a:latin typeface="Roboto Condensed Bold Italics"/>
              </a:rPr>
              <a:t>Tâm trạng: </a:t>
            </a:r>
            <a:r>
              <a:rPr lang="en-US" sz="3500">
                <a:solidFill>
                  <a:srgbClr val="000000"/>
                </a:solidFill>
                <a:latin typeface="Roboto Condensed"/>
              </a:rPr>
              <a:t>Ức chế giận tím mặt vì không được công nhận bàn thắng</a:t>
            </a:r>
          </a:p>
        </p:txBody>
      </p:sp>
      <p:pic>
        <p:nvPicPr>
          <p:cNvPr id="18" name="Picture 18"/>
          <p:cNvPicPr>
            <a:picLocks noChangeAspect="1"/>
          </p:cNvPicPr>
          <p:nvPr/>
        </p:nvPicPr>
        <p:blipFill>
          <a:blip r:embed="rId9"/>
          <a:srcRect r="121"/>
          <a:stretch>
            <a:fillRect/>
          </a:stretch>
        </p:blipFill>
        <p:spPr>
          <a:xfrm rot="457759">
            <a:off x="11745497" y="4152590"/>
            <a:ext cx="6806821" cy="5111304"/>
          </a:xfrm>
          <a:prstGeom prst="rect">
            <a:avLst/>
          </a:prstGeom>
        </p:spPr>
      </p:pic>
      <p:sp>
        <p:nvSpPr>
          <p:cNvPr id="19" name="TextBox 19"/>
          <p:cNvSpPr txBox="1"/>
          <p:nvPr/>
        </p:nvSpPr>
        <p:spPr>
          <a:xfrm>
            <a:off x="12855948" y="5267325"/>
            <a:ext cx="4585919" cy="2669966"/>
          </a:xfrm>
          <a:prstGeom prst="rect">
            <a:avLst/>
          </a:prstGeom>
        </p:spPr>
        <p:txBody>
          <a:bodyPr lIns="0" tIns="0" rIns="0" bIns="0" rtlCol="0" anchor="t">
            <a:spAutoFit/>
          </a:bodyPr>
          <a:lstStyle/>
          <a:p>
            <a:pPr algn="ctr">
              <a:lnSpc>
                <a:spcPts val="7129"/>
              </a:lnSpc>
              <a:spcBef>
                <a:spcPct val="0"/>
              </a:spcBef>
            </a:pPr>
            <a:r>
              <a:rPr lang="en-US" sz="4401">
                <a:solidFill>
                  <a:srgbClr val="000000"/>
                </a:solidFill>
                <a:latin typeface="Roboto Condensed Bold"/>
              </a:rPr>
              <a:t>Nhân vật tôi </a:t>
            </a:r>
          </a:p>
          <a:p>
            <a:pPr algn="ctr">
              <a:lnSpc>
                <a:spcPts val="7130"/>
              </a:lnSpc>
              <a:spcBef>
                <a:spcPct val="0"/>
              </a:spcBef>
            </a:pPr>
            <a:r>
              <a:rPr lang="en-US" sz="4401">
                <a:solidFill>
                  <a:srgbClr val="000000"/>
                </a:solidFill>
                <a:latin typeface="Roboto Condensed Bold"/>
              </a:rPr>
              <a:t>là người hiếu thắng dễ xúc động</a:t>
            </a:r>
          </a:p>
        </p:txBody>
      </p:sp>
      <p:sp>
        <p:nvSpPr>
          <p:cNvPr id="20" name="TextBox 20"/>
          <p:cNvSpPr txBox="1"/>
          <p:nvPr/>
        </p:nvSpPr>
        <p:spPr>
          <a:xfrm>
            <a:off x="531644" y="2465333"/>
            <a:ext cx="6300611"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nhân vật</a:t>
            </a:r>
          </a:p>
        </p:txBody>
      </p:sp>
      <p:sp>
        <p:nvSpPr>
          <p:cNvPr id="21" name="TextBox 21"/>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05282" y="2761405"/>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14180" t="59380" r="27628" b="33566"/>
          <a:stretch>
            <a:fillRect/>
          </a:stretch>
        </p:blipFill>
        <p:spPr>
          <a:xfrm>
            <a:off x="8662633" y="2328944"/>
            <a:ext cx="8238294" cy="1099030"/>
          </a:xfrm>
          <a:prstGeom prst="rect">
            <a:avLst/>
          </a:prstGeom>
        </p:spPr>
      </p:pic>
      <p:grpSp>
        <p:nvGrpSpPr>
          <p:cNvPr id="6" name="Group 6"/>
          <p:cNvGrpSpPr>
            <a:grpSpLocks noChangeAspect="1"/>
          </p:cNvGrpSpPr>
          <p:nvPr/>
        </p:nvGrpSpPr>
        <p:grpSpPr>
          <a:xfrm>
            <a:off x="14865099" y="367154"/>
            <a:ext cx="2394201" cy="1646322"/>
            <a:chOff x="0" y="0"/>
            <a:chExt cx="6159500" cy="4235450"/>
          </a:xfrm>
        </p:grpSpPr>
        <p:sp>
          <p:nvSpPr>
            <p:cNvPr id="7" name="Freeform 7"/>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5"/>
              <a:stretch>
                <a:fillRect l="-2710" r="-2710"/>
              </a:stretch>
            </a:blipFill>
          </p:spPr>
        </p:sp>
      </p:grpSp>
      <p:pic>
        <p:nvPicPr>
          <p:cNvPr id="8" name="Picture 8"/>
          <p:cNvPicPr>
            <a:picLocks noChangeAspect="1"/>
          </p:cNvPicPr>
          <p:nvPr/>
        </p:nvPicPr>
        <p:blipFill>
          <a:blip r:embed="rId6"/>
          <a:srcRect/>
          <a:stretch>
            <a:fillRect/>
          </a:stretch>
        </p:blipFill>
        <p:spPr>
          <a:xfrm>
            <a:off x="-14234858" y="5700376"/>
            <a:ext cx="16884642" cy="5985228"/>
          </a:xfrm>
          <a:prstGeom prst="rect">
            <a:avLst/>
          </a:prstGeom>
        </p:spPr>
      </p:pic>
      <p:pic>
        <p:nvPicPr>
          <p:cNvPr id="9" name="Picture 9"/>
          <p:cNvPicPr>
            <a:picLocks noChangeAspect="1"/>
          </p:cNvPicPr>
          <p:nvPr/>
        </p:nvPicPr>
        <p:blipFill>
          <a:blip r:embed="rId7"/>
          <a:srcRect l="27780" t="59380" r="27628" b="31352"/>
          <a:stretch>
            <a:fillRect/>
          </a:stretch>
        </p:blipFill>
        <p:spPr>
          <a:xfrm>
            <a:off x="2349790" y="3699480"/>
            <a:ext cx="6312843" cy="1444020"/>
          </a:xfrm>
          <a:prstGeom prst="rect">
            <a:avLst/>
          </a:prstGeom>
        </p:spPr>
      </p:pic>
      <p:pic>
        <p:nvPicPr>
          <p:cNvPr id="10" name="Picture 10"/>
          <p:cNvPicPr>
            <a:picLocks noChangeAspect="1"/>
          </p:cNvPicPr>
          <p:nvPr/>
        </p:nvPicPr>
        <p:blipFill>
          <a:blip r:embed="rId8"/>
          <a:srcRect/>
          <a:stretch>
            <a:fillRect/>
          </a:stretch>
        </p:blipFill>
        <p:spPr>
          <a:xfrm rot="4687867">
            <a:off x="2478384" y="3293813"/>
            <a:ext cx="707685" cy="859102"/>
          </a:xfrm>
          <a:prstGeom prst="rect">
            <a:avLst/>
          </a:prstGeom>
        </p:spPr>
      </p:pic>
      <p:sp>
        <p:nvSpPr>
          <p:cNvPr id="11" name="TextBox 11"/>
          <p:cNvSpPr txBox="1"/>
          <p:nvPr/>
        </p:nvSpPr>
        <p:spPr>
          <a:xfrm>
            <a:off x="7020516" y="2374135"/>
            <a:ext cx="11267484" cy="827673"/>
          </a:xfrm>
          <a:prstGeom prst="rect">
            <a:avLst/>
          </a:prstGeom>
        </p:spPr>
        <p:txBody>
          <a:bodyPr lIns="0" tIns="0" rIns="0" bIns="0" rtlCol="0" anchor="t">
            <a:spAutoFit/>
          </a:bodyPr>
          <a:lstStyle/>
          <a:p>
            <a:pPr algn="ctr">
              <a:lnSpc>
                <a:spcPts val="6967"/>
              </a:lnSpc>
            </a:pPr>
            <a:r>
              <a:rPr lang="en-US" sz="4299">
                <a:solidFill>
                  <a:srgbClr val="077466"/>
                </a:solidFill>
                <a:latin typeface="Roboto Condensed Bold"/>
              </a:rPr>
              <a:t>* HỒ SƠ NHÂN VẬT "TÔI"</a:t>
            </a:r>
          </a:p>
        </p:txBody>
      </p:sp>
      <p:sp>
        <p:nvSpPr>
          <p:cNvPr id="12" name="TextBox 12"/>
          <p:cNvSpPr txBox="1"/>
          <p:nvPr/>
        </p:nvSpPr>
        <p:spPr>
          <a:xfrm>
            <a:off x="531644" y="1402219"/>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sp>
        <p:nvSpPr>
          <p:cNvPr id="13" name="TextBox 13"/>
          <p:cNvSpPr txBox="1"/>
          <p:nvPr/>
        </p:nvSpPr>
        <p:spPr>
          <a:xfrm>
            <a:off x="2649784" y="4028332"/>
            <a:ext cx="5682488" cy="642277"/>
          </a:xfrm>
          <a:prstGeom prst="rect">
            <a:avLst/>
          </a:prstGeom>
        </p:spPr>
        <p:txBody>
          <a:bodyPr lIns="0" tIns="0" rIns="0" bIns="0" rtlCol="0" anchor="t">
            <a:spAutoFit/>
          </a:bodyPr>
          <a:lstStyle/>
          <a:p>
            <a:pPr algn="ctr">
              <a:lnSpc>
                <a:spcPts val="5083"/>
              </a:lnSpc>
            </a:pPr>
            <a:r>
              <a:rPr lang="en-US" sz="4201">
                <a:solidFill>
                  <a:srgbClr val="000000"/>
                </a:solidFill>
                <a:latin typeface="Roboto Condensed Bold"/>
              </a:rPr>
              <a:t>Sự chuẩn bị cho trận đánh</a:t>
            </a:r>
          </a:p>
        </p:txBody>
      </p:sp>
      <p:pic>
        <p:nvPicPr>
          <p:cNvPr id="14" name="Picture 14"/>
          <p:cNvPicPr>
            <a:picLocks noChangeAspect="1"/>
          </p:cNvPicPr>
          <p:nvPr/>
        </p:nvPicPr>
        <p:blipFill>
          <a:blip r:embed="rId4"/>
          <a:srcRect l="14180" t="58433" r="21719" b="33353"/>
          <a:stretch>
            <a:fillRect/>
          </a:stretch>
        </p:blipFill>
        <p:spPr>
          <a:xfrm>
            <a:off x="2832227" y="5419725"/>
            <a:ext cx="9074938" cy="1279815"/>
          </a:xfrm>
          <a:prstGeom prst="rect">
            <a:avLst/>
          </a:prstGeom>
        </p:spPr>
      </p:pic>
      <p:sp>
        <p:nvSpPr>
          <p:cNvPr id="15" name="TextBox 15"/>
          <p:cNvSpPr txBox="1"/>
          <p:nvPr/>
        </p:nvSpPr>
        <p:spPr>
          <a:xfrm>
            <a:off x="2886395" y="5605407"/>
            <a:ext cx="9020770" cy="874148"/>
          </a:xfrm>
          <a:prstGeom prst="rect">
            <a:avLst/>
          </a:prstGeom>
        </p:spPr>
        <p:txBody>
          <a:bodyPr lIns="0" tIns="0" rIns="0" bIns="0" rtlCol="0" anchor="t">
            <a:spAutoFit/>
          </a:bodyPr>
          <a:lstStyle/>
          <a:p>
            <a:pPr algn="ctr">
              <a:lnSpc>
                <a:spcPts val="7291"/>
              </a:lnSpc>
              <a:spcBef>
                <a:spcPct val="0"/>
              </a:spcBef>
            </a:pPr>
            <a:r>
              <a:rPr lang="en-US" sz="4499">
                <a:solidFill>
                  <a:srgbClr val="000000"/>
                </a:solidFill>
                <a:latin typeface="Roboto Condensed"/>
              </a:rPr>
              <a:t>Tìm "vũ khí hóa học"</a:t>
            </a:r>
          </a:p>
        </p:txBody>
      </p:sp>
      <p:pic>
        <p:nvPicPr>
          <p:cNvPr id="16" name="Picture 16"/>
          <p:cNvPicPr>
            <a:picLocks noChangeAspect="1"/>
          </p:cNvPicPr>
          <p:nvPr/>
        </p:nvPicPr>
        <p:blipFill>
          <a:blip r:embed="rId4"/>
          <a:srcRect l="14180" t="58433" r="21719" b="33566"/>
          <a:stretch>
            <a:fillRect/>
          </a:stretch>
        </p:blipFill>
        <p:spPr>
          <a:xfrm>
            <a:off x="2832227" y="7109115"/>
            <a:ext cx="9074938" cy="1246631"/>
          </a:xfrm>
          <a:prstGeom prst="rect">
            <a:avLst/>
          </a:prstGeom>
        </p:spPr>
      </p:pic>
      <p:pic>
        <p:nvPicPr>
          <p:cNvPr id="17" name="Picture 17"/>
          <p:cNvPicPr>
            <a:picLocks noChangeAspect="1"/>
          </p:cNvPicPr>
          <p:nvPr/>
        </p:nvPicPr>
        <p:blipFill>
          <a:blip r:embed="rId9"/>
          <a:srcRect r="121"/>
          <a:stretch>
            <a:fillRect/>
          </a:stretch>
        </p:blipFill>
        <p:spPr>
          <a:xfrm rot="457759">
            <a:off x="11745497" y="4152590"/>
            <a:ext cx="6806821" cy="5111304"/>
          </a:xfrm>
          <a:prstGeom prst="rect">
            <a:avLst/>
          </a:prstGeom>
        </p:spPr>
      </p:pic>
      <p:sp>
        <p:nvSpPr>
          <p:cNvPr id="18" name="TextBox 18"/>
          <p:cNvSpPr txBox="1"/>
          <p:nvPr/>
        </p:nvSpPr>
        <p:spPr>
          <a:xfrm>
            <a:off x="12855948" y="5538451"/>
            <a:ext cx="4585919" cy="2405686"/>
          </a:xfrm>
          <a:prstGeom prst="rect">
            <a:avLst/>
          </a:prstGeom>
        </p:spPr>
        <p:txBody>
          <a:bodyPr lIns="0" tIns="0" rIns="0" bIns="0" rtlCol="0" anchor="t">
            <a:spAutoFit/>
          </a:bodyPr>
          <a:lstStyle/>
          <a:p>
            <a:pPr algn="ctr">
              <a:lnSpc>
                <a:spcPts val="6482"/>
              </a:lnSpc>
              <a:spcBef>
                <a:spcPct val="0"/>
              </a:spcBef>
            </a:pPr>
            <a:r>
              <a:rPr lang="en-US" sz="4001">
                <a:solidFill>
                  <a:srgbClr val="000000"/>
                </a:solidFill>
                <a:latin typeface="Roboto Condensed"/>
              </a:rPr>
              <a:t>Tôi: một bạn nhỏ hiếu thắng, coi trọng phần thắng và rất tinh ranh</a:t>
            </a:r>
          </a:p>
        </p:txBody>
      </p:sp>
      <p:sp>
        <p:nvSpPr>
          <p:cNvPr id="19" name="TextBox 19"/>
          <p:cNvSpPr txBox="1"/>
          <p:nvPr/>
        </p:nvSpPr>
        <p:spPr>
          <a:xfrm>
            <a:off x="3242481" y="7200107"/>
            <a:ext cx="9020770" cy="874148"/>
          </a:xfrm>
          <a:prstGeom prst="rect">
            <a:avLst/>
          </a:prstGeom>
        </p:spPr>
        <p:txBody>
          <a:bodyPr lIns="0" tIns="0" rIns="0" bIns="0" rtlCol="0" anchor="t">
            <a:spAutoFit/>
          </a:bodyPr>
          <a:lstStyle/>
          <a:p>
            <a:pPr algn="ctr">
              <a:lnSpc>
                <a:spcPts val="7291"/>
              </a:lnSpc>
              <a:spcBef>
                <a:spcPct val="0"/>
              </a:spcBef>
            </a:pPr>
            <a:r>
              <a:rPr lang="en-US" sz="4499">
                <a:solidFill>
                  <a:srgbClr val="000000"/>
                </a:solidFill>
                <a:latin typeface="Roboto Condensed"/>
              </a:rPr>
              <a:t>Rủ bạn Phước cùng tham gia</a:t>
            </a:r>
          </a:p>
        </p:txBody>
      </p:sp>
      <p:pic>
        <p:nvPicPr>
          <p:cNvPr id="20" name="Picture 20"/>
          <p:cNvPicPr>
            <a:picLocks noChangeAspect="1"/>
          </p:cNvPicPr>
          <p:nvPr/>
        </p:nvPicPr>
        <p:blipFill>
          <a:blip r:embed="rId4"/>
          <a:srcRect l="14180" t="58433" r="21719" b="33566"/>
          <a:stretch>
            <a:fillRect/>
          </a:stretch>
        </p:blipFill>
        <p:spPr>
          <a:xfrm>
            <a:off x="2886395" y="8851046"/>
            <a:ext cx="9074938" cy="1246631"/>
          </a:xfrm>
          <a:prstGeom prst="rect">
            <a:avLst/>
          </a:prstGeom>
        </p:spPr>
      </p:pic>
      <p:sp>
        <p:nvSpPr>
          <p:cNvPr id="21" name="TextBox 21"/>
          <p:cNvSpPr txBox="1"/>
          <p:nvPr/>
        </p:nvSpPr>
        <p:spPr>
          <a:xfrm>
            <a:off x="3242481" y="8889146"/>
            <a:ext cx="9020770" cy="874148"/>
          </a:xfrm>
          <a:prstGeom prst="rect">
            <a:avLst/>
          </a:prstGeom>
        </p:spPr>
        <p:txBody>
          <a:bodyPr lIns="0" tIns="0" rIns="0" bIns="0" rtlCol="0" anchor="t">
            <a:spAutoFit/>
          </a:bodyPr>
          <a:lstStyle/>
          <a:p>
            <a:pPr algn="ctr">
              <a:lnSpc>
                <a:spcPts val="7291"/>
              </a:lnSpc>
              <a:spcBef>
                <a:spcPct val="0"/>
              </a:spcBef>
            </a:pPr>
            <a:r>
              <a:rPr lang="en-US" sz="4499">
                <a:solidFill>
                  <a:srgbClr val="000000"/>
                </a:solidFill>
                <a:latin typeface="Roboto Condensed"/>
              </a:rPr>
              <a:t>Lên kế hoạch đánh lén Nghị</a:t>
            </a:r>
          </a:p>
        </p:txBody>
      </p:sp>
      <p:sp>
        <p:nvSpPr>
          <p:cNvPr id="22" name="TextBox 22"/>
          <p:cNvSpPr txBox="1"/>
          <p:nvPr/>
        </p:nvSpPr>
        <p:spPr>
          <a:xfrm>
            <a:off x="531644" y="2465333"/>
            <a:ext cx="6300611"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nhân vật</a:t>
            </a:r>
          </a:p>
        </p:txBody>
      </p:sp>
      <p:sp>
        <p:nvSpPr>
          <p:cNvPr id="23" name="TextBox 23"/>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pic>
        <p:nvPicPr>
          <p:cNvPr id="24" name="Picture 16">
            <a:extLst>
              <a:ext uri="{FF2B5EF4-FFF2-40B4-BE49-F238E27FC236}">
                <a16:creationId xmlns:a16="http://schemas.microsoft.com/office/drawing/2014/main" xmlns="" id="{3BACD3C5-323D-18BE-9EF5-74F27ED7E51C}"/>
              </a:ext>
            </a:extLst>
          </p:cNvPr>
          <p:cNvPicPr>
            <a:picLocks noChangeAspect="1"/>
          </p:cNvPicPr>
          <p:nvPr/>
        </p:nvPicPr>
        <p:blipFill>
          <a:blip r:embed="rId4"/>
          <a:srcRect l="14180" t="58433" r="21719" b="33566"/>
          <a:stretch>
            <a:fillRect/>
          </a:stretch>
        </p:blipFill>
        <p:spPr>
          <a:xfrm>
            <a:off x="2819400" y="7124700"/>
            <a:ext cx="9074938" cy="1246631"/>
          </a:xfrm>
          <a:prstGeom prst="rect">
            <a:avLst/>
          </a:prstGeom>
        </p:spPr>
      </p:pic>
      <p:sp>
        <p:nvSpPr>
          <p:cNvPr id="25" name="TextBox 19">
            <a:extLst>
              <a:ext uri="{FF2B5EF4-FFF2-40B4-BE49-F238E27FC236}">
                <a16:creationId xmlns:a16="http://schemas.microsoft.com/office/drawing/2014/main" xmlns="" id="{C281DA98-228E-22D6-DF92-6E3FB1791F6B}"/>
              </a:ext>
            </a:extLst>
          </p:cNvPr>
          <p:cNvSpPr txBox="1"/>
          <p:nvPr/>
        </p:nvSpPr>
        <p:spPr>
          <a:xfrm>
            <a:off x="3229654" y="7215692"/>
            <a:ext cx="9020770" cy="874148"/>
          </a:xfrm>
          <a:prstGeom prst="rect">
            <a:avLst/>
          </a:prstGeom>
        </p:spPr>
        <p:txBody>
          <a:bodyPr lIns="0" tIns="0" rIns="0" bIns="0" rtlCol="0" anchor="t">
            <a:spAutoFit/>
          </a:bodyPr>
          <a:lstStyle/>
          <a:p>
            <a:pPr algn="ctr">
              <a:lnSpc>
                <a:spcPts val="7291"/>
              </a:lnSpc>
              <a:spcBef>
                <a:spcPct val="0"/>
              </a:spcBef>
            </a:pPr>
            <a:r>
              <a:rPr lang="en-US" sz="4499">
                <a:solidFill>
                  <a:srgbClr val="000000"/>
                </a:solidFill>
                <a:latin typeface="Roboto Condensed"/>
              </a:rPr>
              <a:t>Rủ bạn Phước cùng tham gia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21"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1"/>
          <a:stretch>
            <a:fillRect/>
          </a:stretch>
        </p:blipFill>
        <p:spPr>
          <a:xfrm rot="457759">
            <a:off x="769891" y="-1592834"/>
            <a:ext cx="15772991" cy="11844083"/>
          </a:xfrm>
          <a:prstGeom prst="rect">
            <a:avLst/>
          </a:prstGeom>
        </p:spPr>
      </p:pic>
      <p:pic>
        <p:nvPicPr>
          <p:cNvPr id="3" name="Picture 3"/>
          <p:cNvPicPr>
            <a:picLocks noChangeAspect="1"/>
          </p:cNvPicPr>
          <p:nvPr/>
        </p:nvPicPr>
        <p:blipFill>
          <a:blip r:embed="rId3"/>
          <a:srcRect l="24961" t="23607" b="12"/>
          <a:stretch>
            <a:fillRect/>
          </a:stretch>
        </p:blipFill>
        <p:spPr>
          <a:xfrm rot="-5100187">
            <a:off x="11450853" y="903331"/>
            <a:ext cx="1567975" cy="1532418"/>
          </a:xfrm>
          <a:prstGeom prst="rect">
            <a:avLst/>
          </a:prstGeom>
        </p:spPr>
      </p:pic>
      <p:pic>
        <p:nvPicPr>
          <p:cNvPr id="4" name="Picture 4"/>
          <p:cNvPicPr>
            <a:picLocks noChangeAspect="1"/>
          </p:cNvPicPr>
          <p:nvPr/>
        </p:nvPicPr>
        <p:blipFill>
          <a:blip r:embed="rId4"/>
          <a:srcRect/>
          <a:stretch>
            <a:fillRect/>
          </a:stretch>
        </p:blipFill>
        <p:spPr>
          <a:xfrm>
            <a:off x="-735486" y="7126877"/>
            <a:ext cx="19482808" cy="4118987"/>
          </a:xfrm>
          <a:prstGeom prst="rect">
            <a:avLst/>
          </a:prstGeom>
        </p:spPr>
      </p:pic>
      <p:pic>
        <p:nvPicPr>
          <p:cNvPr id="5" name="Picture 5"/>
          <p:cNvPicPr>
            <a:picLocks noChangeAspect="1"/>
          </p:cNvPicPr>
          <p:nvPr/>
        </p:nvPicPr>
        <p:blipFill>
          <a:blip r:embed="rId5"/>
          <a:srcRect/>
          <a:stretch>
            <a:fillRect/>
          </a:stretch>
        </p:blipFill>
        <p:spPr>
          <a:xfrm>
            <a:off x="402841" y="133478"/>
            <a:ext cx="2452664" cy="1790445"/>
          </a:xfrm>
          <a:prstGeom prst="rect">
            <a:avLst/>
          </a:prstGeom>
        </p:spPr>
      </p:pic>
      <p:sp>
        <p:nvSpPr>
          <p:cNvPr id="6" name="TextBox 6"/>
          <p:cNvSpPr txBox="1"/>
          <p:nvPr/>
        </p:nvSpPr>
        <p:spPr>
          <a:xfrm>
            <a:off x="2855505" y="1279015"/>
            <a:ext cx="11087588" cy="5796914"/>
          </a:xfrm>
          <a:prstGeom prst="rect">
            <a:avLst/>
          </a:prstGeom>
        </p:spPr>
        <p:txBody>
          <a:bodyPr lIns="0" tIns="0" rIns="0" bIns="0" rtlCol="0" anchor="t">
            <a:spAutoFit/>
          </a:bodyPr>
          <a:lstStyle/>
          <a:p>
            <a:pPr marL="1828806" lvl="2" indent="-609602" algn="ctr">
              <a:lnSpc>
                <a:spcPts val="12960"/>
              </a:lnSpc>
              <a:buFont typeface="Arial"/>
              <a:buChar char="⚬"/>
            </a:pPr>
            <a:r>
              <a:rPr lang="en-US" sz="8000">
                <a:solidFill>
                  <a:srgbClr val="077466"/>
                </a:solidFill>
                <a:latin typeface="#9Slide06 SVNKarlita"/>
              </a:rPr>
              <a:t>Góc chia sẻ</a:t>
            </a:r>
          </a:p>
          <a:p>
            <a:pPr marL="1143001" lvl="2" indent="-381000" algn="just">
              <a:lnSpc>
                <a:spcPts val="8100"/>
              </a:lnSpc>
              <a:buFont typeface="Arial"/>
              <a:buChar char="⚬"/>
            </a:pPr>
            <a:r>
              <a:rPr lang="en-US" sz="5000">
                <a:solidFill>
                  <a:srgbClr val="077466"/>
                </a:solidFill>
                <a:latin typeface="Roboto Condensed"/>
              </a:rPr>
              <a:t>Trong cuộc sống, đã bao giờ em hiểu nhầm lòng tốt của người khác chưa?</a:t>
            </a:r>
          </a:p>
          <a:p>
            <a:pPr marL="1143002" lvl="2" indent="-381001" algn="just">
              <a:lnSpc>
                <a:spcPts val="8100"/>
              </a:lnSpc>
              <a:buFont typeface="Arial"/>
              <a:buChar char="⚬"/>
            </a:pPr>
            <a:r>
              <a:rPr lang="en-US" sz="5000">
                <a:solidFill>
                  <a:srgbClr val="077466"/>
                </a:solidFill>
                <a:latin typeface="Roboto Condensed"/>
              </a:rPr>
              <a:t>Trước hiểu lầm đó, em đã có thái độ và hành động gì với người đó?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782288" y="2568235"/>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14180" t="59380" r="27628" b="33566"/>
          <a:stretch>
            <a:fillRect/>
          </a:stretch>
        </p:blipFill>
        <p:spPr>
          <a:xfrm>
            <a:off x="8662633" y="2328944"/>
            <a:ext cx="8238294" cy="1099030"/>
          </a:xfrm>
          <a:prstGeom prst="rect">
            <a:avLst/>
          </a:prstGeom>
        </p:spPr>
      </p:pic>
      <p:grpSp>
        <p:nvGrpSpPr>
          <p:cNvPr id="6" name="Group 6"/>
          <p:cNvGrpSpPr>
            <a:grpSpLocks noChangeAspect="1"/>
          </p:cNvGrpSpPr>
          <p:nvPr/>
        </p:nvGrpSpPr>
        <p:grpSpPr>
          <a:xfrm>
            <a:off x="14865099" y="367154"/>
            <a:ext cx="2394201" cy="1646322"/>
            <a:chOff x="0" y="0"/>
            <a:chExt cx="6159500" cy="4235450"/>
          </a:xfrm>
        </p:grpSpPr>
        <p:sp>
          <p:nvSpPr>
            <p:cNvPr id="7" name="Freeform 7"/>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5"/>
              <a:stretch>
                <a:fillRect l="-2710" r="-2710"/>
              </a:stretch>
            </a:blipFill>
          </p:spPr>
        </p:sp>
      </p:grpSp>
      <p:pic>
        <p:nvPicPr>
          <p:cNvPr id="8" name="Picture 8"/>
          <p:cNvPicPr>
            <a:picLocks noChangeAspect="1"/>
          </p:cNvPicPr>
          <p:nvPr/>
        </p:nvPicPr>
        <p:blipFill>
          <a:blip r:embed="rId6"/>
          <a:srcRect/>
          <a:stretch>
            <a:fillRect/>
          </a:stretch>
        </p:blipFill>
        <p:spPr>
          <a:xfrm>
            <a:off x="-14234858" y="5700376"/>
            <a:ext cx="16884642" cy="5985228"/>
          </a:xfrm>
          <a:prstGeom prst="rect">
            <a:avLst/>
          </a:prstGeom>
        </p:spPr>
      </p:pic>
      <p:pic>
        <p:nvPicPr>
          <p:cNvPr id="9" name="Picture 9"/>
          <p:cNvPicPr>
            <a:picLocks noChangeAspect="1"/>
          </p:cNvPicPr>
          <p:nvPr/>
        </p:nvPicPr>
        <p:blipFill>
          <a:blip r:embed="rId7"/>
          <a:srcRect l="30790" t="59380" r="5366" b="31352"/>
          <a:stretch>
            <a:fillRect/>
          </a:stretch>
        </p:blipFill>
        <p:spPr>
          <a:xfrm>
            <a:off x="2913480" y="3699480"/>
            <a:ext cx="9038520" cy="1444020"/>
          </a:xfrm>
          <a:prstGeom prst="rect">
            <a:avLst/>
          </a:prstGeom>
        </p:spPr>
      </p:pic>
      <p:pic>
        <p:nvPicPr>
          <p:cNvPr id="10" name="Picture 10"/>
          <p:cNvPicPr>
            <a:picLocks noChangeAspect="1"/>
          </p:cNvPicPr>
          <p:nvPr/>
        </p:nvPicPr>
        <p:blipFill>
          <a:blip r:embed="rId8"/>
          <a:srcRect/>
          <a:stretch>
            <a:fillRect/>
          </a:stretch>
        </p:blipFill>
        <p:spPr>
          <a:xfrm rot="4687867">
            <a:off x="2789085" y="3433047"/>
            <a:ext cx="707685" cy="859102"/>
          </a:xfrm>
          <a:prstGeom prst="rect">
            <a:avLst/>
          </a:prstGeom>
        </p:spPr>
      </p:pic>
      <p:sp>
        <p:nvSpPr>
          <p:cNvPr id="11" name="TextBox 11"/>
          <p:cNvSpPr txBox="1"/>
          <p:nvPr/>
        </p:nvSpPr>
        <p:spPr>
          <a:xfrm>
            <a:off x="7020516" y="2374135"/>
            <a:ext cx="11267484" cy="827673"/>
          </a:xfrm>
          <a:prstGeom prst="rect">
            <a:avLst/>
          </a:prstGeom>
        </p:spPr>
        <p:txBody>
          <a:bodyPr lIns="0" tIns="0" rIns="0" bIns="0" rtlCol="0" anchor="t">
            <a:spAutoFit/>
          </a:bodyPr>
          <a:lstStyle/>
          <a:p>
            <a:pPr algn="ctr">
              <a:lnSpc>
                <a:spcPts val="6967"/>
              </a:lnSpc>
            </a:pPr>
            <a:r>
              <a:rPr lang="en-US" sz="4299">
                <a:solidFill>
                  <a:srgbClr val="077466"/>
                </a:solidFill>
                <a:latin typeface="Roboto Condensed Bold"/>
              </a:rPr>
              <a:t>* HỒ SƠ NHÂN VẬT "TÔI"</a:t>
            </a:r>
          </a:p>
        </p:txBody>
      </p:sp>
      <p:sp>
        <p:nvSpPr>
          <p:cNvPr id="12" name="TextBox 12"/>
          <p:cNvSpPr txBox="1"/>
          <p:nvPr/>
        </p:nvSpPr>
        <p:spPr>
          <a:xfrm>
            <a:off x="531644" y="1402219"/>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sp>
        <p:nvSpPr>
          <p:cNvPr id="13" name="TextBox 13"/>
          <p:cNvSpPr txBox="1"/>
          <p:nvPr/>
        </p:nvSpPr>
        <p:spPr>
          <a:xfrm>
            <a:off x="3238540" y="3863137"/>
            <a:ext cx="8130933" cy="1280363"/>
          </a:xfrm>
          <a:prstGeom prst="rect">
            <a:avLst/>
          </a:prstGeom>
        </p:spPr>
        <p:txBody>
          <a:bodyPr lIns="0" tIns="0" rIns="0" bIns="0" rtlCol="0" anchor="t">
            <a:spAutoFit/>
          </a:bodyPr>
          <a:lstStyle/>
          <a:p>
            <a:pPr algn="ctr">
              <a:lnSpc>
                <a:spcPts val="5083"/>
              </a:lnSpc>
            </a:pPr>
            <a:r>
              <a:rPr lang="en-US" sz="4201">
                <a:solidFill>
                  <a:srgbClr val="000000"/>
                </a:solidFill>
                <a:latin typeface="Roboto Condensed Bold"/>
              </a:rPr>
              <a:t>Tình huống thú vị, không lường trước được của nhân vật tôi khi gặp Nghị</a:t>
            </a:r>
          </a:p>
        </p:txBody>
      </p:sp>
      <p:pic>
        <p:nvPicPr>
          <p:cNvPr id="14" name="Picture 14"/>
          <p:cNvPicPr>
            <a:picLocks noChangeAspect="1"/>
          </p:cNvPicPr>
          <p:nvPr/>
        </p:nvPicPr>
        <p:blipFill>
          <a:blip r:embed="rId4"/>
          <a:srcRect l="14754" t="58433" r="21719" b="33353"/>
          <a:stretch>
            <a:fillRect/>
          </a:stretch>
        </p:blipFill>
        <p:spPr>
          <a:xfrm>
            <a:off x="2913480" y="5419725"/>
            <a:ext cx="8993686" cy="1279815"/>
          </a:xfrm>
          <a:prstGeom prst="rect">
            <a:avLst/>
          </a:prstGeom>
        </p:spPr>
      </p:pic>
      <p:sp>
        <p:nvSpPr>
          <p:cNvPr id="15" name="TextBox 15"/>
          <p:cNvSpPr txBox="1"/>
          <p:nvPr/>
        </p:nvSpPr>
        <p:spPr>
          <a:xfrm>
            <a:off x="2886395" y="5633982"/>
            <a:ext cx="9020770" cy="767529"/>
          </a:xfrm>
          <a:prstGeom prst="rect">
            <a:avLst/>
          </a:prstGeom>
        </p:spPr>
        <p:txBody>
          <a:bodyPr lIns="0" tIns="0" rIns="0" bIns="0" rtlCol="0" anchor="t">
            <a:spAutoFit/>
          </a:bodyPr>
          <a:lstStyle/>
          <a:p>
            <a:pPr algn="ctr">
              <a:lnSpc>
                <a:spcPts val="6481"/>
              </a:lnSpc>
              <a:spcBef>
                <a:spcPct val="0"/>
              </a:spcBef>
            </a:pPr>
            <a:r>
              <a:rPr lang="en-US" sz="3999">
                <a:solidFill>
                  <a:srgbClr val="000000"/>
                </a:solidFill>
                <a:latin typeface="Roboto Condensed"/>
              </a:rPr>
              <a:t>Tâm trạng ngơ ngác, bất ngờ, lúng túng</a:t>
            </a:r>
          </a:p>
        </p:txBody>
      </p:sp>
      <p:pic>
        <p:nvPicPr>
          <p:cNvPr id="16" name="Picture 16"/>
          <p:cNvPicPr>
            <a:picLocks noChangeAspect="1"/>
          </p:cNvPicPr>
          <p:nvPr/>
        </p:nvPicPr>
        <p:blipFill>
          <a:blip r:embed="rId4"/>
          <a:srcRect l="14563" t="58433" r="21719" b="32600"/>
          <a:stretch>
            <a:fillRect/>
          </a:stretch>
        </p:blipFill>
        <p:spPr>
          <a:xfrm>
            <a:off x="2886395" y="7109115"/>
            <a:ext cx="9020770" cy="1397185"/>
          </a:xfrm>
          <a:prstGeom prst="rect">
            <a:avLst/>
          </a:prstGeom>
        </p:spPr>
      </p:pic>
      <p:pic>
        <p:nvPicPr>
          <p:cNvPr id="17" name="Picture 17"/>
          <p:cNvPicPr>
            <a:picLocks noChangeAspect="1"/>
          </p:cNvPicPr>
          <p:nvPr/>
        </p:nvPicPr>
        <p:blipFill>
          <a:blip r:embed="rId9">
            <a:alphaModFix amt="39000"/>
          </a:blip>
          <a:srcRect r="121"/>
          <a:stretch>
            <a:fillRect/>
          </a:stretch>
        </p:blipFill>
        <p:spPr>
          <a:xfrm rot="457759">
            <a:off x="11745497" y="4152590"/>
            <a:ext cx="6806821" cy="5111304"/>
          </a:xfrm>
          <a:prstGeom prst="rect">
            <a:avLst/>
          </a:prstGeom>
        </p:spPr>
      </p:pic>
      <p:sp>
        <p:nvSpPr>
          <p:cNvPr id="18" name="TextBox 18"/>
          <p:cNvSpPr txBox="1"/>
          <p:nvPr/>
        </p:nvSpPr>
        <p:spPr>
          <a:xfrm>
            <a:off x="12919793" y="5257800"/>
            <a:ext cx="4585919" cy="3224792"/>
          </a:xfrm>
          <a:prstGeom prst="rect">
            <a:avLst/>
          </a:prstGeom>
        </p:spPr>
        <p:txBody>
          <a:bodyPr lIns="0" tIns="0" rIns="0" bIns="0" rtlCol="0" anchor="t">
            <a:spAutoFit/>
          </a:bodyPr>
          <a:lstStyle/>
          <a:p>
            <a:pPr algn="ctr">
              <a:lnSpc>
                <a:spcPts val="6481"/>
              </a:lnSpc>
            </a:pPr>
            <a:r>
              <a:rPr lang="en-US" sz="4001">
                <a:solidFill>
                  <a:srgbClr val="000000"/>
                </a:solidFill>
                <a:latin typeface="Roboto Condensed"/>
              </a:rPr>
              <a:t>Tôi là người nóng nảy, bốc đồng, hiếu thắng nhưng vị tha, </a:t>
            </a:r>
          </a:p>
          <a:p>
            <a:pPr algn="ctr">
              <a:lnSpc>
                <a:spcPts val="6482"/>
              </a:lnSpc>
              <a:spcBef>
                <a:spcPct val="0"/>
              </a:spcBef>
            </a:pPr>
            <a:r>
              <a:rPr lang="en-US" sz="4001">
                <a:solidFill>
                  <a:srgbClr val="000000"/>
                </a:solidFill>
                <a:latin typeface="Roboto Condensed"/>
              </a:rPr>
              <a:t>biết phục thiện</a:t>
            </a:r>
          </a:p>
        </p:txBody>
      </p:sp>
      <p:sp>
        <p:nvSpPr>
          <p:cNvPr id="19" name="TextBox 19"/>
          <p:cNvSpPr txBox="1"/>
          <p:nvPr/>
        </p:nvSpPr>
        <p:spPr>
          <a:xfrm>
            <a:off x="2819400" y="6972300"/>
            <a:ext cx="9020770" cy="1586635"/>
          </a:xfrm>
          <a:prstGeom prst="rect">
            <a:avLst/>
          </a:prstGeom>
        </p:spPr>
        <p:txBody>
          <a:bodyPr lIns="0" tIns="0" rIns="0" bIns="0" rtlCol="0" anchor="t">
            <a:spAutoFit/>
          </a:bodyPr>
          <a:lstStyle/>
          <a:p>
            <a:pPr algn="ctr">
              <a:lnSpc>
                <a:spcPts val="6481"/>
              </a:lnSpc>
              <a:spcBef>
                <a:spcPct val="0"/>
              </a:spcBef>
            </a:pPr>
            <a:r>
              <a:rPr lang="en-US" sz="3999">
                <a:solidFill>
                  <a:srgbClr val="000000"/>
                </a:solidFill>
                <a:latin typeface="Roboto Condensed"/>
              </a:rPr>
              <a:t>Bỏ vũ khí và ý định đánh nhau, “hoảng hốt nhảy vội xuống” để ngăn Phước</a:t>
            </a:r>
          </a:p>
        </p:txBody>
      </p:sp>
      <p:pic>
        <p:nvPicPr>
          <p:cNvPr id="20" name="Picture 20"/>
          <p:cNvPicPr>
            <a:picLocks noChangeAspect="1"/>
          </p:cNvPicPr>
          <p:nvPr/>
        </p:nvPicPr>
        <p:blipFill>
          <a:blip r:embed="rId4"/>
          <a:srcRect l="14180" t="58433" r="21719" b="33566"/>
          <a:stretch>
            <a:fillRect/>
          </a:stretch>
        </p:blipFill>
        <p:spPr>
          <a:xfrm>
            <a:off x="2886395" y="8851046"/>
            <a:ext cx="9074938" cy="1246631"/>
          </a:xfrm>
          <a:prstGeom prst="rect">
            <a:avLst/>
          </a:prstGeom>
        </p:spPr>
      </p:pic>
      <p:sp>
        <p:nvSpPr>
          <p:cNvPr id="21" name="TextBox 21"/>
          <p:cNvSpPr txBox="1"/>
          <p:nvPr/>
        </p:nvSpPr>
        <p:spPr>
          <a:xfrm>
            <a:off x="3048000" y="8983816"/>
            <a:ext cx="8900911" cy="1301618"/>
          </a:xfrm>
          <a:prstGeom prst="rect">
            <a:avLst/>
          </a:prstGeom>
        </p:spPr>
        <p:txBody>
          <a:bodyPr lIns="0" tIns="0" rIns="0" bIns="0" rtlCol="0" anchor="t">
            <a:spAutoFit/>
          </a:bodyPr>
          <a:lstStyle/>
          <a:p>
            <a:pPr algn="ctr">
              <a:lnSpc>
                <a:spcPts val="5199"/>
              </a:lnSpc>
            </a:pPr>
            <a:r>
              <a:rPr lang="en-US" sz="3999">
                <a:solidFill>
                  <a:srgbClr val="000000"/>
                </a:solidFill>
                <a:latin typeface="Roboto Condensed"/>
              </a:rPr>
              <a:t>Đồng ý đi xem phim cùng các bạn, hóa giải </a:t>
            </a:r>
          </a:p>
          <a:p>
            <a:pPr algn="ctr">
              <a:lnSpc>
                <a:spcPts val="5199"/>
              </a:lnSpc>
            </a:pPr>
            <a:r>
              <a:rPr lang="en-US" sz="3999">
                <a:solidFill>
                  <a:srgbClr val="000000"/>
                </a:solidFill>
                <a:latin typeface="Roboto Condensed"/>
              </a:rPr>
              <a:t>những khúc mắc trước đây</a:t>
            </a:r>
          </a:p>
        </p:txBody>
      </p:sp>
      <p:sp>
        <p:nvSpPr>
          <p:cNvPr id="22" name="TextBox 22"/>
          <p:cNvSpPr txBox="1"/>
          <p:nvPr/>
        </p:nvSpPr>
        <p:spPr>
          <a:xfrm>
            <a:off x="531644" y="2465333"/>
            <a:ext cx="6300611"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nhân vật</a:t>
            </a:r>
          </a:p>
        </p:txBody>
      </p:sp>
      <p:sp>
        <p:nvSpPr>
          <p:cNvPr id="23" name="TextBox 23"/>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par>
                                <p:cTn id="19" presetID="3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934931" y="3137449"/>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5" name="Picture 5"/>
          <p:cNvPicPr>
            <a:picLocks noChangeAspect="1"/>
          </p:cNvPicPr>
          <p:nvPr/>
        </p:nvPicPr>
        <p:blipFill>
          <a:blip r:embed="rId4"/>
          <a:srcRect l="14180" t="59380" r="11621" b="9874"/>
          <a:stretch>
            <a:fillRect/>
          </a:stretch>
        </p:blipFill>
        <p:spPr>
          <a:xfrm>
            <a:off x="3903023" y="3715656"/>
            <a:ext cx="10504584" cy="4790644"/>
          </a:xfrm>
          <a:prstGeom prst="rect">
            <a:avLst/>
          </a:prstGeom>
        </p:spPr>
      </p:pic>
      <p:pic>
        <p:nvPicPr>
          <p:cNvPr id="6" name="Picture 6"/>
          <p:cNvPicPr>
            <a:picLocks noChangeAspect="1"/>
          </p:cNvPicPr>
          <p:nvPr/>
        </p:nvPicPr>
        <p:blipFill>
          <a:blip r:embed="rId5"/>
          <a:srcRect/>
          <a:stretch>
            <a:fillRect/>
          </a:stretch>
        </p:blipFill>
        <p:spPr>
          <a:xfrm>
            <a:off x="1028700" y="8019315"/>
            <a:ext cx="16884642" cy="5985228"/>
          </a:xfrm>
          <a:prstGeom prst="rect">
            <a:avLst/>
          </a:prstGeom>
        </p:spPr>
      </p:pic>
      <p:sp>
        <p:nvSpPr>
          <p:cNvPr id="7" name="TextBox 7"/>
          <p:cNvSpPr txBox="1"/>
          <p:nvPr/>
        </p:nvSpPr>
        <p:spPr>
          <a:xfrm>
            <a:off x="13853061" y="2068721"/>
            <a:ext cx="4434939" cy="1952449"/>
          </a:xfrm>
          <a:prstGeom prst="rect">
            <a:avLst/>
          </a:prstGeom>
        </p:spPr>
        <p:txBody>
          <a:bodyPr lIns="0" tIns="0" rIns="0" bIns="0" rtlCol="0" anchor="t">
            <a:spAutoFit/>
          </a:bodyPr>
          <a:lstStyle/>
          <a:p>
            <a:pPr algn="ctr">
              <a:lnSpc>
                <a:spcPts val="7681"/>
              </a:lnSpc>
            </a:pPr>
            <a:r>
              <a:rPr lang="en-US" sz="6400">
                <a:solidFill>
                  <a:srgbClr val="077466"/>
                </a:solidFill>
                <a:latin typeface="Roboto Condensed Bold"/>
              </a:rPr>
              <a:t>Nhóm 3</a:t>
            </a:r>
          </a:p>
          <a:p>
            <a:pPr algn="ctr">
              <a:lnSpc>
                <a:spcPts val="7681"/>
              </a:lnSpc>
            </a:pPr>
            <a:r>
              <a:rPr lang="en-US" sz="6400">
                <a:solidFill>
                  <a:srgbClr val="077466"/>
                </a:solidFill>
                <a:latin typeface="Roboto Condensed Bold"/>
              </a:rPr>
              <a:t>báo cáo</a:t>
            </a:r>
          </a:p>
        </p:txBody>
      </p:sp>
      <p:pic>
        <p:nvPicPr>
          <p:cNvPr id="8" name="Picture 8"/>
          <p:cNvPicPr>
            <a:picLocks noChangeAspect="1"/>
          </p:cNvPicPr>
          <p:nvPr/>
        </p:nvPicPr>
        <p:blipFill>
          <a:blip r:embed="rId6"/>
          <a:srcRect l="4624" r="82"/>
          <a:stretch>
            <a:fillRect/>
          </a:stretch>
        </p:blipFill>
        <p:spPr>
          <a:xfrm rot="-95120">
            <a:off x="13704260" y="1800733"/>
            <a:ext cx="5420342" cy="2976013"/>
          </a:xfrm>
          <a:prstGeom prst="rect">
            <a:avLst/>
          </a:prstGeom>
        </p:spPr>
      </p:pic>
      <p:sp>
        <p:nvSpPr>
          <p:cNvPr id="9" name="TextBox 9"/>
          <p:cNvSpPr txBox="1"/>
          <p:nvPr/>
        </p:nvSpPr>
        <p:spPr>
          <a:xfrm>
            <a:off x="4247778" y="3904964"/>
            <a:ext cx="9669490" cy="3456385"/>
          </a:xfrm>
          <a:prstGeom prst="rect">
            <a:avLst/>
          </a:prstGeom>
        </p:spPr>
        <p:txBody>
          <a:bodyPr lIns="0" tIns="0" rIns="0" bIns="0" rtlCol="0" anchor="t">
            <a:spAutoFit/>
          </a:bodyPr>
          <a:lstStyle/>
          <a:p>
            <a:pPr marL="928366" lvl="1" indent="-464183" algn="just">
              <a:lnSpc>
                <a:spcPts val="6965"/>
              </a:lnSpc>
              <a:buFont typeface="Arial"/>
              <a:buChar char="•"/>
            </a:pPr>
            <a:r>
              <a:rPr lang="en-US" sz="4299">
                <a:solidFill>
                  <a:srgbClr val="077466"/>
                </a:solidFill>
                <a:latin typeface="Roboto Condensed Bold"/>
              </a:rPr>
              <a:t>Xác định đề tài, chủ đề của truyện </a:t>
            </a:r>
            <a:r>
              <a:rPr lang="en-US" sz="4299">
                <a:solidFill>
                  <a:srgbClr val="077466"/>
                </a:solidFill>
                <a:latin typeface="Roboto Condensed Bold Italics"/>
              </a:rPr>
              <a:t>Điều không tính trước;</a:t>
            </a:r>
          </a:p>
          <a:p>
            <a:pPr marL="928366" lvl="1" indent="-464183" algn="just">
              <a:lnSpc>
                <a:spcPts val="6967"/>
              </a:lnSpc>
              <a:buFont typeface="Arial"/>
              <a:buChar char="•"/>
            </a:pPr>
            <a:r>
              <a:rPr lang="en-US" sz="4299">
                <a:solidFill>
                  <a:srgbClr val="077466"/>
                </a:solidFill>
                <a:latin typeface="Roboto Condensed Bold"/>
              </a:rPr>
              <a:t>Chia sẻ bài học về cách nghĩ, cách ứng xử của bản thân. </a:t>
            </a:r>
          </a:p>
        </p:txBody>
      </p:sp>
      <p:sp>
        <p:nvSpPr>
          <p:cNvPr id="10" name="TextBox 10"/>
          <p:cNvSpPr txBox="1"/>
          <p:nvPr/>
        </p:nvSpPr>
        <p:spPr>
          <a:xfrm>
            <a:off x="531644" y="1402219"/>
            <a:ext cx="11114648"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sp>
        <p:nvSpPr>
          <p:cNvPr id="11" name="TextBox 11"/>
          <p:cNvSpPr txBox="1"/>
          <p:nvPr/>
        </p:nvSpPr>
        <p:spPr>
          <a:xfrm>
            <a:off x="0" y="2465333"/>
            <a:ext cx="9155315"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c. Tìm hiểu đề tài, chủ đề</a:t>
            </a:r>
          </a:p>
        </p:txBody>
      </p:sp>
      <p:sp>
        <p:nvSpPr>
          <p:cNvPr id="12" name="TextBox 12"/>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
        <p:nvSpPr>
          <p:cNvPr id="13" name="TextBox 13"/>
          <p:cNvSpPr txBox="1"/>
          <p:nvPr/>
        </p:nvSpPr>
        <p:spPr>
          <a:xfrm>
            <a:off x="13664130" y="2156462"/>
            <a:ext cx="4434939" cy="1952449"/>
          </a:xfrm>
          <a:prstGeom prst="rect">
            <a:avLst/>
          </a:prstGeom>
        </p:spPr>
        <p:txBody>
          <a:bodyPr lIns="0" tIns="0" rIns="0" bIns="0" rtlCol="0" anchor="t">
            <a:spAutoFit/>
          </a:bodyPr>
          <a:lstStyle/>
          <a:p>
            <a:pPr algn="ctr">
              <a:lnSpc>
                <a:spcPts val="7681"/>
              </a:lnSpc>
            </a:pPr>
            <a:r>
              <a:rPr lang="en-US" sz="6400">
                <a:solidFill>
                  <a:srgbClr val="077466"/>
                </a:solidFill>
                <a:latin typeface="Roboto Condensed Bold"/>
              </a:rPr>
              <a:t>Nhóm 4</a:t>
            </a:r>
          </a:p>
          <a:p>
            <a:pPr algn="ctr">
              <a:lnSpc>
                <a:spcPts val="7681"/>
              </a:lnSpc>
            </a:pPr>
            <a:r>
              <a:rPr lang="en-US" sz="6400">
                <a:solidFill>
                  <a:srgbClr val="077466"/>
                </a:solidFill>
                <a:latin typeface="Roboto Condensed Bold"/>
              </a:rPr>
              <a:t>báo cáo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7"/>
          <a:stretch>
            <a:fillRect/>
          </a:stretch>
        </p:blipFill>
        <p:spPr>
          <a:xfrm>
            <a:off x="9604038" y="-1125708"/>
            <a:ext cx="10371299" cy="11412708"/>
          </a:xfrm>
          <a:prstGeom prst="rect">
            <a:avLst/>
          </a:prstGeom>
        </p:spPr>
      </p:pic>
      <p:grpSp>
        <p:nvGrpSpPr>
          <p:cNvPr id="3" name="Group 3"/>
          <p:cNvGrpSpPr/>
          <p:nvPr/>
        </p:nvGrpSpPr>
        <p:grpSpPr>
          <a:xfrm>
            <a:off x="521096" y="569668"/>
            <a:ext cx="9354114" cy="9147665"/>
            <a:chOff x="0" y="0"/>
            <a:chExt cx="13988598" cy="13679863"/>
          </a:xfrm>
        </p:grpSpPr>
        <p:sp>
          <p:nvSpPr>
            <p:cNvPr id="4" name="Freeform 4"/>
            <p:cNvSpPr/>
            <p:nvPr/>
          </p:nvSpPr>
          <p:spPr>
            <a:xfrm>
              <a:off x="0" y="-127"/>
              <a:ext cx="13988796" cy="13680187"/>
            </a:xfrm>
            <a:custGeom>
              <a:avLst/>
              <a:gdLst/>
              <a:ahLst/>
              <a:cxnLst/>
              <a:rect l="l" t="t" r="r" b="b"/>
              <a:pathLst>
                <a:path w="13988796" h="13680187">
                  <a:moveTo>
                    <a:pt x="9886823" y="13492607"/>
                  </a:moveTo>
                  <a:cubicBezTo>
                    <a:pt x="9805924" y="13514705"/>
                    <a:pt x="9743440" y="13544043"/>
                    <a:pt x="9680956" y="13551408"/>
                  </a:cubicBezTo>
                  <a:cubicBezTo>
                    <a:pt x="9328150" y="13580872"/>
                    <a:pt x="8978900" y="13610209"/>
                    <a:pt x="8626094" y="13635991"/>
                  </a:cubicBezTo>
                  <a:cubicBezTo>
                    <a:pt x="8446008" y="13647040"/>
                    <a:pt x="8265922" y="13658089"/>
                    <a:pt x="8085836" y="13661771"/>
                  </a:cubicBezTo>
                  <a:cubicBezTo>
                    <a:pt x="7891018" y="13669138"/>
                    <a:pt x="7696200" y="13680187"/>
                    <a:pt x="7505065" y="13672821"/>
                  </a:cubicBezTo>
                  <a:cubicBezTo>
                    <a:pt x="7321296" y="13669138"/>
                    <a:pt x="7137527" y="13658089"/>
                    <a:pt x="6961124" y="13625069"/>
                  </a:cubicBezTo>
                  <a:cubicBezTo>
                    <a:pt x="6733286" y="13584682"/>
                    <a:pt x="6501638" y="13584682"/>
                    <a:pt x="6277483" y="13547852"/>
                  </a:cubicBezTo>
                  <a:cubicBezTo>
                    <a:pt x="5693156" y="13452348"/>
                    <a:pt x="5097653" y="13478002"/>
                    <a:pt x="4509643" y="13437617"/>
                  </a:cubicBezTo>
                  <a:cubicBezTo>
                    <a:pt x="4178808" y="13415519"/>
                    <a:pt x="3848100" y="13364083"/>
                    <a:pt x="3517265" y="13320015"/>
                  </a:cubicBezTo>
                  <a:cubicBezTo>
                    <a:pt x="3142361" y="13272263"/>
                    <a:pt x="2767457" y="13217145"/>
                    <a:pt x="2388870" y="13165709"/>
                  </a:cubicBezTo>
                  <a:cubicBezTo>
                    <a:pt x="2113153" y="13129006"/>
                    <a:pt x="1833880" y="13092176"/>
                    <a:pt x="1558290" y="13055473"/>
                  </a:cubicBezTo>
                  <a:cubicBezTo>
                    <a:pt x="1550924" y="13055473"/>
                    <a:pt x="1543558" y="13051791"/>
                    <a:pt x="1536192" y="13051791"/>
                  </a:cubicBezTo>
                  <a:cubicBezTo>
                    <a:pt x="1304671" y="12952603"/>
                    <a:pt x="1058418" y="12875388"/>
                    <a:pt x="845185" y="12746737"/>
                  </a:cubicBezTo>
                  <a:cubicBezTo>
                    <a:pt x="485140" y="12525883"/>
                    <a:pt x="330835" y="12173077"/>
                    <a:pt x="316103" y="11757787"/>
                  </a:cubicBezTo>
                  <a:cubicBezTo>
                    <a:pt x="312420" y="11614404"/>
                    <a:pt x="294005" y="11474830"/>
                    <a:pt x="294005" y="11331448"/>
                  </a:cubicBezTo>
                  <a:cubicBezTo>
                    <a:pt x="297688" y="11132947"/>
                    <a:pt x="312420" y="10938129"/>
                    <a:pt x="323469" y="10743438"/>
                  </a:cubicBezTo>
                  <a:cubicBezTo>
                    <a:pt x="352933" y="10162667"/>
                    <a:pt x="367538" y="9582023"/>
                    <a:pt x="323469" y="9001252"/>
                  </a:cubicBezTo>
                  <a:cubicBezTo>
                    <a:pt x="283083" y="8479282"/>
                    <a:pt x="246253" y="7961122"/>
                    <a:pt x="205867" y="7439152"/>
                  </a:cubicBezTo>
                  <a:cubicBezTo>
                    <a:pt x="180086" y="7104634"/>
                    <a:pt x="147066" y="6773926"/>
                    <a:pt x="124968" y="6439408"/>
                  </a:cubicBezTo>
                  <a:cubicBezTo>
                    <a:pt x="110236" y="6218936"/>
                    <a:pt x="113919" y="5994654"/>
                    <a:pt x="99187" y="5774182"/>
                  </a:cubicBezTo>
                  <a:cubicBezTo>
                    <a:pt x="91821" y="5649214"/>
                    <a:pt x="51435" y="5527929"/>
                    <a:pt x="47752" y="5402961"/>
                  </a:cubicBezTo>
                  <a:cubicBezTo>
                    <a:pt x="33020" y="5101590"/>
                    <a:pt x="29337" y="4796536"/>
                    <a:pt x="21971" y="4491482"/>
                  </a:cubicBezTo>
                  <a:cubicBezTo>
                    <a:pt x="18415" y="4373880"/>
                    <a:pt x="0" y="4256278"/>
                    <a:pt x="3683" y="4138676"/>
                  </a:cubicBezTo>
                  <a:cubicBezTo>
                    <a:pt x="7366" y="3954907"/>
                    <a:pt x="29464" y="3771138"/>
                    <a:pt x="33020" y="3587369"/>
                  </a:cubicBezTo>
                  <a:cubicBezTo>
                    <a:pt x="36703" y="3374136"/>
                    <a:pt x="14605" y="3161030"/>
                    <a:pt x="21971" y="2951480"/>
                  </a:cubicBezTo>
                  <a:cubicBezTo>
                    <a:pt x="21971" y="2749296"/>
                    <a:pt x="47752" y="2550922"/>
                    <a:pt x="73406" y="2348738"/>
                  </a:cubicBezTo>
                  <a:cubicBezTo>
                    <a:pt x="80772" y="2278888"/>
                    <a:pt x="132207" y="2216404"/>
                    <a:pt x="146939" y="2146554"/>
                  </a:cubicBezTo>
                  <a:cubicBezTo>
                    <a:pt x="209423" y="1801114"/>
                    <a:pt x="275590" y="1455547"/>
                    <a:pt x="437261" y="1135761"/>
                  </a:cubicBezTo>
                  <a:cubicBezTo>
                    <a:pt x="473964" y="1065911"/>
                    <a:pt x="532765" y="1003427"/>
                    <a:pt x="588010" y="948309"/>
                  </a:cubicBezTo>
                  <a:cubicBezTo>
                    <a:pt x="606425" y="929894"/>
                    <a:pt x="650494" y="940943"/>
                    <a:pt x="661543" y="940943"/>
                  </a:cubicBezTo>
                  <a:cubicBezTo>
                    <a:pt x="687324" y="893191"/>
                    <a:pt x="701929" y="845439"/>
                    <a:pt x="731393" y="823341"/>
                  </a:cubicBezTo>
                  <a:cubicBezTo>
                    <a:pt x="889381" y="702056"/>
                    <a:pt x="1054862" y="613791"/>
                    <a:pt x="1260602" y="591820"/>
                  </a:cubicBezTo>
                  <a:cubicBezTo>
                    <a:pt x="1414907" y="573405"/>
                    <a:pt x="1565656" y="507238"/>
                    <a:pt x="1720088" y="470535"/>
                  </a:cubicBezTo>
                  <a:cubicBezTo>
                    <a:pt x="1907540" y="426466"/>
                    <a:pt x="2094992" y="375031"/>
                    <a:pt x="2289810" y="349250"/>
                  </a:cubicBezTo>
                  <a:cubicBezTo>
                    <a:pt x="2466213" y="327152"/>
                    <a:pt x="2635250" y="279400"/>
                    <a:pt x="2815336" y="264668"/>
                  </a:cubicBezTo>
                  <a:cubicBezTo>
                    <a:pt x="2999105" y="249936"/>
                    <a:pt x="3182874" y="205867"/>
                    <a:pt x="3370326" y="191135"/>
                  </a:cubicBezTo>
                  <a:cubicBezTo>
                    <a:pt x="3877564" y="154432"/>
                    <a:pt x="4388358" y="128651"/>
                    <a:pt x="4895596" y="99187"/>
                  </a:cubicBezTo>
                  <a:cubicBezTo>
                    <a:pt x="5020564" y="91821"/>
                    <a:pt x="5145532" y="99187"/>
                    <a:pt x="5270500" y="102870"/>
                  </a:cubicBezTo>
                  <a:cubicBezTo>
                    <a:pt x="5332984" y="106553"/>
                    <a:pt x="5395468" y="121285"/>
                    <a:pt x="5461635" y="128651"/>
                  </a:cubicBezTo>
                  <a:cubicBezTo>
                    <a:pt x="5491099" y="132334"/>
                    <a:pt x="5520436" y="121285"/>
                    <a:pt x="5549900" y="121285"/>
                  </a:cubicBezTo>
                  <a:cubicBezTo>
                    <a:pt x="5638165" y="121285"/>
                    <a:pt x="5729986" y="121285"/>
                    <a:pt x="5818251" y="117602"/>
                  </a:cubicBezTo>
                  <a:cubicBezTo>
                    <a:pt x="5987288" y="110236"/>
                    <a:pt x="6160008" y="91821"/>
                    <a:pt x="6329172" y="91821"/>
                  </a:cubicBezTo>
                  <a:cubicBezTo>
                    <a:pt x="6494526" y="91821"/>
                    <a:pt x="6660007" y="102870"/>
                    <a:pt x="6825361" y="110236"/>
                  </a:cubicBezTo>
                  <a:lnTo>
                    <a:pt x="6957695" y="110236"/>
                  </a:lnTo>
                  <a:cubicBezTo>
                    <a:pt x="7159879" y="102870"/>
                    <a:pt x="7358253" y="102870"/>
                    <a:pt x="7560437" y="91821"/>
                  </a:cubicBezTo>
                  <a:cubicBezTo>
                    <a:pt x="7755255" y="80772"/>
                    <a:pt x="7946390" y="55118"/>
                    <a:pt x="8141208" y="44069"/>
                  </a:cubicBezTo>
                  <a:cubicBezTo>
                    <a:pt x="8233156" y="36703"/>
                    <a:pt x="8328660" y="36703"/>
                    <a:pt x="8420481" y="55118"/>
                  </a:cubicBezTo>
                  <a:cubicBezTo>
                    <a:pt x="8560181" y="80899"/>
                    <a:pt x="8692515" y="95504"/>
                    <a:pt x="8832088" y="55118"/>
                  </a:cubicBezTo>
                  <a:cubicBezTo>
                    <a:pt x="8883523" y="40386"/>
                    <a:pt x="8949690" y="66167"/>
                    <a:pt x="9008491" y="73533"/>
                  </a:cubicBezTo>
                  <a:cubicBezTo>
                    <a:pt x="9034272" y="77216"/>
                    <a:pt x="9063609" y="84582"/>
                    <a:pt x="9078341" y="73533"/>
                  </a:cubicBezTo>
                  <a:cubicBezTo>
                    <a:pt x="9177528" y="0"/>
                    <a:pt x="9269476" y="18415"/>
                    <a:pt x="9364980" y="80899"/>
                  </a:cubicBezTo>
                  <a:cubicBezTo>
                    <a:pt x="9376029" y="88265"/>
                    <a:pt x="9405366" y="69850"/>
                    <a:pt x="9427464" y="69850"/>
                  </a:cubicBezTo>
                  <a:cubicBezTo>
                    <a:pt x="9515729" y="69850"/>
                    <a:pt x="9603867" y="69850"/>
                    <a:pt x="9695815" y="73533"/>
                  </a:cubicBezTo>
                  <a:cubicBezTo>
                    <a:pt x="9761982" y="77216"/>
                    <a:pt x="9824466" y="99314"/>
                    <a:pt x="9890633" y="106553"/>
                  </a:cubicBezTo>
                  <a:cubicBezTo>
                    <a:pt x="10034016" y="124968"/>
                    <a:pt x="10180955" y="154305"/>
                    <a:pt x="10328021" y="154305"/>
                  </a:cubicBezTo>
                  <a:cubicBezTo>
                    <a:pt x="10603738" y="157988"/>
                    <a:pt x="10879328" y="169037"/>
                    <a:pt x="11151362" y="227838"/>
                  </a:cubicBezTo>
                  <a:cubicBezTo>
                    <a:pt x="11404981" y="282956"/>
                    <a:pt x="11665966" y="282956"/>
                    <a:pt x="11923141" y="327025"/>
                  </a:cubicBezTo>
                  <a:cubicBezTo>
                    <a:pt x="12077446" y="352806"/>
                    <a:pt x="12235561" y="400558"/>
                    <a:pt x="12367895" y="477774"/>
                  </a:cubicBezTo>
                  <a:cubicBezTo>
                    <a:pt x="12511278" y="558673"/>
                    <a:pt x="12621514" y="691007"/>
                    <a:pt x="12750165" y="801243"/>
                  </a:cubicBezTo>
                  <a:cubicBezTo>
                    <a:pt x="12797917" y="841629"/>
                    <a:pt x="12867767" y="871093"/>
                    <a:pt x="12900914" y="922528"/>
                  </a:cubicBezTo>
                  <a:cubicBezTo>
                    <a:pt x="12996418" y="1062228"/>
                    <a:pt x="13081000" y="1209167"/>
                    <a:pt x="13165582" y="1356233"/>
                  </a:cubicBezTo>
                  <a:cubicBezTo>
                    <a:pt x="13228065" y="1462786"/>
                    <a:pt x="13290550" y="1573022"/>
                    <a:pt x="13338302" y="1683385"/>
                  </a:cubicBezTo>
                  <a:cubicBezTo>
                    <a:pt x="13389738" y="1812036"/>
                    <a:pt x="13430250" y="1944370"/>
                    <a:pt x="13470637" y="2080387"/>
                  </a:cubicBezTo>
                  <a:cubicBezTo>
                    <a:pt x="13533120" y="2293620"/>
                    <a:pt x="13606653" y="2506726"/>
                    <a:pt x="13647038" y="2727198"/>
                  </a:cubicBezTo>
                  <a:cubicBezTo>
                    <a:pt x="13705839" y="3035935"/>
                    <a:pt x="13735304" y="3352038"/>
                    <a:pt x="13779373" y="3664458"/>
                  </a:cubicBezTo>
                  <a:cubicBezTo>
                    <a:pt x="13794105" y="3767328"/>
                    <a:pt x="13812393" y="3870325"/>
                    <a:pt x="13819760" y="3973195"/>
                  </a:cubicBezTo>
                  <a:cubicBezTo>
                    <a:pt x="13841857" y="4267200"/>
                    <a:pt x="13856463" y="4557522"/>
                    <a:pt x="13874877" y="4851654"/>
                  </a:cubicBezTo>
                  <a:cubicBezTo>
                    <a:pt x="13900658" y="5215509"/>
                    <a:pt x="13937362" y="5575681"/>
                    <a:pt x="13955776" y="5939536"/>
                  </a:cubicBezTo>
                  <a:cubicBezTo>
                    <a:pt x="13974190" y="6288659"/>
                    <a:pt x="13988796" y="6641592"/>
                    <a:pt x="13981557" y="6994398"/>
                  </a:cubicBezTo>
                  <a:cubicBezTo>
                    <a:pt x="13970508" y="7582408"/>
                    <a:pt x="13941171" y="8166862"/>
                    <a:pt x="13911707" y="8754872"/>
                  </a:cubicBezTo>
                  <a:cubicBezTo>
                    <a:pt x="13893292" y="9118727"/>
                    <a:pt x="13867637" y="9478899"/>
                    <a:pt x="13830808" y="9839071"/>
                  </a:cubicBezTo>
                  <a:cubicBezTo>
                    <a:pt x="13793978" y="10199243"/>
                    <a:pt x="13738861" y="10555732"/>
                    <a:pt x="13698474" y="10915904"/>
                  </a:cubicBezTo>
                  <a:cubicBezTo>
                    <a:pt x="13669011" y="11165840"/>
                    <a:pt x="13661771" y="11415776"/>
                    <a:pt x="13628624" y="11662029"/>
                  </a:cubicBezTo>
                  <a:cubicBezTo>
                    <a:pt x="13599161" y="11886184"/>
                    <a:pt x="13488924" y="12084685"/>
                    <a:pt x="13341986" y="12250039"/>
                  </a:cubicBezTo>
                  <a:cubicBezTo>
                    <a:pt x="13220700" y="12389739"/>
                    <a:pt x="13125196" y="12547727"/>
                    <a:pt x="13000228" y="12683744"/>
                  </a:cubicBezTo>
                  <a:cubicBezTo>
                    <a:pt x="12889992" y="12805029"/>
                    <a:pt x="12768707" y="12926314"/>
                    <a:pt x="12577572" y="12929997"/>
                  </a:cubicBezTo>
                  <a:cubicBezTo>
                    <a:pt x="12533503" y="12929997"/>
                    <a:pt x="12492990" y="12974066"/>
                    <a:pt x="12448921" y="12996164"/>
                  </a:cubicBezTo>
                  <a:cubicBezTo>
                    <a:pt x="12261469" y="13077064"/>
                    <a:pt x="12066651" y="13146914"/>
                    <a:pt x="11882882" y="13235051"/>
                  </a:cubicBezTo>
                  <a:cubicBezTo>
                    <a:pt x="11544681" y="13396722"/>
                    <a:pt x="11180826" y="13422503"/>
                    <a:pt x="10816971" y="13437235"/>
                  </a:cubicBezTo>
                  <a:cubicBezTo>
                    <a:pt x="10677271" y="13444601"/>
                    <a:pt x="10534015" y="13433552"/>
                    <a:pt x="10394315" y="13444601"/>
                  </a:cubicBezTo>
                  <a:cubicBezTo>
                    <a:pt x="10324465" y="13448284"/>
                    <a:pt x="10258298" y="13481304"/>
                    <a:pt x="10192131" y="13496037"/>
                  </a:cubicBezTo>
                  <a:cubicBezTo>
                    <a:pt x="10162667" y="13503402"/>
                    <a:pt x="10133330" y="13499719"/>
                    <a:pt x="10100183" y="13503402"/>
                  </a:cubicBezTo>
                  <a:cubicBezTo>
                    <a:pt x="10056114" y="13507085"/>
                    <a:pt x="10011918" y="13518134"/>
                    <a:pt x="9967849" y="13514451"/>
                  </a:cubicBezTo>
                  <a:cubicBezTo>
                    <a:pt x="9923780" y="13507085"/>
                    <a:pt x="9894316" y="13492353"/>
                    <a:pt x="9886950" y="13492353"/>
                  </a:cubicBezTo>
                  <a:close/>
                </a:path>
              </a:pathLst>
            </a:custGeom>
            <a:blipFill>
              <a:blip r:embed="rId3"/>
              <a:stretch>
                <a:fillRect l="-65893" r="-20329"/>
              </a:stretch>
            </a:blipFill>
          </p:spPr>
        </p:sp>
      </p:grpSp>
      <p:pic>
        <p:nvPicPr>
          <p:cNvPr id="5" name="Picture 5"/>
          <p:cNvPicPr>
            <a:picLocks noChangeAspect="1"/>
          </p:cNvPicPr>
          <p:nvPr/>
        </p:nvPicPr>
        <p:blipFill>
          <a:blip r:embed="rId4"/>
          <a:srcRect/>
          <a:stretch>
            <a:fillRect/>
          </a:stretch>
        </p:blipFill>
        <p:spPr>
          <a:xfrm>
            <a:off x="14041117" y="528094"/>
            <a:ext cx="1497141" cy="1001213"/>
          </a:xfrm>
          <a:prstGeom prst="rect">
            <a:avLst/>
          </a:prstGeom>
        </p:spPr>
      </p:pic>
      <p:sp>
        <p:nvSpPr>
          <p:cNvPr id="6" name="TextBox 6"/>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sp>
        <p:nvSpPr>
          <p:cNvPr id="7" name="TextBox 7"/>
          <p:cNvSpPr txBox="1"/>
          <p:nvPr/>
        </p:nvSpPr>
        <p:spPr>
          <a:xfrm>
            <a:off x="10271494" y="3602646"/>
            <a:ext cx="7539246" cy="6114687"/>
          </a:xfrm>
          <a:prstGeom prst="rect">
            <a:avLst/>
          </a:prstGeom>
        </p:spPr>
        <p:txBody>
          <a:bodyPr lIns="0" tIns="0" rIns="0" bIns="0" rtlCol="0" anchor="t">
            <a:spAutoFit/>
          </a:bodyPr>
          <a:lstStyle/>
          <a:p>
            <a:pPr algn="just">
              <a:lnSpc>
                <a:spcPts val="8103"/>
              </a:lnSpc>
              <a:spcBef>
                <a:spcPct val="0"/>
              </a:spcBef>
            </a:pPr>
            <a:r>
              <a:rPr lang="en-US" sz="5001">
                <a:solidFill>
                  <a:srgbClr val="077466"/>
                </a:solidFill>
                <a:latin typeface="Roboto Condensed"/>
              </a:rPr>
              <a:t>- </a:t>
            </a:r>
            <a:r>
              <a:rPr lang="en-US" sz="5001">
                <a:solidFill>
                  <a:srgbClr val="077466"/>
                </a:solidFill>
                <a:latin typeface="Roboto Condensed Bold"/>
              </a:rPr>
              <a:t>Đề tài: </a:t>
            </a:r>
            <a:r>
              <a:rPr lang="en-US" sz="5001">
                <a:solidFill>
                  <a:srgbClr val="077466"/>
                </a:solidFill>
                <a:latin typeface="Roboto Condensed"/>
              </a:rPr>
              <a:t>tình bạn</a:t>
            </a:r>
          </a:p>
          <a:p>
            <a:pPr algn="just">
              <a:lnSpc>
                <a:spcPts val="8103"/>
              </a:lnSpc>
              <a:spcBef>
                <a:spcPct val="0"/>
              </a:spcBef>
            </a:pPr>
            <a:r>
              <a:rPr lang="en-US" sz="5001">
                <a:solidFill>
                  <a:srgbClr val="077466"/>
                </a:solidFill>
                <a:latin typeface="Roboto Condensed"/>
              </a:rPr>
              <a:t>- </a:t>
            </a:r>
            <a:r>
              <a:rPr lang="en-US" sz="5001">
                <a:solidFill>
                  <a:srgbClr val="077466"/>
                </a:solidFill>
                <a:latin typeface="Roboto Condensed Bold"/>
              </a:rPr>
              <a:t>Chủ đề: </a:t>
            </a:r>
            <a:r>
              <a:rPr lang="en-US" sz="5001">
                <a:solidFill>
                  <a:srgbClr val="077466"/>
                </a:solidFill>
                <a:latin typeface="Roboto Condensed"/>
              </a:rPr>
              <a:t>phê phán sự nóng giận, hành động thiếu suy nghĩ, lựa chọn bạo lực để giải quyết vấn đề; ngợi ca sự vị tha, đoàn kết trong tình bạn</a:t>
            </a:r>
          </a:p>
        </p:txBody>
      </p:sp>
      <p:sp>
        <p:nvSpPr>
          <p:cNvPr id="8" name="TextBox 8"/>
          <p:cNvSpPr txBox="1"/>
          <p:nvPr/>
        </p:nvSpPr>
        <p:spPr>
          <a:xfrm>
            <a:off x="9463460" y="2122756"/>
            <a:ext cx="9155315"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c.Tìm hiểu đề tài, chủ đề</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extBox 2"/>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pic>
        <p:nvPicPr>
          <p:cNvPr id="3" name="Picture 3"/>
          <p:cNvPicPr>
            <a:picLocks noChangeAspect="1"/>
          </p:cNvPicPr>
          <p:nvPr/>
        </p:nvPicPr>
        <p:blipFill>
          <a:blip r:embed="rId2"/>
          <a:srcRect r="68"/>
          <a:stretch>
            <a:fillRect/>
          </a:stretch>
        </p:blipFill>
        <p:spPr>
          <a:xfrm>
            <a:off x="1189918" y="3107590"/>
            <a:ext cx="16723424" cy="8508042"/>
          </a:xfrm>
          <a:prstGeom prst="rect">
            <a:avLst/>
          </a:prstGeom>
        </p:spPr>
      </p:pic>
      <p:pic>
        <p:nvPicPr>
          <p:cNvPr id="4" name="Picture 4"/>
          <p:cNvPicPr>
            <a:picLocks noChangeAspect="1"/>
          </p:cNvPicPr>
          <p:nvPr/>
        </p:nvPicPr>
        <p:blipFill>
          <a:blip r:embed="rId3"/>
          <a:srcRect l="24961" t="23607" b="12"/>
          <a:stretch>
            <a:fillRect/>
          </a:stretch>
        </p:blipFill>
        <p:spPr>
          <a:xfrm rot="-4194844">
            <a:off x="12371873" y="-91517"/>
            <a:ext cx="1800490" cy="1759661"/>
          </a:xfrm>
          <a:prstGeom prst="rect">
            <a:avLst/>
          </a:prstGeom>
        </p:spPr>
      </p:pic>
      <p:pic>
        <p:nvPicPr>
          <p:cNvPr id="5" name="Picture 5"/>
          <p:cNvPicPr>
            <a:picLocks noChangeAspect="1"/>
          </p:cNvPicPr>
          <p:nvPr/>
        </p:nvPicPr>
        <p:blipFill>
          <a:blip r:embed="rId4"/>
          <a:srcRect l="8066" t="59380" r="11621" b="9874"/>
          <a:stretch>
            <a:fillRect/>
          </a:stretch>
        </p:blipFill>
        <p:spPr>
          <a:xfrm>
            <a:off x="1901955" y="3715656"/>
            <a:ext cx="11370164" cy="4790644"/>
          </a:xfrm>
          <a:prstGeom prst="rect">
            <a:avLst/>
          </a:prstGeom>
        </p:spPr>
      </p:pic>
      <p:pic>
        <p:nvPicPr>
          <p:cNvPr id="6" name="Picture 6"/>
          <p:cNvPicPr>
            <a:picLocks noChangeAspect="1"/>
          </p:cNvPicPr>
          <p:nvPr/>
        </p:nvPicPr>
        <p:blipFill>
          <a:blip r:embed="rId5"/>
          <a:srcRect/>
          <a:stretch>
            <a:fillRect/>
          </a:stretch>
        </p:blipFill>
        <p:spPr>
          <a:xfrm>
            <a:off x="1028700" y="8019315"/>
            <a:ext cx="16884642" cy="5985228"/>
          </a:xfrm>
          <a:prstGeom prst="rect">
            <a:avLst/>
          </a:prstGeom>
        </p:spPr>
      </p:pic>
      <p:sp>
        <p:nvSpPr>
          <p:cNvPr id="7" name="TextBox 7"/>
          <p:cNvSpPr txBox="1"/>
          <p:nvPr/>
        </p:nvSpPr>
        <p:spPr>
          <a:xfrm>
            <a:off x="-870371" y="279580"/>
            <a:ext cx="14142489" cy="1218286"/>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3. KHÁM PHÁ VĂN BẢN</a:t>
            </a:r>
          </a:p>
        </p:txBody>
      </p:sp>
      <p:sp>
        <p:nvSpPr>
          <p:cNvPr id="8" name="TextBox 8"/>
          <p:cNvSpPr txBox="1"/>
          <p:nvPr/>
        </p:nvSpPr>
        <p:spPr>
          <a:xfrm>
            <a:off x="1901955" y="4574931"/>
            <a:ext cx="10889354" cy="2944618"/>
          </a:xfrm>
          <a:prstGeom prst="rect">
            <a:avLst/>
          </a:prstGeom>
        </p:spPr>
        <p:txBody>
          <a:bodyPr lIns="0" tIns="0" rIns="0" bIns="0" rtlCol="0" anchor="t">
            <a:spAutoFit/>
          </a:bodyPr>
          <a:lstStyle/>
          <a:p>
            <a:pPr marL="928366" lvl="1" indent="-464183" algn="just">
              <a:lnSpc>
                <a:spcPts val="7997"/>
              </a:lnSpc>
              <a:buFont typeface="Arial"/>
              <a:buChar char="•"/>
            </a:pPr>
            <a:r>
              <a:rPr lang="en-US" sz="4299">
                <a:solidFill>
                  <a:srgbClr val="077466"/>
                </a:solidFill>
                <a:latin typeface="Roboto Condensed Bold"/>
              </a:rPr>
              <a:t> Chia sẻ được bài học về cách nghĩ và ứng xử thông qua câu chuyện.</a:t>
            </a:r>
          </a:p>
          <a:p>
            <a:pPr marL="928366" lvl="1" indent="-464183" algn="just">
              <a:lnSpc>
                <a:spcPts val="7997"/>
              </a:lnSpc>
              <a:buFont typeface="Arial"/>
              <a:buChar char="•"/>
            </a:pPr>
            <a:r>
              <a:rPr lang="en-US" sz="4299">
                <a:solidFill>
                  <a:srgbClr val="077466"/>
                </a:solidFill>
                <a:latin typeface="Roboto Condensed Bold"/>
              </a:rPr>
              <a:t>Trình bày sản phẩm với hình thức sáng tạo</a:t>
            </a:r>
          </a:p>
        </p:txBody>
      </p:sp>
      <p:sp>
        <p:nvSpPr>
          <p:cNvPr id="9" name="TextBox 9"/>
          <p:cNvSpPr txBox="1"/>
          <p:nvPr/>
        </p:nvSpPr>
        <p:spPr>
          <a:xfrm>
            <a:off x="531644" y="1402219"/>
            <a:ext cx="16223047" cy="924540"/>
          </a:xfrm>
          <a:prstGeom prst="rect">
            <a:avLst/>
          </a:prstGeom>
        </p:spPr>
        <p:txBody>
          <a:bodyPr lIns="0" tIns="0" rIns="0" bIns="0" rtlCol="0" anchor="t">
            <a:spAutoFit/>
          </a:bodyPr>
          <a:lstStyle/>
          <a:p>
            <a:pPr>
              <a:lnSpc>
                <a:spcPts val="7643"/>
              </a:lnSpc>
            </a:pPr>
            <a:r>
              <a:rPr lang="en-US" sz="5498">
                <a:solidFill>
                  <a:srgbClr val="308C84"/>
                </a:solidFill>
                <a:latin typeface="Fraunces SemiBold"/>
              </a:rPr>
              <a:t>3. 2 Khám phá văn bản</a:t>
            </a:r>
          </a:p>
        </p:txBody>
      </p:sp>
      <p:pic>
        <p:nvPicPr>
          <p:cNvPr id="10" name="Picture 10"/>
          <p:cNvPicPr>
            <a:picLocks noChangeAspect="1"/>
          </p:cNvPicPr>
          <p:nvPr/>
        </p:nvPicPr>
        <p:blipFill>
          <a:blip r:embed="rId6"/>
          <a:srcRect l="4624" r="82"/>
          <a:stretch>
            <a:fillRect/>
          </a:stretch>
        </p:blipFill>
        <p:spPr>
          <a:xfrm rot="-95120">
            <a:off x="12827529" y="2227650"/>
            <a:ext cx="5420342" cy="2976013"/>
          </a:xfrm>
          <a:prstGeom prst="rect">
            <a:avLst/>
          </a:prstGeom>
        </p:spPr>
      </p:pic>
      <p:sp>
        <p:nvSpPr>
          <p:cNvPr id="11" name="TextBox 11"/>
          <p:cNvSpPr txBox="1"/>
          <p:nvPr/>
        </p:nvSpPr>
        <p:spPr>
          <a:xfrm>
            <a:off x="13320230" y="2785080"/>
            <a:ext cx="4434939" cy="1712059"/>
          </a:xfrm>
          <a:prstGeom prst="rect">
            <a:avLst/>
          </a:prstGeom>
        </p:spPr>
        <p:txBody>
          <a:bodyPr lIns="0" tIns="0" rIns="0" bIns="0" rtlCol="0" anchor="t">
            <a:spAutoFit/>
          </a:bodyPr>
          <a:lstStyle/>
          <a:p>
            <a:pPr algn="ctr">
              <a:lnSpc>
                <a:spcPts val="6635"/>
              </a:lnSpc>
            </a:pPr>
            <a:r>
              <a:rPr lang="en-US" sz="6200">
                <a:solidFill>
                  <a:srgbClr val="077466"/>
                </a:solidFill>
                <a:latin typeface="Roboto Condensed Bold"/>
              </a:rPr>
              <a:t>Nhóm 4</a:t>
            </a:r>
          </a:p>
          <a:p>
            <a:pPr algn="ctr">
              <a:lnSpc>
                <a:spcPts val="6635"/>
              </a:lnSpc>
            </a:pPr>
            <a:r>
              <a:rPr lang="en-US" sz="6200">
                <a:solidFill>
                  <a:srgbClr val="077466"/>
                </a:solidFill>
                <a:latin typeface="Roboto Condensed Bold"/>
              </a:rPr>
              <a:t>báo cáo</a:t>
            </a:r>
          </a:p>
        </p:txBody>
      </p:sp>
      <p:sp>
        <p:nvSpPr>
          <p:cNvPr id="12" name="TextBox 12"/>
          <p:cNvSpPr txBox="1"/>
          <p:nvPr/>
        </p:nvSpPr>
        <p:spPr>
          <a:xfrm>
            <a:off x="132559" y="2527905"/>
            <a:ext cx="12136630" cy="796104"/>
          </a:xfrm>
          <a:prstGeom prst="rect">
            <a:avLst/>
          </a:prstGeom>
        </p:spPr>
        <p:txBody>
          <a:bodyPr lIns="0" tIns="0" rIns="0" bIns="0" rtlCol="0" anchor="t">
            <a:spAutoFit/>
          </a:bodyPr>
          <a:lstStyle/>
          <a:p>
            <a:pPr algn="ctr">
              <a:lnSpc>
                <a:spcPts val="6481"/>
              </a:lnSpc>
              <a:spcBef>
                <a:spcPct val="0"/>
              </a:spcBef>
            </a:pPr>
            <a:r>
              <a:rPr lang="en-US" sz="3999">
                <a:solidFill>
                  <a:srgbClr val="077466"/>
                </a:solidFill>
                <a:latin typeface="#9Slide05 Aphrodite Pro"/>
              </a:rPr>
              <a:t>d. Tìm hiểu về thông điệp, bài học ứng xử từ nhân vật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30" b="7148"/>
          <a:stretch>
            <a:fillRect/>
          </a:stretch>
        </p:blipFill>
        <p:spPr>
          <a:xfrm>
            <a:off x="7588114" y="-892667"/>
            <a:ext cx="12096607" cy="11412708"/>
          </a:xfrm>
          <a:prstGeom prst="rect">
            <a:avLst/>
          </a:prstGeom>
        </p:spPr>
      </p:pic>
      <p:grpSp>
        <p:nvGrpSpPr>
          <p:cNvPr id="3" name="Group 3"/>
          <p:cNvGrpSpPr/>
          <p:nvPr/>
        </p:nvGrpSpPr>
        <p:grpSpPr>
          <a:xfrm>
            <a:off x="1028700" y="1028700"/>
            <a:ext cx="6266213" cy="6127915"/>
            <a:chOff x="0" y="0"/>
            <a:chExt cx="13988598" cy="13679863"/>
          </a:xfrm>
        </p:grpSpPr>
        <p:sp>
          <p:nvSpPr>
            <p:cNvPr id="4" name="Freeform 4"/>
            <p:cNvSpPr/>
            <p:nvPr/>
          </p:nvSpPr>
          <p:spPr>
            <a:xfrm>
              <a:off x="0" y="-127"/>
              <a:ext cx="13988796" cy="13680187"/>
            </a:xfrm>
            <a:custGeom>
              <a:avLst/>
              <a:gdLst/>
              <a:ahLst/>
              <a:cxnLst/>
              <a:rect l="l" t="t" r="r" b="b"/>
              <a:pathLst>
                <a:path w="13988796" h="13680187">
                  <a:moveTo>
                    <a:pt x="9886823" y="13492607"/>
                  </a:moveTo>
                  <a:cubicBezTo>
                    <a:pt x="9805924" y="13514705"/>
                    <a:pt x="9743440" y="13544043"/>
                    <a:pt x="9680956" y="13551408"/>
                  </a:cubicBezTo>
                  <a:cubicBezTo>
                    <a:pt x="9328150" y="13580872"/>
                    <a:pt x="8978900" y="13610209"/>
                    <a:pt x="8626094" y="13635991"/>
                  </a:cubicBezTo>
                  <a:cubicBezTo>
                    <a:pt x="8446008" y="13647040"/>
                    <a:pt x="8265922" y="13658089"/>
                    <a:pt x="8085836" y="13661771"/>
                  </a:cubicBezTo>
                  <a:cubicBezTo>
                    <a:pt x="7891018" y="13669138"/>
                    <a:pt x="7696200" y="13680187"/>
                    <a:pt x="7505065" y="13672821"/>
                  </a:cubicBezTo>
                  <a:cubicBezTo>
                    <a:pt x="7321296" y="13669138"/>
                    <a:pt x="7137527" y="13658089"/>
                    <a:pt x="6961124" y="13625069"/>
                  </a:cubicBezTo>
                  <a:cubicBezTo>
                    <a:pt x="6733286" y="13584682"/>
                    <a:pt x="6501638" y="13584682"/>
                    <a:pt x="6277483" y="13547852"/>
                  </a:cubicBezTo>
                  <a:cubicBezTo>
                    <a:pt x="5693156" y="13452348"/>
                    <a:pt x="5097653" y="13478002"/>
                    <a:pt x="4509643" y="13437617"/>
                  </a:cubicBezTo>
                  <a:cubicBezTo>
                    <a:pt x="4178808" y="13415519"/>
                    <a:pt x="3848100" y="13364083"/>
                    <a:pt x="3517265" y="13320015"/>
                  </a:cubicBezTo>
                  <a:cubicBezTo>
                    <a:pt x="3142361" y="13272263"/>
                    <a:pt x="2767457" y="13217145"/>
                    <a:pt x="2388870" y="13165709"/>
                  </a:cubicBezTo>
                  <a:cubicBezTo>
                    <a:pt x="2113153" y="13129006"/>
                    <a:pt x="1833880" y="13092176"/>
                    <a:pt x="1558290" y="13055473"/>
                  </a:cubicBezTo>
                  <a:cubicBezTo>
                    <a:pt x="1550924" y="13055473"/>
                    <a:pt x="1543558" y="13051791"/>
                    <a:pt x="1536192" y="13051791"/>
                  </a:cubicBezTo>
                  <a:cubicBezTo>
                    <a:pt x="1304671" y="12952603"/>
                    <a:pt x="1058418" y="12875388"/>
                    <a:pt x="845185" y="12746737"/>
                  </a:cubicBezTo>
                  <a:cubicBezTo>
                    <a:pt x="485140" y="12525883"/>
                    <a:pt x="330835" y="12173077"/>
                    <a:pt x="316103" y="11757787"/>
                  </a:cubicBezTo>
                  <a:cubicBezTo>
                    <a:pt x="312420" y="11614404"/>
                    <a:pt x="294005" y="11474830"/>
                    <a:pt x="294005" y="11331448"/>
                  </a:cubicBezTo>
                  <a:cubicBezTo>
                    <a:pt x="297688" y="11132947"/>
                    <a:pt x="312420" y="10938129"/>
                    <a:pt x="323469" y="10743438"/>
                  </a:cubicBezTo>
                  <a:cubicBezTo>
                    <a:pt x="352933" y="10162667"/>
                    <a:pt x="367538" y="9582023"/>
                    <a:pt x="323469" y="9001252"/>
                  </a:cubicBezTo>
                  <a:cubicBezTo>
                    <a:pt x="283083" y="8479282"/>
                    <a:pt x="246253" y="7961122"/>
                    <a:pt x="205867" y="7439152"/>
                  </a:cubicBezTo>
                  <a:cubicBezTo>
                    <a:pt x="180086" y="7104634"/>
                    <a:pt x="147066" y="6773926"/>
                    <a:pt x="124968" y="6439408"/>
                  </a:cubicBezTo>
                  <a:cubicBezTo>
                    <a:pt x="110236" y="6218936"/>
                    <a:pt x="113919" y="5994654"/>
                    <a:pt x="99187" y="5774182"/>
                  </a:cubicBezTo>
                  <a:cubicBezTo>
                    <a:pt x="91821" y="5649214"/>
                    <a:pt x="51435" y="5527929"/>
                    <a:pt x="47752" y="5402961"/>
                  </a:cubicBezTo>
                  <a:cubicBezTo>
                    <a:pt x="33020" y="5101590"/>
                    <a:pt x="29337" y="4796536"/>
                    <a:pt x="21971" y="4491482"/>
                  </a:cubicBezTo>
                  <a:cubicBezTo>
                    <a:pt x="18415" y="4373880"/>
                    <a:pt x="0" y="4256278"/>
                    <a:pt x="3683" y="4138676"/>
                  </a:cubicBezTo>
                  <a:cubicBezTo>
                    <a:pt x="7366" y="3954907"/>
                    <a:pt x="29464" y="3771138"/>
                    <a:pt x="33020" y="3587369"/>
                  </a:cubicBezTo>
                  <a:cubicBezTo>
                    <a:pt x="36703" y="3374136"/>
                    <a:pt x="14605" y="3161030"/>
                    <a:pt x="21971" y="2951480"/>
                  </a:cubicBezTo>
                  <a:cubicBezTo>
                    <a:pt x="21971" y="2749296"/>
                    <a:pt x="47752" y="2550922"/>
                    <a:pt x="73406" y="2348738"/>
                  </a:cubicBezTo>
                  <a:cubicBezTo>
                    <a:pt x="80772" y="2278888"/>
                    <a:pt x="132207" y="2216404"/>
                    <a:pt x="146939" y="2146554"/>
                  </a:cubicBezTo>
                  <a:cubicBezTo>
                    <a:pt x="209423" y="1801114"/>
                    <a:pt x="275590" y="1455547"/>
                    <a:pt x="437261" y="1135761"/>
                  </a:cubicBezTo>
                  <a:cubicBezTo>
                    <a:pt x="473964" y="1065911"/>
                    <a:pt x="532765" y="1003427"/>
                    <a:pt x="588010" y="948309"/>
                  </a:cubicBezTo>
                  <a:cubicBezTo>
                    <a:pt x="606425" y="929894"/>
                    <a:pt x="650494" y="940943"/>
                    <a:pt x="661543" y="940943"/>
                  </a:cubicBezTo>
                  <a:cubicBezTo>
                    <a:pt x="687324" y="893191"/>
                    <a:pt x="701929" y="845439"/>
                    <a:pt x="731393" y="823341"/>
                  </a:cubicBezTo>
                  <a:cubicBezTo>
                    <a:pt x="889381" y="702056"/>
                    <a:pt x="1054862" y="613791"/>
                    <a:pt x="1260602" y="591820"/>
                  </a:cubicBezTo>
                  <a:cubicBezTo>
                    <a:pt x="1414907" y="573405"/>
                    <a:pt x="1565656" y="507238"/>
                    <a:pt x="1720088" y="470535"/>
                  </a:cubicBezTo>
                  <a:cubicBezTo>
                    <a:pt x="1907540" y="426466"/>
                    <a:pt x="2094992" y="375031"/>
                    <a:pt x="2289810" y="349250"/>
                  </a:cubicBezTo>
                  <a:cubicBezTo>
                    <a:pt x="2466213" y="327152"/>
                    <a:pt x="2635250" y="279400"/>
                    <a:pt x="2815336" y="264668"/>
                  </a:cubicBezTo>
                  <a:cubicBezTo>
                    <a:pt x="2999105" y="249936"/>
                    <a:pt x="3182874" y="205867"/>
                    <a:pt x="3370326" y="191135"/>
                  </a:cubicBezTo>
                  <a:cubicBezTo>
                    <a:pt x="3877564" y="154432"/>
                    <a:pt x="4388358" y="128651"/>
                    <a:pt x="4895596" y="99187"/>
                  </a:cubicBezTo>
                  <a:cubicBezTo>
                    <a:pt x="5020564" y="91821"/>
                    <a:pt x="5145532" y="99187"/>
                    <a:pt x="5270500" y="102870"/>
                  </a:cubicBezTo>
                  <a:cubicBezTo>
                    <a:pt x="5332984" y="106553"/>
                    <a:pt x="5395468" y="121285"/>
                    <a:pt x="5461635" y="128651"/>
                  </a:cubicBezTo>
                  <a:cubicBezTo>
                    <a:pt x="5491099" y="132334"/>
                    <a:pt x="5520436" y="121285"/>
                    <a:pt x="5549900" y="121285"/>
                  </a:cubicBezTo>
                  <a:cubicBezTo>
                    <a:pt x="5638165" y="121285"/>
                    <a:pt x="5729986" y="121285"/>
                    <a:pt x="5818251" y="117602"/>
                  </a:cubicBezTo>
                  <a:cubicBezTo>
                    <a:pt x="5987288" y="110236"/>
                    <a:pt x="6160008" y="91821"/>
                    <a:pt x="6329172" y="91821"/>
                  </a:cubicBezTo>
                  <a:cubicBezTo>
                    <a:pt x="6494526" y="91821"/>
                    <a:pt x="6660007" y="102870"/>
                    <a:pt x="6825361" y="110236"/>
                  </a:cubicBezTo>
                  <a:lnTo>
                    <a:pt x="6957695" y="110236"/>
                  </a:lnTo>
                  <a:cubicBezTo>
                    <a:pt x="7159879" y="102870"/>
                    <a:pt x="7358253" y="102870"/>
                    <a:pt x="7560437" y="91821"/>
                  </a:cubicBezTo>
                  <a:cubicBezTo>
                    <a:pt x="7755255" y="80772"/>
                    <a:pt x="7946390" y="55118"/>
                    <a:pt x="8141208" y="44069"/>
                  </a:cubicBezTo>
                  <a:cubicBezTo>
                    <a:pt x="8233156" y="36703"/>
                    <a:pt x="8328660" y="36703"/>
                    <a:pt x="8420481" y="55118"/>
                  </a:cubicBezTo>
                  <a:cubicBezTo>
                    <a:pt x="8560181" y="80899"/>
                    <a:pt x="8692515" y="95504"/>
                    <a:pt x="8832088" y="55118"/>
                  </a:cubicBezTo>
                  <a:cubicBezTo>
                    <a:pt x="8883523" y="40386"/>
                    <a:pt x="8949690" y="66167"/>
                    <a:pt x="9008491" y="73533"/>
                  </a:cubicBezTo>
                  <a:cubicBezTo>
                    <a:pt x="9034272" y="77216"/>
                    <a:pt x="9063609" y="84582"/>
                    <a:pt x="9078341" y="73533"/>
                  </a:cubicBezTo>
                  <a:cubicBezTo>
                    <a:pt x="9177528" y="0"/>
                    <a:pt x="9269476" y="18415"/>
                    <a:pt x="9364980" y="80899"/>
                  </a:cubicBezTo>
                  <a:cubicBezTo>
                    <a:pt x="9376029" y="88265"/>
                    <a:pt x="9405366" y="69850"/>
                    <a:pt x="9427464" y="69850"/>
                  </a:cubicBezTo>
                  <a:cubicBezTo>
                    <a:pt x="9515729" y="69850"/>
                    <a:pt x="9603867" y="69850"/>
                    <a:pt x="9695815" y="73533"/>
                  </a:cubicBezTo>
                  <a:cubicBezTo>
                    <a:pt x="9761982" y="77216"/>
                    <a:pt x="9824466" y="99314"/>
                    <a:pt x="9890633" y="106553"/>
                  </a:cubicBezTo>
                  <a:cubicBezTo>
                    <a:pt x="10034016" y="124968"/>
                    <a:pt x="10180955" y="154305"/>
                    <a:pt x="10328021" y="154305"/>
                  </a:cubicBezTo>
                  <a:cubicBezTo>
                    <a:pt x="10603738" y="157988"/>
                    <a:pt x="10879328" y="169037"/>
                    <a:pt x="11151362" y="227838"/>
                  </a:cubicBezTo>
                  <a:cubicBezTo>
                    <a:pt x="11404981" y="282956"/>
                    <a:pt x="11665966" y="282956"/>
                    <a:pt x="11923141" y="327025"/>
                  </a:cubicBezTo>
                  <a:cubicBezTo>
                    <a:pt x="12077446" y="352806"/>
                    <a:pt x="12235561" y="400558"/>
                    <a:pt x="12367895" y="477774"/>
                  </a:cubicBezTo>
                  <a:cubicBezTo>
                    <a:pt x="12511278" y="558673"/>
                    <a:pt x="12621514" y="691007"/>
                    <a:pt x="12750165" y="801243"/>
                  </a:cubicBezTo>
                  <a:cubicBezTo>
                    <a:pt x="12797917" y="841629"/>
                    <a:pt x="12867767" y="871093"/>
                    <a:pt x="12900914" y="922528"/>
                  </a:cubicBezTo>
                  <a:cubicBezTo>
                    <a:pt x="12996418" y="1062228"/>
                    <a:pt x="13081000" y="1209167"/>
                    <a:pt x="13165582" y="1356233"/>
                  </a:cubicBezTo>
                  <a:cubicBezTo>
                    <a:pt x="13228065" y="1462786"/>
                    <a:pt x="13290550" y="1573022"/>
                    <a:pt x="13338302" y="1683385"/>
                  </a:cubicBezTo>
                  <a:cubicBezTo>
                    <a:pt x="13389738" y="1812036"/>
                    <a:pt x="13430250" y="1944370"/>
                    <a:pt x="13470637" y="2080387"/>
                  </a:cubicBezTo>
                  <a:cubicBezTo>
                    <a:pt x="13533120" y="2293620"/>
                    <a:pt x="13606653" y="2506726"/>
                    <a:pt x="13647038" y="2727198"/>
                  </a:cubicBezTo>
                  <a:cubicBezTo>
                    <a:pt x="13705839" y="3035935"/>
                    <a:pt x="13735304" y="3352038"/>
                    <a:pt x="13779373" y="3664458"/>
                  </a:cubicBezTo>
                  <a:cubicBezTo>
                    <a:pt x="13794105" y="3767328"/>
                    <a:pt x="13812393" y="3870325"/>
                    <a:pt x="13819760" y="3973195"/>
                  </a:cubicBezTo>
                  <a:cubicBezTo>
                    <a:pt x="13841857" y="4267200"/>
                    <a:pt x="13856463" y="4557522"/>
                    <a:pt x="13874877" y="4851654"/>
                  </a:cubicBezTo>
                  <a:cubicBezTo>
                    <a:pt x="13900658" y="5215509"/>
                    <a:pt x="13937362" y="5575681"/>
                    <a:pt x="13955776" y="5939536"/>
                  </a:cubicBezTo>
                  <a:cubicBezTo>
                    <a:pt x="13974190" y="6288659"/>
                    <a:pt x="13988796" y="6641592"/>
                    <a:pt x="13981557" y="6994398"/>
                  </a:cubicBezTo>
                  <a:cubicBezTo>
                    <a:pt x="13970508" y="7582408"/>
                    <a:pt x="13941171" y="8166862"/>
                    <a:pt x="13911707" y="8754872"/>
                  </a:cubicBezTo>
                  <a:cubicBezTo>
                    <a:pt x="13893292" y="9118727"/>
                    <a:pt x="13867637" y="9478899"/>
                    <a:pt x="13830808" y="9839071"/>
                  </a:cubicBezTo>
                  <a:cubicBezTo>
                    <a:pt x="13793978" y="10199243"/>
                    <a:pt x="13738861" y="10555732"/>
                    <a:pt x="13698474" y="10915904"/>
                  </a:cubicBezTo>
                  <a:cubicBezTo>
                    <a:pt x="13669011" y="11165840"/>
                    <a:pt x="13661771" y="11415776"/>
                    <a:pt x="13628624" y="11662029"/>
                  </a:cubicBezTo>
                  <a:cubicBezTo>
                    <a:pt x="13599161" y="11886184"/>
                    <a:pt x="13488924" y="12084685"/>
                    <a:pt x="13341986" y="12250039"/>
                  </a:cubicBezTo>
                  <a:cubicBezTo>
                    <a:pt x="13220700" y="12389739"/>
                    <a:pt x="13125196" y="12547727"/>
                    <a:pt x="13000228" y="12683744"/>
                  </a:cubicBezTo>
                  <a:cubicBezTo>
                    <a:pt x="12889992" y="12805029"/>
                    <a:pt x="12768707" y="12926314"/>
                    <a:pt x="12577572" y="12929997"/>
                  </a:cubicBezTo>
                  <a:cubicBezTo>
                    <a:pt x="12533503" y="12929997"/>
                    <a:pt x="12492990" y="12974066"/>
                    <a:pt x="12448921" y="12996164"/>
                  </a:cubicBezTo>
                  <a:cubicBezTo>
                    <a:pt x="12261469" y="13077064"/>
                    <a:pt x="12066651" y="13146914"/>
                    <a:pt x="11882882" y="13235051"/>
                  </a:cubicBezTo>
                  <a:cubicBezTo>
                    <a:pt x="11544681" y="13396722"/>
                    <a:pt x="11180826" y="13422503"/>
                    <a:pt x="10816971" y="13437235"/>
                  </a:cubicBezTo>
                  <a:cubicBezTo>
                    <a:pt x="10677271" y="13444601"/>
                    <a:pt x="10534015" y="13433552"/>
                    <a:pt x="10394315" y="13444601"/>
                  </a:cubicBezTo>
                  <a:cubicBezTo>
                    <a:pt x="10324465" y="13448284"/>
                    <a:pt x="10258298" y="13481304"/>
                    <a:pt x="10192131" y="13496037"/>
                  </a:cubicBezTo>
                  <a:cubicBezTo>
                    <a:pt x="10162667" y="13503402"/>
                    <a:pt x="10133330" y="13499719"/>
                    <a:pt x="10100183" y="13503402"/>
                  </a:cubicBezTo>
                  <a:cubicBezTo>
                    <a:pt x="10056114" y="13507085"/>
                    <a:pt x="10011918" y="13518134"/>
                    <a:pt x="9967849" y="13514451"/>
                  </a:cubicBezTo>
                  <a:cubicBezTo>
                    <a:pt x="9923780" y="13507085"/>
                    <a:pt x="9894316" y="13492353"/>
                    <a:pt x="9886950" y="13492353"/>
                  </a:cubicBezTo>
                  <a:close/>
                </a:path>
              </a:pathLst>
            </a:custGeom>
            <a:blipFill>
              <a:blip r:embed="rId3"/>
              <a:stretch>
                <a:fillRect l="-40740" r="-496"/>
              </a:stretch>
            </a:blipFill>
          </p:spPr>
        </p:sp>
      </p:grpSp>
      <p:pic>
        <p:nvPicPr>
          <p:cNvPr id="5" name="Picture 5"/>
          <p:cNvPicPr>
            <a:picLocks noChangeAspect="1"/>
          </p:cNvPicPr>
          <p:nvPr/>
        </p:nvPicPr>
        <p:blipFill>
          <a:blip r:embed="rId4"/>
          <a:srcRect/>
          <a:stretch>
            <a:fillRect/>
          </a:stretch>
        </p:blipFill>
        <p:spPr>
          <a:xfrm>
            <a:off x="16424919" y="197801"/>
            <a:ext cx="1497141" cy="1001213"/>
          </a:xfrm>
          <a:prstGeom prst="rect">
            <a:avLst/>
          </a:prstGeom>
        </p:spPr>
      </p:pic>
      <p:pic>
        <p:nvPicPr>
          <p:cNvPr id="6" name="Picture 6"/>
          <p:cNvPicPr>
            <a:picLocks noChangeAspect="1"/>
          </p:cNvPicPr>
          <p:nvPr/>
        </p:nvPicPr>
        <p:blipFill>
          <a:blip r:embed="rId5"/>
          <a:srcRect/>
          <a:stretch>
            <a:fillRect/>
          </a:stretch>
        </p:blipFill>
        <p:spPr>
          <a:xfrm>
            <a:off x="-6829805" y="6655867"/>
            <a:ext cx="16884642" cy="598522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6976" y="0"/>
            <a:ext cx="1957873" cy="1629929"/>
          </a:xfrm>
          <a:prstGeom prst="rect">
            <a:avLst/>
          </a:prstGeom>
        </p:spPr>
      </p:pic>
      <p:sp>
        <p:nvSpPr>
          <p:cNvPr id="8" name="TextBox 8"/>
          <p:cNvSpPr txBox="1"/>
          <p:nvPr/>
        </p:nvSpPr>
        <p:spPr>
          <a:xfrm>
            <a:off x="13032959" y="8395810"/>
            <a:ext cx="2749295" cy="297180"/>
          </a:xfrm>
          <a:prstGeom prst="rect">
            <a:avLst/>
          </a:prstGeom>
        </p:spPr>
        <p:txBody>
          <a:bodyPr lIns="0" tIns="0" rIns="0" bIns="0" rtlCol="0" anchor="t">
            <a:spAutoFit/>
          </a:bodyPr>
          <a:lstStyle/>
          <a:p>
            <a:pPr algn="ctr">
              <a:lnSpc>
                <a:spcPts val="2610"/>
              </a:lnSpc>
            </a:pPr>
            <a:r>
              <a:rPr lang="en-US" sz="3000">
                <a:solidFill>
                  <a:srgbClr val="FFFFFF"/>
                </a:solidFill>
                <a:latin typeface="Marykate"/>
              </a:rPr>
              <a:t>MOUNTAIN</a:t>
            </a:r>
          </a:p>
        </p:txBody>
      </p:sp>
      <p:sp>
        <p:nvSpPr>
          <p:cNvPr id="9" name="TextBox 9"/>
          <p:cNvSpPr txBox="1"/>
          <p:nvPr/>
        </p:nvSpPr>
        <p:spPr>
          <a:xfrm>
            <a:off x="9350776" y="2876324"/>
            <a:ext cx="8571284" cy="6545363"/>
          </a:xfrm>
          <a:prstGeom prst="rect">
            <a:avLst/>
          </a:prstGeom>
        </p:spPr>
        <p:txBody>
          <a:bodyPr lIns="0" tIns="0" rIns="0" bIns="0" rtlCol="0" anchor="t">
            <a:spAutoFit/>
          </a:bodyPr>
          <a:lstStyle/>
          <a:p>
            <a:pPr algn="just">
              <a:lnSpc>
                <a:spcPts val="7453"/>
              </a:lnSpc>
            </a:pPr>
            <a:r>
              <a:rPr lang="en-US" sz="4601">
                <a:solidFill>
                  <a:srgbClr val="000000"/>
                </a:solidFill>
                <a:latin typeface="Roboto Condensed"/>
              </a:rPr>
              <a:t>- Trước một sự việc, chúng ta cần bình tĩnh để đánh giá mọi việc không nên lấy bạo lực để giải quyết mọi chuyện.</a:t>
            </a:r>
          </a:p>
          <a:p>
            <a:pPr algn="just">
              <a:lnSpc>
                <a:spcPts val="7454"/>
              </a:lnSpc>
              <a:spcBef>
                <a:spcPct val="0"/>
              </a:spcBef>
            </a:pPr>
            <a:r>
              <a:rPr lang="en-US" sz="4601">
                <a:solidFill>
                  <a:srgbClr val="000000"/>
                </a:solidFill>
                <a:latin typeface="Roboto Condensed"/>
              </a:rPr>
              <a:t>- Nêu cao tinh thần đoàn kết, yêu thương, giải quyết vấn đề một cách nhẹ nhàng, văn minh</a:t>
            </a:r>
          </a:p>
        </p:txBody>
      </p:sp>
      <p:sp>
        <p:nvSpPr>
          <p:cNvPr id="10" name="TextBox 10"/>
          <p:cNvSpPr txBox="1"/>
          <p:nvPr/>
        </p:nvSpPr>
        <p:spPr>
          <a:xfrm>
            <a:off x="6964644" y="819150"/>
            <a:ext cx="12136630" cy="1817115"/>
          </a:xfrm>
          <a:prstGeom prst="rect">
            <a:avLst/>
          </a:prstGeom>
        </p:spPr>
        <p:txBody>
          <a:bodyPr lIns="0" tIns="0" rIns="0" bIns="0" rtlCol="0" anchor="t">
            <a:spAutoFit/>
          </a:bodyPr>
          <a:lstStyle/>
          <a:p>
            <a:pPr algn="ctr">
              <a:lnSpc>
                <a:spcPts val="7289"/>
              </a:lnSpc>
              <a:spcBef>
                <a:spcPct val="0"/>
              </a:spcBef>
            </a:pPr>
            <a:r>
              <a:rPr lang="en-US" sz="4499">
                <a:solidFill>
                  <a:srgbClr val="077466"/>
                </a:solidFill>
                <a:latin typeface="#9Slide05 Aphrodite Pro"/>
              </a:rPr>
              <a:t>d. Tìm hiểu về thông điệp, </a:t>
            </a:r>
          </a:p>
          <a:p>
            <a:pPr algn="ctr">
              <a:lnSpc>
                <a:spcPts val="7291"/>
              </a:lnSpc>
              <a:spcBef>
                <a:spcPct val="0"/>
              </a:spcBef>
            </a:pPr>
            <a:r>
              <a:rPr lang="en-US" sz="4499">
                <a:solidFill>
                  <a:srgbClr val="077466"/>
                </a:solidFill>
                <a:latin typeface="#9Slide05 Aphrodite Pro"/>
              </a:rPr>
              <a:t>bài học ứng xử từ nhân vật</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10470" y="6218197"/>
            <a:ext cx="19225817" cy="6815122"/>
          </a:xfrm>
          <a:prstGeom prst="rect">
            <a:avLst/>
          </a:prstGeom>
        </p:spPr>
      </p:pic>
      <p:pic>
        <p:nvPicPr>
          <p:cNvPr id="3" name="Picture 3"/>
          <p:cNvPicPr>
            <a:picLocks noChangeAspect="1"/>
          </p:cNvPicPr>
          <p:nvPr/>
        </p:nvPicPr>
        <p:blipFill>
          <a:blip r:embed="rId3"/>
          <a:srcRect r="68"/>
          <a:stretch>
            <a:fillRect/>
          </a:stretch>
        </p:blipFill>
        <p:spPr>
          <a:xfrm>
            <a:off x="782288" y="2493539"/>
            <a:ext cx="16723424" cy="8508042"/>
          </a:xfrm>
          <a:prstGeom prst="rect">
            <a:avLst/>
          </a:prstGeom>
        </p:spPr>
      </p:pic>
      <p:pic>
        <p:nvPicPr>
          <p:cNvPr id="4" name="Picture 4"/>
          <p:cNvPicPr>
            <a:picLocks noChangeAspect="1"/>
          </p:cNvPicPr>
          <p:nvPr/>
        </p:nvPicPr>
        <p:blipFill>
          <a:blip r:embed="rId4"/>
          <a:srcRect l="24961" t="23607" b="12"/>
          <a:stretch>
            <a:fillRect/>
          </a:stretch>
        </p:blipFill>
        <p:spPr>
          <a:xfrm rot="-7010951">
            <a:off x="14441730" y="-74087"/>
            <a:ext cx="2958772" cy="2891677"/>
          </a:xfrm>
          <a:prstGeom prst="rect">
            <a:avLst/>
          </a:prstGeom>
        </p:spPr>
      </p:pic>
      <p:pic>
        <p:nvPicPr>
          <p:cNvPr id="5" name="Picture 5"/>
          <p:cNvPicPr>
            <a:picLocks noChangeAspect="1"/>
          </p:cNvPicPr>
          <p:nvPr/>
        </p:nvPicPr>
        <p:blipFill>
          <a:blip r:embed="rId5"/>
          <a:srcRect r="82"/>
          <a:stretch>
            <a:fillRect/>
          </a:stretch>
        </p:blipFill>
        <p:spPr>
          <a:xfrm>
            <a:off x="-684141" y="1028700"/>
            <a:ext cx="15435948" cy="8082824"/>
          </a:xfrm>
          <a:prstGeom prst="rect">
            <a:avLst/>
          </a:prstGeom>
        </p:spPr>
      </p:pic>
      <p:sp>
        <p:nvSpPr>
          <p:cNvPr id="6" name="TextBox 6"/>
          <p:cNvSpPr txBox="1"/>
          <p:nvPr/>
        </p:nvSpPr>
        <p:spPr>
          <a:xfrm>
            <a:off x="782288" y="2496261"/>
            <a:ext cx="12222233" cy="3537585"/>
          </a:xfrm>
          <a:prstGeom prst="rect">
            <a:avLst/>
          </a:prstGeom>
        </p:spPr>
        <p:txBody>
          <a:bodyPr lIns="0" tIns="0" rIns="0" bIns="0" rtlCol="0" anchor="t">
            <a:spAutoFit/>
          </a:bodyPr>
          <a:lstStyle/>
          <a:p>
            <a:pPr marL="800101" lvl="2" indent="-266700" algn="just">
              <a:lnSpc>
                <a:spcPts val="5670"/>
              </a:lnSpc>
              <a:buFont typeface="Arial"/>
              <a:buChar char="⚬"/>
            </a:pPr>
            <a:r>
              <a:rPr lang="en-US" sz="3500">
                <a:solidFill>
                  <a:srgbClr val="077466"/>
                </a:solidFill>
                <a:latin typeface="Roboto Condensed"/>
              </a:rPr>
              <a:t>Em hiểu như thế nào về kết thúc truyện:</a:t>
            </a:r>
            <a:r>
              <a:rPr lang="en-US" sz="3500">
                <a:solidFill>
                  <a:srgbClr val="077466"/>
                </a:solidFill>
                <a:latin typeface="Roboto Condensed Italics"/>
              </a:rPr>
              <a:t> “Nắng chiều hắt bóng ba đứa xuống mặt đường thành một khối, giống như người khổng lồ trong truyện cổ...”?</a:t>
            </a:r>
          </a:p>
          <a:p>
            <a:pPr marL="800101" lvl="2" indent="-266700" algn="just">
              <a:lnSpc>
                <a:spcPts val="5670"/>
              </a:lnSpc>
              <a:buFont typeface="Arial"/>
              <a:buChar char="⚬"/>
            </a:pPr>
            <a:r>
              <a:rPr lang="en-US" sz="3500">
                <a:solidFill>
                  <a:srgbClr val="077466"/>
                </a:solidFill>
                <a:latin typeface="Roboto Condensed"/>
              </a:rPr>
              <a:t>Theo em, qua câu chuyện, tác giả muốn ngợi ca hay phê phán điều gì? Điều gì đối với em là thấm thía và sâu sắc nhất? Vì sao?</a:t>
            </a:r>
          </a:p>
        </p:txBody>
      </p:sp>
      <p:pic>
        <p:nvPicPr>
          <p:cNvPr id="7" name="Picture 7"/>
          <p:cNvPicPr>
            <a:picLocks noChangeAspect="1"/>
          </p:cNvPicPr>
          <p:nvPr/>
        </p:nvPicPr>
        <p:blipFill>
          <a:blip r:embed="rId6"/>
          <a:srcRect r="321"/>
          <a:stretch>
            <a:fillRect/>
          </a:stretch>
        </p:blipFill>
        <p:spPr>
          <a:xfrm rot="808827">
            <a:off x="11086189" y="1416587"/>
            <a:ext cx="8254544" cy="1795363"/>
          </a:xfrm>
          <a:prstGeom prst="rect">
            <a:avLst/>
          </a:prstGeom>
        </p:spPr>
      </p:pic>
      <p:sp>
        <p:nvSpPr>
          <p:cNvPr id="8" name="TextBox 8"/>
          <p:cNvSpPr txBox="1"/>
          <p:nvPr/>
        </p:nvSpPr>
        <p:spPr>
          <a:xfrm rot="646130">
            <a:off x="11206247" y="1218206"/>
            <a:ext cx="6579861" cy="1525228"/>
          </a:xfrm>
          <a:prstGeom prst="rect">
            <a:avLst/>
          </a:prstGeom>
        </p:spPr>
        <p:txBody>
          <a:bodyPr lIns="0" tIns="0" rIns="0" bIns="0" rtlCol="0" anchor="t">
            <a:spAutoFit/>
          </a:bodyPr>
          <a:lstStyle/>
          <a:p>
            <a:pPr algn="ctr">
              <a:lnSpc>
                <a:spcPts val="5682"/>
              </a:lnSpc>
            </a:pPr>
            <a:r>
              <a:rPr lang="en-US" sz="5682">
                <a:solidFill>
                  <a:srgbClr val="077466"/>
                </a:solidFill>
                <a:latin typeface="#9Slide06 SVNKarlita Bold"/>
              </a:rPr>
              <a:t>Suy ngẫm</a:t>
            </a:r>
          </a:p>
          <a:p>
            <a:pPr algn="r">
              <a:lnSpc>
                <a:spcPts val="5682"/>
              </a:lnSpc>
            </a:pPr>
            <a:r>
              <a:rPr lang="en-US" sz="5682">
                <a:solidFill>
                  <a:srgbClr val="077466"/>
                </a:solidFill>
                <a:latin typeface="#9Slide06 SVNKarlita Bold"/>
              </a:rPr>
              <a:t>cá nhân</a:t>
            </a:r>
          </a:p>
        </p:txBody>
      </p:sp>
      <p:pic>
        <p:nvPicPr>
          <p:cNvPr id="9" name="Picture 9"/>
          <p:cNvPicPr>
            <a:picLocks noChangeAspect="1"/>
          </p:cNvPicPr>
          <p:nvPr/>
        </p:nvPicPr>
        <p:blipFill>
          <a:blip r:embed="rId6"/>
          <a:srcRect t="2004" r="21889" b="2004"/>
          <a:stretch>
            <a:fillRect/>
          </a:stretch>
        </p:blipFill>
        <p:spPr>
          <a:xfrm rot="102136">
            <a:off x="13988166" y="3248444"/>
            <a:ext cx="6738607" cy="1795363"/>
          </a:xfrm>
          <a:prstGeom prst="rect">
            <a:avLst/>
          </a:prstGeom>
        </p:spPr>
      </p:pic>
      <p:sp>
        <p:nvSpPr>
          <p:cNvPr id="10" name="TextBox 10"/>
          <p:cNvSpPr txBox="1"/>
          <p:nvPr/>
        </p:nvSpPr>
        <p:spPr>
          <a:xfrm>
            <a:off x="14751806" y="3701953"/>
            <a:ext cx="10889354" cy="770951"/>
          </a:xfrm>
          <a:prstGeom prst="rect">
            <a:avLst/>
          </a:prstGeom>
        </p:spPr>
        <p:txBody>
          <a:bodyPr lIns="0" tIns="0" rIns="0" bIns="0" rtlCol="0" anchor="t">
            <a:spAutoFit/>
          </a:bodyPr>
          <a:lstStyle/>
          <a:p>
            <a:pPr algn="just">
              <a:lnSpc>
                <a:spcPts val="6363"/>
              </a:lnSpc>
            </a:pPr>
            <a:r>
              <a:rPr lang="en-US" sz="4299">
                <a:solidFill>
                  <a:srgbClr val="077466"/>
                </a:solidFill>
                <a:latin typeface="Roboto Condensed"/>
              </a:rPr>
              <a:t>Thời gian: 3 phút</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8100000">
            <a:off x="7358755" y="-36896"/>
            <a:ext cx="1895739" cy="1852750"/>
          </a:xfrm>
          <a:prstGeom prst="rect">
            <a:avLst/>
          </a:prstGeom>
        </p:spPr>
      </p:pic>
      <p:grpSp>
        <p:nvGrpSpPr>
          <p:cNvPr id="4" name="Group 4"/>
          <p:cNvGrpSpPr/>
          <p:nvPr/>
        </p:nvGrpSpPr>
        <p:grpSpPr>
          <a:xfrm>
            <a:off x="9631915" y="889479"/>
            <a:ext cx="8656085" cy="1621399"/>
            <a:chOff x="0" y="0"/>
            <a:chExt cx="11541446" cy="2161865"/>
          </a:xfrm>
        </p:grpSpPr>
        <p:sp>
          <p:nvSpPr>
            <p:cNvPr id="5" name="Freeform 5"/>
            <p:cNvSpPr/>
            <p:nvPr/>
          </p:nvSpPr>
          <p:spPr>
            <a:xfrm>
              <a:off x="0" y="0"/>
              <a:ext cx="11541437" cy="2161921"/>
            </a:xfrm>
            <a:custGeom>
              <a:avLst/>
              <a:gdLst/>
              <a:ahLst/>
              <a:cxnLst/>
              <a:rect l="l" t="t" r="r" b="b"/>
              <a:pathLst>
                <a:path w="11541437" h="2161921">
                  <a:moveTo>
                    <a:pt x="455031" y="0"/>
                  </a:moveTo>
                  <a:lnTo>
                    <a:pt x="11086406" y="0"/>
                  </a:lnTo>
                  <a:cubicBezTo>
                    <a:pt x="11337627" y="0"/>
                    <a:pt x="11541437" y="142367"/>
                    <a:pt x="11541437" y="318135"/>
                  </a:cubicBezTo>
                  <a:lnTo>
                    <a:pt x="11541437" y="1843786"/>
                  </a:lnTo>
                  <a:cubicBezTo>
                    <a:pt x="11541437" y="1928114"/>
                    <a:pt x="11493481" y="2009013"/>
                    <a:pt x="11408107" y="2068703"/>
                  </a:cubicBezTo>
                  <a:cubicBezTo>
                    <a:pt x="11322731" y="2128393"/>
                    <a:pt x="11207021" y="2161921"/>
                    <a:pt x="11086406" y="2161921"/>
                  </a:cubicBezTo>
                  <a:lnTo>
                    <a:pt x="455031" y="2161921"/>
                  </a:lnTo>
                  <a:cubicBezTo>
                    <a:pt x="203629" y="2161921"/>
                    <a:pt x="0" y="2019427"/>
                    <a:pt x="0" y="1843786"/>
                  </a:cubicBezTo>
                  <a:lnTo>
                    <a:pt x="0" y="318135"/>
                  </a:lnTo>
                  <a:cubicBezTo>
                    <a:pt x="0" y="142367"/>
                    <a:pt x="203629" y="0"/>
                    <a:pt x="455031" y="0"/>
                  </a:cubicBezTo>
                  <a:close/>
                </a:path>
              </a:pathLst>
            </a:custGeom>
            <a:solidFill>
              <a:srgbClr val="FFFFFF"/>
            </a:solidFill>
          </p:spPr>
        </p:sp>
      </p:grpSp>
      <p:grpSp>
        <p:nvGrpSpPr>
          <p:cNvPr id="6" name="Group 6"/>
          <p:cNvGrpSpPr/>
          <p:nvPr/>
        </p:nvGrpSpPr>
        <p:grpSpPr>
          <a:xfrm>
            <a:off x="1495855" y="2786578"/>
            <a:ext cx="15296291" cy="5549899"/>
            <a:chOff x="0" y="0"/>
            <a:chExt cx="20395054" cy="7399865"/>
          </a:xfrm>
        </p:grpSpPr>
        <p:sp>
          <p:nvSpPr>
            <p:cNvPr id="7" name="Freeform 7"/>
            <p:cNvSpPr/>
            <p:nvPr/>
          </p:nvSpPr>
          <p:spPr>
            <a:xfrm>
              <a:off x="0" y="0"/>
              <a:ext cx="20395039" cy="7399921"/>
            </a:xfrm>
            <a:custGeom>
              <a:avLst/>
              <a:gdLst/>
              <a:ahLst/>
              <a:cxnLst/>
              <a:rect l="l" t="t" r="r" b="b"/>
              <a:pathLst>
                <a:path w="20395039" h="7399921">
                  <a:moveTo>
                    <a:pt x="804092" y="0"/>
                  </a:moveTo>
                  <a:lnTo>
                    <a:pt x="19590947" y="0"/>
                  </a:lnTo>
                  <a:cubicBezTo>
                    <a:pt x="20034883" y="0"/>
                    <a:pt x="20395039" y="487309"/>
                    <a:pt x="20395039" y="1088947"/>
                  </a:cubicBezTo>
                  <a:lnTo>
                    <a:pt x="20395039" y="6311109"/>
                  </a:lnTo>
                  <a:cubicBezTo>
                    <a:pt x="20395039" y="6599756"/>
                    <a:pt x="20310297" y="6876666"/>
                    <a:pt x="20159428" y="7080979"/>
                  </a:cubicBezTo>
                  <a:cubicBezTo>
                    <a:pt x="20008562" y="7285292"/>
                    <a:pt x="19804087" y="7399921"/>
                    <a:pt x="19590947" y="7399921"/>
                  </a:cubicBezTo>
                  <a:lnTo>
                    <a:pt x="804092" y="7399921"/>
                  </a:lnTo>
                  <a:cubicBezTo>
                    <a:pt x="359835" y="7399921"/>
                    <a:pt x="0" y="6912311"/>
                    <a:pt x="0" y="6311109"/>
                  </a:cubicBezTo>
                  <a:lnTo>
                    <a:pt x="0" y="1088947"/>
                  </a:lnTo>
                  <a:cubicBezTo>
                    <a:pt x="0" y="487309"/>
                    <a:pt x="359835" y="0"/>
                    <a:pt x="804092" y="0"/>
                  </a:cubicBezTo>
                  <a:close/>
                </a:path>
              </a:pathLst>
            </a:custGeom>
            <a:solidFill>
              <a:srgbClr val="FFFFFF"/>
            </a:solidFill>
          </p:spPr>
        </p:sp>
      </p:grpSp>
      <p:sp>
        <p:nvSpPr>
          <p:cNvPr id="8" name="TextBox 8"/>
          <p:cNvSpPr txBox="1"/>
          <p:nvPr/>
        </p:nvSpPr>
        <p:spPr>
          <a:xfrm>
            <a:off x="-1077876" y="962025"/>
            <a:ext cx="11295554" cy="1218286"/>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4. LUYỆN TẬP</a:t>
            </a:r>
          </a:p>
        </p:txBody>
      </p:sp>
      <p:sp>
        <p:nvSpPr>
          <p:cNvPr id="9" name="TextBox 9"/>
          <p:cNvSpPr txBox="1"/>
          <p:nvPr/>
        </p:nvSpPr>
        <p:spPr>
          <a:xfrm>
            <a:off x="10998924" y="794139"/>
            <a:ext cx="5631683" cy="1500383"/>
          </a:xfrm>
          <a:prstGeom prst="rect">
            <a:avLst/>
          </a:prstGeom>
        </p:spPr>
        <p:txBody>
          <a:bodyPr lIns="0" tIns="0" rIns="0" bIns="0" rtlCol="0" anchor="t">
            <a:spAutoFit/>
          </a:bodyPr>
          <a:lstStyle/>
          <a:p>
            <a:pPr algn="l">
              <a:lnSpc>
                <a:spcPts val="11991"/>
              </a:lnSpc>
            </a:pPr>
            <a:r>
              <a:rPr lang="en-US" sz="7400">
                <a:solidFill>
                  <a:srgbClr val="16574E"/>
                </a:solidFill>
                <a:latin typeface="#9Slide07 Crocante"/>
              </a:rPr>
              <a:t>BINGO </a:t>
            </a:r>
          </a:p>
        </p:txBody>
      </p:sp>
      <p:sp>
        <p:nvSpPr>
          <p:cNvPr id="10" name="TextBox 10"/>
          <p:cNvSpPr txBox="1"/>
          <p:nvPr/>
        </p:nvSpPr>
        <p:spPr>
          <a:xfrm>
            <a:off x="7350319" y="956064"/>
            <a:ext cx="16723424" cy="1352553"/>
          </a:xfrm>
          <a:prstGeom prst="rect">
            <a:avLst/>
          </a:prstGeom>
        </p:spPr>
        <p:txBody>
          <a:bodyPr lIns="0" tIns="0" rIns="0" bIns="0" rtlCol="0" anchor="t">
            <a:spAutoFit/>
          </a:bodyPr>
          <a:lstStyle/>
          <a:p>
            <a:pPr algn="ctr">
              <a:lnSpc>
                <a:spcPts val="10423"/>
              </a:lnSpc>
              <a:spcBef>
                <a:spcPct val="0"/>
              </a:spcBef>
            </a:pPr>
            <a:r>
              <a:rPr lang="en-US" sz="7498">
                <a:solidFill>
                  <a:srgbClr val="E46C0A"/>
                </a:solidFill>
                <a:latin typeface="#9Slide06 SVNKarlita"/>
              </a:rPr>
              <a:t>tình bạn</a:t>
            </a:r>
          </a:p>
        </p:txBody>
      </p:sp>
      <p:sp>
        <p:nvSpPr>
          <p:cNvPr id="11" name="TextBox 11"/>
          <p:cNvSpPr txBox="1"/>
          <p:nvPr/>
        </p:nvSpPr>
        <p:spPr>
          <a:xfrm>
            <a:off x="1851263" y="2967212"/>
            <a:ext cx="14779344" cy="5243195"/>
          </a:xfrm>
          <a:prstGeom prst="rect">
            <a:avLst/>
          </a:prstGeom>
        </p:spPr>
        <p:txBody>
          <a:bodyPr lIns="0" tIns="0" rIns="0" bIns="0" rtlCol="0" anchor="t">
            <a:spAutoFit/>
          </a:bodyPr>
          <a:lstStyle/>
          <a:p>
            <a:pPr marL="755651" lvl="1" indent="-377825" algn="just">
              <a:lnSpc>
                <a:spcPts val="5215"/>
              </a:lnSpc>
              <a:buFont typeface="Arial"/>
              <a:buChar char="•"/>
            </a:pPr>
            <a:r>
              <a:rPr lang="en-US" sz="3500">
                <a:solidFill>
                  <a:srgbClr val="308C84"/>
                </a:solidFill>
                <a:latin typeface="Roboto Condensed"/>
              </a:rPr>
              <a:t>GV cung cấp cho mỗi HS 1 bảng bingo chia thành các ô, gồm 3 hàng ngang, 3 hàng dọc (tổng 9 ô)</a:t>
            </a:r>
          </a:p>
          <a:p>
            <a:pPr marL="755651" lvl="1" indent="-377825" algn="just">
              <a:lnSpc>
                <a:spcPts val="5215"/>
              </a:lnSpc>
              <a:buFont typeface="Arial"/>
              <a:buChar char="•"/>
            </a:pPr>
            <a:r>
              <a:rPr lang="en-US" sz="3500">
                <a:solidFill>
                  <a:srgbClr val="308C84"/>
                </a:solidFill>
                <a:latin typeface="Roboto Condensed"/>
              </a:rPr>
              <a:t>Mỗi ô chứa từ khóa / cụm từ khóa</a:t>
            </a:r>
          </a:p>
          <a:p>
            <a:pPr marL="755651" lvl="1" indent="-377825" algn="just">
              <a:lnSpc>
                <a:spcPts val="5215"/>
              </a:lnSpc>
              <a:buFont typeface="Arial"/>
              <a:buChar char="•"/>
            </a:pPr>
            <a:r>
              <a:rPr lang="en-US" sz="3500">
                <a:solidFill>
                  <a:srgbClr val="308C84"/>
                </a:solidFill>
                <a:latin typeface="Roboto Condensed"/>
              </a:rPr>
              <a:t>GV đặt câu hỏi có liên quan đến văn bản Điều không tính trước và thể loại truyện ngắn được thể hiện trong văn bản. HS nghe câu hỏi và tìm câu trả lời trong bảng bingo, trả lời được thì gạch ô có chứa câu trả lời đi.</a:t>
            </a:r>
          </a:p>
          <a:p>
            <a:pPr marL="755651" lvl="1" indent="-377825" algn="just">
              <a:lnSpc>
                <a:spcPts val="5215"/>
              </a:lnSpc>
              <a:buFont typeface="Arial"/>
              <a:buChar char="•"/>
            </a:pPr>
            <a:r>
              <a:rPr lang="en-US" sz="3500">
                <a:solidFill>
                  <a:srgbClr val="308C84"/>
                </a:solidFill>
                <a:latin typeface="Roboto Condensed"/>
              </a:rPr>
              <a:t>HS nào gạch được hết 1 hàng 3 ô liền nhau đầu tiên sẽ chiến thắng (hàng ngang / dọc / chéo đều chấp nhận)</a:t>
            </a:r>
          </a:p>
        </p:txBody>
      </p:sp>
      <p:pic>
        <p:nvPicPr>
          <p:cNvPr id="12" name="Picture 12"/>
          <p:cNvPicPr>
            <a:picLocks noChangeAspect="1"/>
          </p:cNvPicPr>
          <p:nvPr/>
        </p:nvPicPr>
        <p:blipFill>
          <a:blip r:embed="rId4"/>
          <a:srcRect/>
          <a:stretch>
            <a:fillRect/>
          </a:stretch>
        </p:blipFill>
        <p:spPr>
          <a:xfrm>
            <a:off x="-381000" y="7200900"/>
            <a:ext cx="19047095" cy="4026870"/>
          </a:xfrm>
          <a:prstGeom prst="rect">
            <a:avLst/>
          </a:prstGeom>
        </p:spPr>
      </p:pic>
      <p:pic>
        <p:nvPicPr>
          <p:cNvPr id="13" name="Picture 13"/>
          <p:cNvPicPr>
            <a:picLocks noChangeAspect="1"/>
          </p:cNvPicPr>
          <p:nvPr/>
        </p:nvPicPr>
        <p:blipFill>
          <a:blip r:embed="rId5"/>
          <a:srcRect r="321"/>
          <a:stretch>
            <a:fillRect/>
          </a:stretch>
        </p:blipFill>
        <p:spPr>
          <a:xfrm rot="808827">
            <a:off x="10302358" y="8462772"/>
            <a:ext cx="7315200" cy="1591056"/>
          </a:xfrm>
          <a:prstGeom prst="rect">
            <a:avLst/>
          </a:prstGeom>
        </p:spPr>
      </p:pic>
      <p:sp>
        <p:nvSpPr>
          <p:cNvPr id="14" name="TextBox 14"/>
          <p:cNvSpPr txBox="1"/>
          <p:nvPr/>
        </p:nvSpPr>
        <p:spPr>
          <a:xfrm rot="622328">
            <a:off x="5465459" y="8644859"/>
            <a:ext cx="16723424" cy="972141"/>
          </a:xfrm>
          <a:prstGeom prst="rect">
            <a:avLst/>
          </a:prstGeom>
        </p:spPr>
        <p:txBody>
          <a:bodyPr lIns="0" tIns="0" rIns="0" bIns="0" rtlCol="0" anchor="t">
            <a:spAutoFit/>
          </a:bodyPr>
          <a:lstStyle/>
          <a:p>
            <a:pPr algn="ctr">
              <a:lnSpc>
                <a:spcPts val="7644"/>
              </a:lnSpc>
              <a:spcBef>
                <a:spcPct val="0"/>
              </a:spcBef>
            </a:pPr>
            <a:r>
              <a:rPr lang="en-US" sz="5499">
                <a:solidFill>
                  <a:srgbClr val="E46C0A"/>
                </a:solidFill>
                <a:latin typeface="#9Slide06 SVNKarlita"/>
              </a:rPr>
              <a:t>Phiếu học tập 4</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8100000">
            <a:off x="7358755" y="-36896"/>
            <a:ext cx="1895739" cy="1852750"/>
          </a:xfrm>
          <a:prstGeom prst="rect">
            <a:avLst/>
          </a:prstGeom>
        </p:spPr>
      </p:pic>
      <p:grpSp>
        <p:nvGrpSpPr>
          <p:cNvPr id="4" name="Group 4"/>
          <p:cNvGrpSpPr/>
          <p:nvPr/>
        </p:nvGrpSpPr>
        <p:grpSpPr>
          <a:xfrm>
            <a:off x="9631915" y="889479"/>
            <a:ext cx="8656085" cy="2422342"/>
            <a:chOff x="0" y="0"/>
            <a:chExt cx="11541446" cy="3229789"/>
          </a:xfrm>
        </p:grpSpPr>
        <p:sp>
          <p:nvSpPr>
            <p:cNvPr id="5" name="Freeform 5"/>
            <p:cNvSpPr/>
            <p:nvPr/>
          </p:nvSpPr>
          <p:spPr>
            <a:xfrm>
              <a:off x="0" y="0"/>
              <a:ext cx="11541437" cy="3229845"/>
            </a:xfrm>
            <a:custGeom>
              <a:avLst/>
              <a:gdLst/>
              <a:ahLst/>
              <a:cxnLst/>
              <a:rect l="l" t="t" r="r" b="b"/>
              <a:pathLst>
                <a:path w="11541437" h="3229845">
                  <a:moveTo>
                    <a:pt x="455031" y="0"/>
                  </a:moveTo>
                  <a:lnTo>
                    <a:pt x="11086406" y="0"/>
                  </a:lnTo>
                  <a:cubicBezTo>
                    <a:pt x="11337627" y="0"/>
                    <a:pt x="11541437" y="212694"/>
                    <a:pt x="11541437" y="475288"/>
                  </a:cubicBezTo>
                  <a:lnTo>
                    <a:pt x="11541437" y="2754584"/>
                  </a:lnTo>
                  <a:cubicBezTo>
                    <a:pt x="11541437" y="2880569"/>
                    <a:pt x="11493481" y="3001431"/>
                    <a:pt x="11408107" y="3090606"/>
                  </a:cubicBezTo>
                  <a:cubicBezTo>
                    <a:pt x="11322731" y="3179782"/>
                    <a:pt x="11207021" y="3229845"/>
                    <a:pt x="11086406" y="3229845"/>
                  </a:cubicBezTo>
                  <a:lnTo>
                    <a:pt x="455031" y="3229845"/>
                  </a:lnTo>
                  <a:cubicBezTo>
                    <a:pt x="203629" y="3229845"/>
                    <a:pt x="0" y="3016989"/>
                    <a:pt x="0" y="2754584"/>
                  </a:cubicBezTo>
                  <a:lnTo>
                    <a:pt x="0" y="475288"/>
                  </a:lnTo>
                  <a:cubicBezTo>
                    <a:pt x="0" y="212694"/>
                    <a:pt x="203629" y="0"/>
                    <a:pt x="455031" y="0"/>
                  </a:cubicBezTo>
                  <a:close/>
                </a:path>
              </a:pathLst>
            </a:custGeom>
            <a:solidFill>
              <a:srgbClr val="FFFFFF"/>
            </a:solidFill>
          </p:spPr>
        </p:sp>
      </p:grpSp>
      <p:grpSp>
        <p:nvGrpSpPr>
          <p:cNvPr id="6" name="Group 6"/>
          <p:cNvGrpSpPr/>
          <p:nvPr/>
        </p:nvGrpSpPr>
        <p:grpSpPr>
          <a:xfrm>
            <a:off x="3126313" y="3540421"/>
            <a:ext cx="11277105" cy="4091632"/>
            <a:chOff x="0" y="0"/>
            <a:chExt cx="20395054" cy="7399865"/>
          </a:xfrm>
        </p:grpSpPr>
        <p:sp>
          <p:nvSpPr>
            <p:cNvPr id="7" name="Freeform 7"/>
            <p:cNvSpPr/>
            <p:nvPr/>
          </p:nvSpPr>
          <p:spPr>
            <a:xfrm>
              <a:off x="0" y="0"/>
              <a:ext cx="20395039" cy="7399921"/>
            </a:xfrm>
            <a:custGeom>
              <a:avLst/>
              <a:gdLst/>
              <a:ahLst/>
              <a:cxnLst/>
              <a:rect l="l" t="t" r="r" b="b"/>
              <a:pathLst>
                <a:path w="20395039" h="7399921">
                  <a:moveTo>
                    <a:pt x="804092" y="0"/>
                  </a:moveTo>
                  <a:lnTo>
                    <a:pt x="19590947" y="0"/>
                  </a:lnTo>
                  <a:cubicBezTo>
                    <a:pt x="20034883" y="0"/>
                    <a:pt x="20395039" y="487309"/>
                    <a:pt x="20395039" y="1088947"/>
                  </a:cubicBezTo>
                  <a:lnTo>
                    <a:pt x="20395039" y="6311109"/>
                  </a:lnTo>
                  <a:cubicBezTo>
                    <a:pt x="20395039" y="6599756"/>
                    <a:pt x="20310297" y="6876666"/>
                    <a:pt x="20159428" y="7080979"/>
                  </a:cubicBezTo>
                  <a:cubicBezTo>
                    <a:pt x="20008562" y="7285292"/>
                    <a:pt x="19804087" y="7399921"/>
                    <a:pt x="19590947" y="7399921"/>
                  </a:cubicBezTo>
                  <a:lnTo>
                    <a:pt x="804092" y="7399921"/>
                  </a:lnTo>
                  <a:cubicBezTo>
                    <a:pt x="359835" y="7399921"/>
                    <a:pt x="0" y="6912311"/>
                    <a:pt x="0" y="6311109"/>
                  </a:cubicBezTo>
                  <a:lnTo>
                    <a:pt x="0" y="1088947"/>
                  </a:lnTo>
                  <a:cubicBezTo>
                    <a:pt x="0" y="487309"/>
                    <a:pt x="359835" y="0"/>
                    <a:pt x="804092" y="0"/>
                  </a:cubicBezTo>
                  <a:close/>
                </a:path>
              </a:pathLst>
            </a:custGeom>
            <a:solidFill>
              <a:srgbClr val="FFFFFF"/>
            </a:solidFill>
          </p:spPr>
        </p:sp>
      </p:grpSp>
      <p:sp>
        <p:nvSpPr>
          <p:cNvPr id="8" name="TextBox 8"/>
          <p:cNvSpPr txBox="1"/>
          <p:nvPr/>
        </p:nvSpPr>
        <p:spPr>
          <a:xfrm>
            <a:off x="-944258" y="1076281"/>
            <a:ext cx="11295554" cy="1218286"/>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4. LUYỆN TẬP</a:t>
            </a:r>
          </a:p>
        </p:txBody>
      </p:sp>
      <p:sp>
        <p:nvSpPr>
          <p:cNvPr id="9" name="TextBox 9"/>
          <p:cNvSpPr txBox="1"/>
          <p:nvPr/>
        </p:nvSpPr>
        <p:spPr>
          <a:xfrm>
            <a:off x="11051762" y="771525"/>
            <a:ext cx="6703313" cy="1018978"/>
          </a:xfrm>
          <a:prstGeom prst="rect">
            <a:avLst/>
          </a:prstGeom>
        </p:spPr>
        <p:txBody>
          <a:bodyPr lIns="0" tIns="0" rIns="0" bIns="0" rtlCol="0" anchor="t">
            <a:spAutoFit/>
          </a:bodyPr>
          <a:lstStyle/>
          <a:p>
            <a:pPr algn="l">
              <a:lnSpc>
                <a:spcPts val="8101"/>
              </a:lnSpc>
            </a:pPr>
            <a:r>
              <a:rPr lang="en-US" sz="5000">
                <a:solidFill>
                  <a:srgbClr val="16574E"/>
                </a:solidFill>
                <a:latin typeface="#9Slide07 Crocante"/>
              </a:rPr>
              <a:t>Đặc trưng thể loại</a:t>
            </a:r>
          </a:p>
        </p:txBody>
      </p:sp>
      <p:pic>
        <p:nvPicPr>
          <p:cNvPr id="10" name="Picture 10"/>
          <p:cNvPicPr>
            <a:picLocks noChangeAspect="1"/>
          </p:cNvPicPr>
          <p:nvPr/>
        </p:nvPicPr>
        <p:blipFill>
          <a:blip r:embed="rId4"/>
          <a:srcRect/>
          <a:stretch>
            <a:fillRect/>
          </a:stretch>
        </p:blipFill>
        <p:spPr>
          <a:xfrm>
            <a:off x="-230309" y="7087720"/>
            <a:ext cx="19047095" cy="4026870"/>
          </a:xfrm>
          <a:prstGeom prst="rect">
            <a:avLst/>
          </a:prstGeom>
        </p:spPr>
      </p:pic>
      <p:pic>
        <p:nvPicPr>
          <p:cNvPr id="11" name="Picture 11"/>
          <p:cNvPicPr>
            <a:picLocks noChangeAspect="1"/>
          </p:cNvPicPr>
          <p:nvPr/>
        </p:nvPicPr>
        <p:blipFill>
          <a:blip r:embed="rId5"/>
          <a:srcRect r="321"/>
          <a:stretch>
            <a:fillRect/>
          </a:stretch>
        </p:blipFill>
        <p:spPr>
          <a:xfrm rot="98196">
            <a:off x="10302358" y="7964791"/>
            <a:ext cx="7315200" cy="1591056"/>
          </a:xfrm>
          <a:prstGeom prst="rect">
            <a:avLst/>
          </a:prstGeom>
        </p:spPr>
      </p:pic>
      <p:pic>
        <p:nvPicPr>
          <p:cNvPr id="12" name="Picture 12"/>
          <p:cNvPicPr>
            <a:picLocks noChangeAspect="1"/>
          </p:cNvPicPr>
          <p:nvPr/>
        </p:nvPicPr>
        <p:blipFill>
          <a:blip r:embed="rId5"/>
          <a:srcRect r="321"/>
          <a:stretch>
            <a:fillRect/>
          </a:stretch>
        </p:blipFill>
        <p:spPr>
          <a:xfrm rot="98196">
            <a:off x="10745818" y="8291498"/>
            <a:ext cx="7315200" cy="1591056"/>
          </a:xfrm>
          <a:prstGeom prst="rect">
            <a:avLst/>
          </a:prstGeom>
        </p:spPr>
      </p:pic>
      <p:sp>
        <p:nvSpPr>
          <p:cNvPr id="13" name="TextBox 13"/>
          <p:cNvSpPr txBox="1"/>
          <p:nvPr/>
        </p:nvSpPr>
        <p:spPr>
          <a:xfrm>
            <a:off x="5373664" y="8184503"/>
            <a:ext cx="16723424" cy="972141"/>
          </a:xfrm>
          <a:prstGeom prst="rect">
            <a:avLst/>
          </a:prstGeom>
        </p:spPr>
        <p:txBody>
          <a:bodyPr lIns="0" tIns="0" rIns="0" bIns="0" rtlCol="0" anchor="t">
            <a:spAutoFit/>
          </a:bodyPr>
          <a:lstStyle/>
          <a:p>
            <a:pPr algn="ctr">
              <a:lnSpc>
                <a:spcPts val="7644"/>
              </a:lnSpc>
              <a:spcBef>
                <a:spcPct val="0"/>
              </a:spcBef>
            </a:pPr>
            <a:r>
              <a:rPr lang="en-US" sz="5499">
                <a:solidFill>
                  <a:srgbClr val="077466"/>
                </a:solidFill>
                <a:latin typeface="#9Slide06 SVNKarlita"/>
              </a:rPr>
              <a:t>Phiếu học tập 2</a:t>
            </a:r>
          </a:p>
        </p:txBody>
      </p:sp>
      <p:sp>
        <p:nvSpPr>
          <p:cNvPr id="14" name="TextBox 14"/>
          <p:cNvSpPr txBox="1"/>
          <p:nvPr/>
        </p:nvSpPr>
        <p:spPr>
          <a:xfrm>
            <a:off x="3359997" y="3831052"/>
            <a:ext cx="10809737" cy="3229434"/>
          </a:xfrm>
          <a:prstGeom prst="rect">
            <a:avLst/>
          </a:prstGeom>
        </p:spPr>
        <p:txBody>
          <a:bodyPr lIns="0" tIns="0" rIns="0" bIns="0" rtlCol="0" anchor="t">
            <a:spAutoFit/>
          </a:bodyPr>
          <a:lstStyle/>
          <a:p>
            <a:pPr algn="just">
              <a:lnSpc>
                <a:spcPts val="6519"/>
              </a:lnSpc>
            </a:pPr>
            <a:r>
              <a:rPr lang="en-US" sz="3999">
                <a:solidFill>
                  <a:srgbClr val="077466"/>
                </a:solidFill>
                <a:latin typeface="Roboto Condensed"/>
              </a:rPr>
              <a:t>Chia sẻ về đặc điểm thể loại truyện được thể hiện trong văn bản </a:t>
            </a:r>
            <a:r>
              <a:rPr lang="en-US" sz="3999">
                <a:solidFill>
                  <a:srgbClr val="077466"/>
                </a:solidFill>
                <a:latin typeface="Roboto Condensed Italics"/>
              </a:rPr>
              <a:t>Điều không tính trước</a:t>
            </a:r>
            <a:r>
              <a:rPr lang="en-US" sz="3999">
                <a:solidFill>
                  <a:srgbClr val="077466"/>
                </a:solidFill>
                <a:latin typeface="Roboto Condensed"/>
              </a:rPr>
              <a:t> đồng thời trình bày suy ngẫm về cuộc sống sau khi đọc lại câu chuyện đó (phiếu học tập số 2)</a:t>
            </a:r>
          </a:p>
        </p:txBody>
      </p:sp>
      <p:sp>
        <p:nvSpPr>
          <p:cNvPr id="15" name="TextBox 15"/>
          <p:cNvSpPr txBox="1"/>
          <p:nvPr/>
        </p:nvSpPr>
        <p:spPr>
          <a:xfrm>
            <a:off x="10724590" y="1704778"/>
            <a:ext cx="6021573" cy="1402715"/>
          </a:xfrm>
          <a:prstGeom prst="rect">
            <a:avLst/>
          </a:prstGeom>
        </p:spPr>
        <p:txBody>
          <a:bodyPr lIns="0" tIns="0" rIns="0" bIns="0" rtlCol="0" anchor="t">
            <a:spAutoFit/>
          </a:bodyPr>
          <a:lstStyle/>
          <a:p>
            <a:pPr marL="863599" lvl="1" indent="-431800" algn="just">
              <a:lnSpc>
                <a:spcPts val="5679"/>
              </a:lnSpc>
              <a:buFont typeface="Arial"/>
              <a:buChar char="•"/>
            </a:pPr>
            <a:r>
              <a:rPr lang="en-US" sz="3999">
                <a:solidFill>
                  <a:srgbClr val="077466"/>
                </a:solidFill>
                <a:latin typeface="Roboto Condensed"/>
              </a:rPr>
              <a:t>Hoạt động theo bàn</a:t>
            </a:r>
          </a:p>
          <a:p>
            <a:pPr marL="863599" lvl="1" indent="-431800" algn="just">
              <a:lnSpc>
                <a:spcPts val="5679"/>
              </a:lnSpc>
              <a:buFont typeface="Arial"/>
              <a:buChar char="•"/>
            </a:pPr>
            <a:r>
              <a:rPr lang="en-US" sz="3999">
                <a:solidFill>
                  <a:srgbClr val="077466"/>
                </a:solidFill>
                <a:latin typeface="Roboto Condensed"/>
              </a:rPr>
              <a:t>Thời gian: 3 phút</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8100000">
            <a:off x="7358755" y="-36896"/>
            <a:ext cx="1895739" cy="1852750"/>
          </a:xfrm>
          <a:prstGeom prst="rect">
            <a:avLst/>
          </a:prstGeom>
        </p:spPr>
      </p:pic>
      <p:grpSp>
        <p:nvGrpSpPr>
          <p:cNvPr id="4" name="Group 4"/>
          <p:cNvGrpSpPr/>
          <p:nvPr/>
        </p:nvGrpSpPr>
        <p:grpSpPr>
          <a:xfrm>
            <a:off x="9631915" y="889479"/>
            <a:ext cx="8656085" cy="2422342"/>
            <a:chOff x="0" y="0"/>
            <a:chExt cx="11541446" cy="3229789"/>
          </a:xfrm>
        </p:grpSpPr>
        <p:sp>
          <p:nvSpPr>
            <p:cNvPr id="5" name="Freeform 5"/>
            <p:cNvSpPr/>
            <p:nvPr/>
          </p:nvSpPr>
          <p:spPr>
            <a:xfrm>
              <a:off x="0" y="0"/>
              <a:ext cx="11541437" cy="3229845"/>
            </a:xfrm>
            <a:custGeom>
              <a:avLst/>
              <a:gdLst/>
              <a:ahLst/>
              <a:cxnLst/>
              <a:rect l="l" t="t" r="r" b="b"/>
              <a:pathLst>
                <a:path w="11541437" h="3229845">
                  <a:moveTo>
                    <a:pt x="455031" y="0"/>
                  </a:moveTo>
                  <a:lnTo>
                    <a:pt x="11086406" y="0"/>
                  </a:lnTo>
                  <a:cubicBezTo>
                    <a:pt x="11337627" y="0"/>
                    <a:pt x="11541437" y="212694"/>
                    <a:pt x="11541437" y="475288"/>
                  </a:cubicBezTo>
                  <a:lnTo>
                    <a:pt x="11541437" y="2754584"/>
                  </a:lnTo>
                  <a:cubicBezTo>
                    <a:pt x="11541437" y="2880569"/>
                    <a:pt x="11493481" y="3001431"/>
                    <a:pt x="11408107" y="3090606"/>
                  </a:cubicBezTo>
                  <a:cubicBezTo>
                    <a:pt x="11322731" y="3179782"/>
                    <a:pt x="11207021" y="3229845"/>
                    <a:pt x="11086406" y="3229845"/>
                  </a:cubicBezTo>
                  <a:lnTo>
                    <a:pt x="455031" y="3229845"/>
                  </a:lnTo>
                  <a:cubicBezTo>
                    <a:pt x="203629" y="3229845"/>
                    <a:pt x="0" y="3016989"/>
                    <a:pt x="0" y="2754584"/>
                  </a:cubicBezTo>
                  <a:lnTo>
                    <a:pt x="0" y="475288"/>
                  </a:lnTo>
                  <a:cubicBezTo>
                    <a:pt x="0" y="212694"/>
                    <a:pt x="203629" y="0"/>
                    <a:pt x="455031" y="0"/>
                  </a:cubicBezTo>
                  <a:close/>
                </a:path>
              </a:pathLst>
            </a:custGeom>
            <a:solidFill>
              <a:srgbClr val="FFFFFF"/>
            </a:solidFill>
          </p:spPr>
        </p:sp>
      </p:grpSp>
      <p:sp>
        <p:nvSpPr>
          <p:cNvPr id="6" name="TextBox 6"/>
          <p:cNvSpPr txBox="1"/>
          <p:nvPr/>
        </p:nvSpPr>
        <p:spPr>
          <a:xfrm>
            <a:off x="-944258" y="1076281"/>
            <a:ext cx="11295554" cy="1218286"/>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4. LUYỆN TẬP</a:t>
            </a:r>
          </a:p>
        </p:txBody>
      </p:sp>
      <p:sp>
        <p:nvSpPr>
          <p:cNvPr id="7" name="TextBox 7"/>
          <p:cNvSpPr txBox="1"/>
          <p:nvPr/>
        </p:nvSpPr>
        <p:spPr>
          <a:xfrm>
            <a:off x="11051762" y="771525"/>
            <a:ext cx="6703313" cy="1018978"/>
          </a:xfrm>
          <a:prstGeom prst="rect">
            <a:avLst/>
          </a:prstGeom>
        </p:spPr>
        <p:txBody>
          <a:bodyPr lIns="0" tIns="0" rIns="0" bIns="0" rtlCol="0" anchor="t">
            <a:spAutoFit/>
          </a:bodyPr>
          <a:lstStyle/>
          <a:p>
            <a:pPr algn="l">
              <a:lnSpc>
                <a:spcPts val="8101"/>
              </a:lnSpc>
            </a:pPr>
            <a:r>
              <a:rPr lang="en-US" sz="5000">
                <a:solidFill>
                  <a:srgbClr val="16574E"/>
                </a:solidFill>
                <a:latin typeface="#9Slide07 Crocante"/>
              </a:rPr>
              <a:t>KẾT NỐI ĐỌC - VIẾT</a:t>
            </a:r>
          </a:p>
        </p:txBody>
      </p:sp>
      <p:pic>
        <p:nvPicPr>
          <p:cNvPr id="8" name="Picture 8"/>
          <p:cNvPicPr>
            <a:picLocks noChangeAspect="1"/>
          </p:cNvPicPr>
          <p:nvPr/>
        </p:nvPicPr>
        <p:blipFill>
          <a:blip r:embed="rId4"/>
          <a:srcRect/>
          <a:stretch>
            <a:fillRect/>
          </a:stretch>
        </p:blipFill>
        <p:spPr>
          <a:xfrm>
            <a:off x="-230309" y="7087720"/>
            <a:ext cx="19047095" cy="4026870"/>
          </a:xfrm>
          <a:prstGeom prst="rect">
            <a:avLst/>
          </a:prstGeom>
        </p:spPr>
      </p:pic>
      <p:pic>
        <p:nvPicPr>
          <p:cNvPr id="9" name="Picture 9"/>
          <p:cNvPicPr>
            <a:picLocks noChangeAspect="1"/>
          </p:cNvPicPr>
          <p:nvPr/>
        </p:nvPicPr>
        <p:blipFill>
          <a:blip r:embed="rId5"/>
          <a:srcRect r="321"/>
          <a:stretch>
            <a:fillRect/>
          </a:stretch>
        </p:blipFill>
        <p:spPr>
          <a:xfrm rot="98196">
            <a:off x="10302358" y="7806465"/>
            <a:ext cx="7315200" cy="1591056"/>
          </a:xfrm>
          <a:prstGeom prst="rect">
            <a:avLst/>
          </a:prstGeom>
        </p:spPr>
      </p:pic>
      <p:pic>
        <p:nvPicPr>
          <p:cNvPr id="10" name="Picture 10"/>
          <p:cNvPicPr>
            <a:picLocks noChangeAspect="1"/>
          </p:cNvPicPr>
          <p:nvPr/>
        </p:nvPicPr>
        <p:blipFill>
          <a:blip r:embed="rId5"/>
          <a:srcRect r="321"/>
          <a:stretch>
            <a:fillRect/>
          </a:stretch>
        </p:blipFill>
        <p:spPr>
          <a:xfrm rot="98196">
            <a:off x="10745818" y="8291498"/>
            <a:ext cx="7315200" cy="1591056"/>
          </a:xfrm>
          <a:prstGeom prst="rect">
            <a:avLst/>
          </a:prstGeom>
        </p:spPr>
      </p:pic>
      <p:sp>
        <p:nvSpPr>
          <p:cNvPr id="11" name="TextBox 11"/>
          <p:cNvSpPr txBox="1"/>
          <p:nvPr/>
        </p:nvSpPr>
        <p:spPr>
          <a:xfrm>
            <a:off x="5154463" y="8044485"/>
            <a:ext cx="16723424" cy="972141"/>
          </a:xfrm>
          <a:prstGeom prst="rect">
            <a:avLst/>
          </a:prstGeom>
        </p:spPr>
        <p:txBody>
          <a:bodyPr lIns="0" tIns="0" rIns="0" bIns="0" rtlCol="0" anchor="t">
            <a:spAutoFit/>
          </a:bodyPr>
          <a:lstStyle/>
          <a:p>
            <a:pPr algn="ctr">
              <a:lnSpc>
                <a:spcPts val="7644"/>
              </a:lnSpc>
              <a:spcBef>
                <a:spcPct val="0"/>
              </a:spcBef>
            </a:pPr>
            <a:r>
              <a:rPr lang="en-US" sz="5499">
                <a:solidFill>
                  <a:srgbClr val="077466"/>
                </a:solidFill>
                <a:latin typeface="#9Slide06 SVNKarlita"/>
              </a:rPr>
              <a:t>Phiếu học tập 3</a:t>
            </a:r>
          </a:p>
        </p:txBody>
      </p:sp>
      <p:pic>
        <p:nvPicPr>
          <p:cNvPr id="12" name="Picture 12"/>
          <p:cNvPicPr>
            <a:picLocks noChangeAspect="1"/>
          </p:cNvPicPr>
          <p:nvPr/>
        </p:nvPicPr>
        <p:blipFill>
          <a:blip r:embed="rId6"/>
          <a:srcRect r="82"/>
          <a:stretch>
            <a:fillRect/>
          </a:stretch>
        </p:blipFill>
        <p:spPr>
          <a:xfrm>
            <a:off x="1881020" y="2994435"/>
            <a:ext cx="11635154" cy="6092590"/>
          </a:xfrm>
          <a:prstGeom prst="rect">
            <a:avLst/>
          </a:prstGeom>
        </p:spPr>
      </p:pic>
      <p:sp>
        <p:nvSpPr>
          <p:cNvPr id="13" name="TextBox 13"/>
          <p:cNvSpPr txBox="1"/>
          <p:nvPr/>
        </p:nvSpPr>
        <p:spPr>
          <a:xfrm>
            <a:off x="3243210" y="4216185"/>
            <a:ext cx="8910776" cy="2410328"/>
          </a:xfrm>
          <a:prstGeom prst="rect">
            <a:avLst/>
          </a:prstGeom>
        </p:spPr>
        <p:txBody>
          <a:bodyPr lIns="0" tIns="0" rIns="0" bIns="0" rtlCol="0" anchor="t">
            <a:spAutoFit/>
          </a:bodyPr>
          <a:lstStyle/>
          <a:p>
            <a:pPr algn="just">
              <a:lnSpc>
                <a:spcPts val="6519"/>
              </a:lnSpc>
            </a:pPr>
            <a:r>
              <a:rPr lang="en-US" sz="3999">
                <a:solidFill>
                  <a:srgbClr val="077466"/>
                </a:solidFill>
                <a:latin typeface="Roboto Condensed"/>
              </a:rPr>
              <a:t>Viết đoạn văn khoảng 5-7 câu chia sẻ về một bài học em ấn tượng nhất qua văn bản </a:t>
            </a:r>
            <a:r>
              <a:rPr lang="en-US" sz="3999">
                <a:solidFill>
                  <a:srgbClr val="077466"/>
                </a:solidFill>
                <a:latin typeface="Roboto Condensed Italics"/>
              </a:rPr>
              <a:t>“Điều không tính trước".</a:t>
            </a:r>
          </a:p>
        </p:txBody>
      </p:sp>
      <p:sp>
        <p:nvSpPr>
          <p:cNvPr id="14" name="TextBox 14"/>
          <p:cNvSpPr txBox="1"/>
          <p:nvPr/>
        </p:nvSpPr>
        <p:spPr>
          <a:xfrm>
            <a:off x="11617214" y="1704778"/>
            <a:ext cx="5351319" cy="1402495"/>
          </a:xfrm>
          <a:prstGeom prst="rect">
            <a:avLst/>
          </a:prstGeom>
        </p:spPr>
        <p:txBody>
          <a:bodyPr lIns="0" tIns="0" rIns="0" bIns="0" rtlCol="0" anchor="t">
            <a:spAutoFit/>
          </a:bodyPr>
          <a:lstStyle/>
          <a:p>
            <a:pPr marL="863599" lvl="1" indent="-431800" algn="just">
              <a:lnSpc>
                <a:spcPts val="5679"/>
              </a:lnSpc>
              <a:buFont typeface="Arial"/>
              <a:buChar char="•"/>
            </a:pPr>
            <a:r>
              <a:rPr lang="en-US" sz="3999">
                <a:solidFill>
                  <a:srgbClr val="077466"/>
                </a:solidFill>
                <a:latin typeface="Roboto Condensed"/>
              </a:rPr>
              <a:t>Hoạt động Cá nhân</a:t>
            </a:r>
          </a:p>
          <a:p>
            <a:pPr marL="863599" lvl="1" indent="-431800" algn="just">
              <a:lnSpc>
                <a:spcPts val="5679"/>
              </a:lnSpc>
              <a:buFont typeface="Arial"/>
              <a:buChar char="•"/>
            </a:pPr>
            <a:r>
              <a:rPr lang="en-US" sz="3999">
                <a:solidFill>
                  <a:srgbClr val="077466"/>
                </a:solidFill>
                <a:latin typeface="Roboto Condensed"/>
              </a:rPr>
              <a:t>Thời gian: 7 phút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8100000">
            <a:off x="7358755" y="-36896"/>
            <a:ext cx="1895739" cy="1852750"/>
          </a:xfrm>
          <a:prstGeom prst="rect">
            <a:avLst/>
          </a:prstGeom>
        </p:spPr>
      </p:pic>
      <p:grpSp>
        <p:nvGrpSpPr>
          <p:cNvPr id="4" name="Group 4"/>
          <p:cNvGrpSpPr/>
          <p:nvPr/>
        </p:nvGrpSpPr>
        <p:grpSpPr>
          <a:xfrm>
            <a:off x="9631915" y="738024"/>
            <a:ext cx="8656085" cy="2104956"/>
            <a:chOff x="0" y="0"/>
            <a:chExt cx="11541446" cy="2806608"/>
          </a:xfrm>
        </p:grpSpPr>
        <p:sp>
          <p:nvSpPr>
            <p:cNvPr id="5" name="Freeform 5"/>
            <p:cNvSpPr/>
            <p:nvPr/>
          </p:nvSpPr>
          <p:spPr>
            <a:xfrm>
              <a:off x="0" y="0"/>
              <a:ext cx="11541437" cy="2806664"/>
            </a:xfrm>
            <a:custGeom>
              <a:avLst/>
              <a:gdLst/>
              <a:ahLst/>
              <a:cxnLst/>
              <a:rect l="l" t="t" r="r" b="b"/>
              <a:pathLst>
                <a:path w="11541437" h="2806664">
                  <a:moveTo>
                    <a:pt x="455031" y="0"/>
                  </a:moveTo>
                  <a:lnTo>
                    <a:pt x="11086406" y="0"/>
                  </a:lnTo>
                  <a:cubicBezTo>
                    <a:pt x="11337627" y="0"/>
                    <a:pt x="11541437" y="184826"/>
                    <a:pt x="11541437" y="413014"/>
                  </a:cubicBezTo>
                  <a:lnTo>
                    <a:pt x="11541437" y="2393667"/>
                  </a:lnTo>
                  <a:cubicBezTo>
                    <a:pt x="11541437" y="2503144"/>
                    <a:pt x="11493481" y="2608170"/>
                    <a:pt x="11408107" y="2685662"/>
                  </a:cubicBezTo>
                  <a:cubicBezTo>
                    <a:pt x="11322731" y="2763153"/>
                    <a:pt x="11207021" y="2806664"/>
                    <a:pt x="11086406" y="2806664"/>
                  </a:cubicBezTo>
                  <a:lnTo>
                    <a:pt x="455031" y="2806664"/>
                  </a:lnTo>
                  <a:cubicBezTo>
                    <a:pt x="203629" y="2806664"/>
                    <a:pt x="0" y="2621690"/>
                    <a:pt x="0" y="2393667"/>
                  </a:cubicBezTo>
                  <a:lnTo>
                    <a:pt x="0" y="413014"/>
                  </a:lnTo>
                  <a:cubicBezTo>
                    <a:pt x="0" y="184826"/>
                    <a:pt x="203629" y="0"/>
                    <a:pt x="455031" y="0"/>
                  </a:cubicBezTo>
                  <a:close/>
                </a:path>
              </a:pathLst>
            </a:custGeom>
            <a:solidFill>
              <a:srgbClr val="FFFFFF"/>
            </a:solidFill>
          </p:spPr>
        </p:sp>
      </p:grpSp>
      <p:pic>
        <p:nvPicPr>
          <p:cNvPr id="6" name="Picture 6"/>
          <p:cNvPicPr>
            <a:picLocks noChangeAspect="1"/>
          </p:cNvPicPr>
          <p:nvPr/>
        </p:nvPicPr>
        <p:blipFill>
          <a:blip r:embed="rId4"/>
          <a:srcRect/>
          <a:stretch>
            <a:fillRect/>
          </a:stretch>
        </p:blipFill>
        <p:spPr>
          <a:xfrm>
            <a:off x="-230309" y="7087720"/>
            <a:ext cx="19047095" cy="4026870"/>
          </a:xfrm>
          <a:prstGeom prst="rect">
            <a:avLst/>
          </a:prstGeom>
        </p:spPr>
      </p:pic>
      <p:graphicFrame>
        <p:nvGraphicFramePr>
          <p:cNvPr id="7" name="Table 7"/>
          <p:cNvGraphicFramePr>
            <a:graphicFrameLocks noGrp="1"/>
          </p:cNvGraphicFramePr>
          <p:nvPr/>
        </p:nvGraphicFramePr>
        <p:xfrm>
          <a:off x="1981668" y="2994435"/>
          <a:ext cx="14324663" cy="7038976"/>
        </p:xfrm>
        <a:graphic>
          <a:graphicData uri="http://schemas.openxmlformats.org/drawingml/2006/table">
            <a:tbl>
              <a:tblPr/>
              <a:tblGrid>
                <a:gridCol w="3648253">
                  <a:extLst>
                    <a:ext uri="{9D8B030D-6E8A-4147-A177-3AD203B41FA5}">
                      <a16:colId xmlns:a16="http://schemas.microsoft.com/office/drawing/2014/main" xmlns="" val="20000"/>
                    </a:ext>
                  </a:extLst>
                </a:gridCol>
                <a:gridCol w="10676410">
                  <a:extLst>
                    <a:ext uri="{9D8B030D-6E8A-4147-A177-3AD203B41FA5}">
                      <a16:colId xmlns:a16="http://schemas.microsoft.com/office/drawing/2014/main" xmlns="" val="20001"/>
                    </a:ext>
                  </a:extLst>
                </a:gridCol>
              </a:tblGrid>
              <a:tr h="1723831">
                <a:tc>
                  <a:txBody>
                    <a:bodyPr/>
                    <a:lstStyle/>
                    <a:p>
                      <a:pPr algn="ctr">
                        <a:lnSpc>
                          <a:spcPts val="4900"/>
                        </a:lnSpc>
                        <a:defRPr/>
                      </a:pPr>
                      <a:r>
                        <a:rPr lang="en-US" sz="3500">
                          <a:solidFill>
                            <a:srgbClr val="000000">
                              <a:alpha val="75686"/>
                            </a:srgbClr>
                          </a:solidFill>
                          <a:latin typeface="Roboto Condensed Bold"/>
                        </a:rPr>
                        <a:t>Mở đoạn</a:t>
                      </a:r>
                      <a:endParaRPr lang="en-US" sz="1100"/>
                    </a:p>
                    <a:p>
                      <a:pPr algn="ctr">
                        <a:lnSpc>
                          <a:spcPts val="4900"/>
                        </a:lnSpc>
                      </a:pPr>
                      <a:r>
                        <a:rPr lang="en-US" sz="3500">
                          <a:solidFill>
                            <a:srgbClr val="000000">
                              <a:alpha val="75686"/>
                            </a:srgbClr>
                          </a:solidFill>
                          <a:latin typeface="Roboto Condensed Bold"/>
                        </a:rPr>
                        <a:t>(1 câu)</a:t>
                      </a:r>
                    </a:p>
                  </a:txBody>
                  <a:tcPr marL="190500" marR="190500" marT="190500" marB="190500" anchor="ctr">
                    <a:lnL w="38100" cap="flat" cmpd="sng" algn="ctr">
                      <a:solidFill>
                        <a:srgbClr val="077466"/>
                      </a:solidFill>
                      <a:prstDash val="solid"/>
                      <a:round/>
                      <a:headEnd type="none" w="med" len="med"/>
                      <a:tailEnd type="none" w="med" len="med"/>
                    </a:lnL>
                    <a:lnR w="38100" cap="flat" cmpd="sng" algn="ctr">
                      <a:solidFill>
                        <a:srgbClr val="077466"/>
                      </a:solidFill>
                      <a:prstDash val="solid"/>
                      <a:round/>
                      <a:headEnd type="none" w="med" len="med"/>
                      <a:tailEnd type="none" w="med" len="med"/>
                    </a:lnR>
                    <a:lnT w="38100" cap="flat" cmpd="sng" algn="ctr">
                      <a:solidFill>
                        <a:srgbClr val="077466"/>
                      </a:solidFill>
                      <a:prstDash val="solid"/>
                      <a:round/>
                      <a:headEnd type="none" w="med" len="med"/>
                      <a:tailEnd type="none" w="med" len="med"/>
                    </a:lnT>
                    <a:lnB w="38100" cap="flat" cmpd="sng" algn="ctr">
                      <a:solidFill>
                        <a:srgbClr val="077466"/>
                      </a:solidFill>
                      <a:prstDash val="solid"/>
                      <a:round/>
                      <a:headEnd type="none" w="med" len="med"/>
                      <a:tailEnd type="none" w="med" len="med"/>
                    </a:lnB>
                    <a:solidFill>
                      <a:srgbClr val="A5E6AE">
                        <a:alpha val="75686"/>
                      </a:srgbClr>
                    </a:solidFill>
                  </a:tcPr>
                </a:tc>
                <a:tc>
                  <a:txBody>
                    <a:bodyPr/>
                    <a:lstStyle/>
                    <a:p>
                      <a:pPr algn="just">
                        <a:lnSpc>
                          <a:spcPts val="4900"/>
                        </a:lnSpc>
                        <a:defRPr/>
                      </a:pPr>
                      <a:r>
                        <a:rPr lang="en-US" sz="3500">
                          <a:solidFill>
                            <a:srgbClr val="000000">
                              <a:alpha val="75686"/>
                            </a:srgbClr>
                          </a:solidFill>
                          <a:latin typeface="Roboto Condensed"/>
                        </a:rPr>
                        <a:t>Giới thiệu tác giả tác phẩm, dẫn dắt đến bài học em </a:t>
                      </a:r>
                      <a:endParaRPr lang="en-US" sz="1100"/>
                    </a:p>
                    <a:p>
                      <a:pPr algn="just">
                        <a:lnSpc>
                          <a:spcPts val="4900"/>
                        </a:lnSpc>
                      </a:pPr>
                      <a:r>
                        <a:rPr lang="en-US" sz="3500">
                          <a:solidFill>
                            <a:srgbClr val="000000">
                              <a:alpha val="75686"/>
                            </a:srgbClr>
                          </a:solidFill>
                          <a:latin typeface="Roboto Condensed"/>
                        </a:rPr>
                        <a:t>ấn tượng nhất.</a:t>
                      </a:r>
                    </a:p>
                  </a:txBody>
                  <a:tcPr marL="190500" marR="190500" marT="190500" marB="190500" anchor="ctr">
                    <a:lnL w="38100" cap="flat" cmpd="sng" algn="ctr">
                      <a:solidFill>
                        <a:srgbClr val="077466"/>
                      </a:solidFill>
                      <a:prstDash val="solid"/>
                      <a:round/>
                      <a:headEnd type="none" w="med" len="med"/>
                      <a:tailEnd type="none" w="med" len="med"/>
                    </a:lnL>
                    <a:lnR w="38100" cap="flat" cmpd="sng" algn="ctr">
                      <a:solidFill>
                        <a:srgbClr val="077466"/>
                      </a:solidFill>
                      <a:prstDash val="solid"/>
                      <a:round/>
                      <a:headEnd type="none" w="med" len="med"/>
                      <a:tailEnd type="none" w="med" len="med"/>
                    </a:lnR>
                    <a:lnT w="38100" cap="flat" cmpd="sng" algn="ctr">
                      <a:solidFill>
                        <a:srgbClr val="077466"/>
                      </a:solidFill>
                      <a:prstDash val="solid"/>
                      <a:round/>
                      <a:headEnd type="none" w="med" len="med"/>
                      <a:tailEnd type="none" w="med" len="med"/>
                    </a:lnT>
                    <a:lnB w="38100" cap="flat" cmpd="sng" algn="ctr">
                      <a:solidFill>
                        <a:srgbClr val="077466"/>
                      </a:solidFill>
                      <a:prstDash val="solid"/>
                      <a:round/>
                      <a:headEnd type="none" w="med" len="med"/>
                      <a:tailEnd type="none" w="med" len="med"/>
                    </a:lnB>
                    <a:solidFill>
                      <a:srgbClr val="FFF4EA">
                        <a:alpha val="75686"/>
                      </a:srgbClr>
                    </a:solidFill>
                  </a:tcPr>
                </a:tc>
                <a:extLst>
                  <a:ext uri="{0D108BD9-81ED-4DB2-BD59-A6C34878D82A}">
                    <a16:rowId xmlns:a16="http://schemas.microsoft.com/office/drawing/2014/main" xmlns="" val="10000"/>
                  </a:ext>
                </a:extLst>
              </a:tr>
              <a:tr h="3591314">
                <a:tc>
                  <a:txBody>
                    <a:bodyPr/>
                    <a:lstStyle/>
                    <a:p>
                      <a:pPr algn="ctr">
                        <a:lnSpc>
                          <a:spcPts val="4900"/>
                        </a:lnSpc>
                        <a:defRPr/>
                      </a:pPr>
                      <a:r>
                        <a:rPr lang="en-US" sz="3500">
                          <a:solidFill>
                            <a:srgbClr val="000000">
                              <a:alpha val="75686"/>
                            </a:srgbClr>
                          </a:solidFill>
                          <a:latin typeface="Roboto Condensed Bold"/>
                        </a:rPr>
                        <a:t>Thân đoạn</a:t>
                      </a:r>
                      <a:endParaRPr lang="en-US" sz="1100"/>
                    </a:p>
                    <a:p>
                      <a:pPr algn="ctr">
                        <a:lnSpc>
                          <a:spcPts val="4900"/>
                        </a:lnSpc>
                      </a:pPr>
                      <a:r>
                        <a:rPr lang="en-US" sz="3500">
                          <a:solidFill>
                            <a:srgbClr val="000000">
                              <a:alpha val="75686"/>
                            </a:srgbClr>
                          </a:solidFill>
                          <a:latin typeface="Roboto Condensed Bold"/>
                        </a:rPr>
                        <a:t>(3-5 câu)</a:t>
                      </a:r>
                    </a:p>
                  </a:txBody>
                  <a:tcPr marL="190500" marR="190500" marT="190500" marB="190500" anchor="ctr">
                    <a:lnL w="38100" cap="flat" cmpd="sng" algn="ctr">
                      <a:solidFill>
                        <a:srgbClr val="077466"/>
                      </a:solidFill>
                      <a:prstDash val="solid"/>
                      <a:round/>
                      <a:headEnd type="none" w="med" len="med"/>
                      <a:tailEnd type="none" w="med" len="med"/>
                    </a:lnL>
                    <a:lnR w="38100" cap="flat" cmpd="sng" algn="ctr">
                      <a:solidFill>
                        <a:srgbClr val="077466"/>
                      </a:solidFill>
                      <a:prstDash val="solid"/>
                      <a:round/>
                      <a:headEnd type="none" w="med" len="med"/>
                      <a:tailEnd type="none" w="med" len="med"/>
                    </a:lnR>
                    <a:lnT w="38100" cap="flat" cmpd="sng" algn="ctr">
                      <a:solidFill>
                        <a:srgbClr val="077466"/>
                      </a:solidFill>
                      <a:prstDash val="solid"/>
                      <a:round/>
                      <a:headEnd type="none" w="med" len="med"/>
                      <a:tailEnd type="none" w="med" len="med"/>
                    </a:lnT>
                    <a:lnB w="38100" cap="flat" cmpd="sng" algn="ctr">
                      <a:solidFill>
                        <a:srgbClr val="077466"/>
                      </a:solidFill>
                      <a:prstDash val="solid"/>
                      <a:round/>
                      <a:headEnd type="none" w="med" len="med"/>
                      <a:tailEnd type="none" w="med" len="med"/>
                    </a:lnB>
                    <a:solidFill>
                      <a:srgbClr val="A5E6AE">
                        <a:alpha val="75686"/>
                      </a:srgbClr>
                    </a:solidFill>
                  </a:tcPr>
                </a:tc>
                <a:tc>
                  <a:txBody>
                    <a:bodyPr/>
                    <a:lstStyle/>
                    <a:p>
                      <a:pPr algn="just">
                        <a:lnSpc>
                          <a:spcPts val="4900"/>
                        </a:lnSpc>
                        <a:defRPr/>
                      </a:pPr>
                      <a:r>
                        <a:rPr lang="en-US" sz="3500">
                          <a:solidFill>
                            <a:srgbClr val="000000">
                              <a:alpha val="75686"/>
                            </a:srgbClr>
                          </a:solidFill>
                          <a:latin typeface="Roboto Condensed"/>
                        </a:rPr>
                        <a:t>HS chọn 1 trong các bài học dưới đây để chia sẻ:</a:t>
                      </a:r>
                      <a:endParaRPr lang="en-US" sz="1100"/>
                    </a:p>
                    <a:p>
                      <a:pPr algn="just">
                        <a:lnSpc>
                          <a:spcPts val="4900"/>
                        </a:lnSpc>
                      </a:pPr>
                      <a:r>
                        <a:rPr lang="en-US" sz="3500">
                          <a:solidFill>
                            <a:srgbClr val="000000">
                              <a:alpha val="75686"/>
                            </a:srgbClr>
                          </a:solidFill>
                          <a:latin typeface="Roboto Condensed"/>
                        </a:rPr>
                        <a:t>- Trước một sự việc, chúng ta cần bình tĩnh để đánh giá mọi việc không nên lấy bạo lực để giải quyết mọi chuyện.</a:t>
                      </a:r>
                    </a:p>
                    <a:p>
                      <a:pPr algn="just">
                        <a:lnSpc>
                          <a:spcPts val="4900"/>
                        </a:lnSpc>
                      </a:pPr>
                      <a:r>
                        <a:rPr lang="en-US" sz="3500">
                          <a:solidFill>
                            <a:srgbClr val="000000">
                              <a:alpha val="75686"/>
                            </a:srgbClr>
                          </a:solidFill>
                          <a:latin typeface="Roboto Condensed"/>
                        </a:rPr>
                        <a:t>- Nêu cao tinh thần đoàn kết, yêu thương, giải quyết vấn đề một cách nhẹ nhàng</a:t>
                      </a:r>
                    </a:p>
                  </a:txBody>
                  <a:tcPr marL="190500" marR="190500" marT="190500" marB="190500" anchor="ctr">
                    <a:lnL w="38100" cap="flat" cmpd="sng" algn="ctr">
                      <a:solidFill>
                        <a:srgbClr val="077466"/>
                      </a:solidFill>
                      <a:prstDash val="solid"/>
                      <a:round/>
                      <a:headEnd type="none" w="med" len="med"/>
                      <a:tailEnd type="none" w="med" len="med"/>
                    </a:lnL>
                    <a:lnR w="38100" cap="flat" cmpd="sng" algn="ctr">
                      <a:solidFill>
                        <a:srgbClr val="077466"/>
                      </a:solidFill>
                      <a:prstDash val="solid"/>
                      <a:round/>
                      <a:headEnd type="none" w="med" len="med"/>
                      <a:tailEnd type="none" w="med" len="med"/>
                    </a:lnR>
                    <a:lnT w="38100" cap="flat" cmpd="sng" algn="ctr">
                      <a:solidFill>
                        <a:srgbClr val="077466"/>
                      </a:solidFill>
                      <a:prstDash val="solid"/>
                      <a:round/>
                      <a:headEnd type="none" w="med" len="med"/>
                      <a:tailEnd type="none" w="med" len="med"/>
                    </a:lnT>
                    <a:lnB w="38100" cap="flat" cmpd="sng" algn="ctr">
                      <a:solidFill>
                        <a:srgbClr val="077466"/>
                      </a:solidFill>
                      <a:prstDash val="solid"/>
                      <a:round/>
                      <a:headEnd type="none" w="med" len="med"/>
                      <a:tailEnd type="none" w="med" len="med"/>
                    </a:lnB>
                    <a:solidFill>
                      <a:srgbClr val="FFF4EA">
                        <a:alpha val="75686"/>
                      </a:srgbClr>
                    </a:solidFill>
                  </a:tcPr>
                </a:tc>
                <a:extLst>
                  <a:ext uri="{0D108BD9-81ED-4DB2-BD59-A6C34878D82A}">
                    <a16:rowId xmlns:a16="http://schemas.microsoft.com/office/drawing/2014/main" xmlns="" val="10001"/>
                  </a:ext>
                </a:extLst>
              </a:tr>
              <a:tr h="1723831">
                <a:tc>
                  <a:txBody>
                    <a:bodyPr/>
                    <a:lstStyle/>
                    <a:p>
                      <a:pPr algn="ctr">
                        <a:lnSpc>
                          <a:spcPts val="4900"/>
                        </a:lnSpc>
                        <a:defRPr/>
                      </a:pPr>
                      <a:r>
                        <a:rPr lang="en-US" sz="3500">
                          <a:solidFill>
                            <a:srgbClr val="000000">
                              <a:alpha val="75686"/>
                            </a:srgbClr>
                          </a:solidFill>
                          <a:latin typeface="Roboto Condensed Bold"/>
                        </a:rPr>
                        <a:t>Kết đoạn</a:t>
                      </a:r>
                      <a:endParaRPr lang="en-US" sz="1100"/>
                    </a:p>
                    <a:p>
                      <a:pPr algn="ctr">
                        <a:lnSpc>
                          <a:spcPts val="4900"/>
                        </a:lnSpc>
                      </a:pPr>
                      <a:r>
                        <a:rPr lang="en-US" sz="3500">
                          <a:solidFill>
                            <a:srgbClr val="000000">
                              <a:alpha val="75686"/>
                            </a:srgbClr>
                          </a:solidFill>
                          <a:latin typeface="Roboto Condensed Bold"/>
                        </a:rPr>
                        <a:t>(1 câu)</a:t>
                      </a:r>
                    </a:p>
                  </a:txBody>
                  <a:tcPr marL="190500" marR="190500" marT="190500" marB="190500" anchor="ctr">
                    <a:lnL w="38100" cap="flat" cmpd="sng" algn="ctr">
                      <a:solidFill>
                        <a:srgbClr val="077466"/>
                      </a:solidFill>
                      <a:prstDash val="solid"/>
                      <a:round/>
                      <a:headEnd type="none" w="med" len="med"/>
                      <a:tailEnd type="none" w="med" len="med"/>
                    </a:lnL>
                    <a:lnR w="38100" cap="flat" cmpd="sng" algn="ctr">
                      <a:solidFill>
                        <a:srgbClr val="077466"/>
                      </a:solidFill>
                      <a:prstDash val="solid"/>
                      <a:round/>
                      <a:headEnd type="none" w="med" len="med"/>
                      <a:tailEnd type="none" w="med" len="med"/>
                    </a:lnR>
                    <a:lnT w="38100" cap="flat" cmpd="sng" algn="ctr">
                      <a:solidFill>
                        <a:srgbClr val="077466"/>
                      </a:solidFill>
                      <a:prstDash val="solid"/>
                      <a:round/>
                      <a:headEnd type="none" w="med" len="med"/>
                      <a:tailEnd type="none" w="med" len="med"/>
                    </a:lnT>
                    <a:lnB w="38100" cap="flat" cmpd="sng" algn="ctr">
                      <a:solidFill>
                        <a:srgbClr val="077466"/>
                      </a:solidFill>
                      <a:prstDash val="solid"/>
                      <a:round/>
                      <a:headEnd type="none" w="med" len="med"/>
                      <a:tailEnd type="none" w="med" len="med"/>
                    </a:lnB>
                    <a:solidFill>
                      <a:srgbClr val="A5E6AE">
                        <a:alpha val="75686"/>
                      </a:srgbClr>
                    </a:solidFill>
                  </a:tcPr>
                </a:tc>
                <a:tc>
                  <a:txBody>
                    <a:bodyPr/>
                    <a:lstStyle/>
                    <a:p>
                      <a:pPr algn="l">
                        <a:lnSpc>
                          <a:spcPts val="4900"/>
                        </a:lnSpc>
                        <a:defRPr/>
                      </a:pPr>
                      <a:r>
                        <a:rPr lang="en-US" sz="3500">
                          <a:solidFill>
                            <a:srgbClr val="000000">
                              <a:alpha val="75686"/>
                            </a:srgbClr>
                          </a:solidFill>
                          <a:latin typeface="Roboto Condensed"/>
                        </a:rPr>
                        <a:t>Liên hệ bản thân.</a:t>
                      </a:r>
                      <a:endParaRPr lang="en-US" sz="1100"/>
                    </a:p>
                  </a:txBody>
                  <a:tcPr marL="190500" marR="190500" marT="190500" marB="190500" anchor="ctr">
                    <a:lnL w="38100" cap="flat" cmpd="sng" algn="ctr">
                      <a:solidFill>
                        <a:srgbClr val="077466"/>
                      </a:solidFill>
                      <a:prstDash val="solid"/>
                      <a:round/>
                      <a:headEnd type="none" w="med" len="med"/>
                      <a:tailEnd type="none" w="med" len="med"/>
                    </a:lnL>
                    <a:lnR w="38100" cap="flat" cmpd="sng" algn="ctr">
                      <a:solidFill>
                        <a:srgbClr val="077466"/>
                      </a:solidFill>
                      <a:prstDash val="solid"/>
                      <a:round/>
                      <a:headEnd type="none" w="med" len="med"/>
                      <a:tailEnd type="none" w="med" len="med"/>
                    </a:lnR>
                    <a:lnT w="38100" cap="flat" cmpd="sng" algn="ctr">
                      <a:solidFill>
                        <a:srgbClr val="077466"/>
                      </a:solidFill>
                      <a:prstDash val="solid"/>
                      <a:round/>
                      <a:headEnd type="none" w="med" len="med"/>
                      <a:tailEnd type="none" w="med" len="med"/>
                    </a:lnT>
                    <a:lnB w="38100" cap="flat" cmpd="sng" algn="ctr">
                      <a:solidFill>
                        <a:srgbClr val="077466"/>
                      </a:solidFill>
                      <a:prstDash val="solid"/>
                      <a:round/>
                      <a:headEnd type="none" w="med" len="med"/>
                      <a:tailEnd type="none" w="med" len="med"/>
                    </a:lnB>
                    <a:solidFill>
                      <a:srgbClr val="FFF4EA">
                        <a:alpha val="75686"/>
                      </a:srgbClr>
                    </a:solidFill>
                  </a:tcPr>
                </a:tc>
                <a:extLst>
                  <a:ext uri="{0D108BD9-81ED-4DB2-BD59-A6C34878D82A}">
                    <a16:rowId xmlns:a16="http://schemas.microsoft.com/office/drawing/2014/main" xmlns="" val="10002"/>
                  </a:ext>
                </a:extLst>
              </a:tr>
            </a:tbl>
          </a:graphicData>
        </a:graphic>
      </p:graphicFrame>
      <p:sp>
        <p:nvSpPr>
          <p:cNvPr id="8" name="TextBox 8"/>
          <p:cNvSpPr txBox="1"/>
          <p:nvPr/>
        </p:nvSpPr>
        <p:spPr>
          <a:xfrm>
            <a:off x="-944258" y="1076281"/>
            <a:ext cx="11295554" cy="1218286"/>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4. LUYỆN TẬP</a:t>
            </a:r>
          </a:p>
        </p:txBody>
      </p:sp>
      <p:sp>
        <p:nvSpPr>
          <p:cNvPr id="9" name="TextBox 9"/>
          <p:cNvSpPr txBox="1"/>
          <p:nvPr/>
        </p:nvSpPr>
        <p:spPr>
          <a:xfrm>
            <a:off x="11051762" y="771525"/>
            <a:ext cx="6703313" cy="1018978"/>
          </a:xfrm>
          <a:prstGeom prst="rect">
            <a:avLst/>
          </a:prstGeom>
        </p:spPr>
        <p:txBody>
          <a:bodyPr lIns="0" tIns="0" rIns="0" bIns="0" rtlCol="0" anchor="t">
            <a:spAutoFit/>
          </a:bodyPr>
          <a:lstStyle/>
          <a:p>
            <a:pPr algn="l">
              <a:lnSpc>
                <a:spcPts val="8101"/>
              </a:lnSpc>
            </a:pPr>
            <a:r>
              <a:rPr lang="en-US" sz="5000">
                <a:solidFill>
                  <a:srgbClr val="16574E"/>
                </a:solidFill>
                <a:latin typeface="#9Slide07 Crocante"/>
              </a:rPr>
              <a:t>KẾT NỐI ĐỌC - VIẾT</a:t>
            </a:r>
          </a:p>
        </p:txBody>
      </p:sp>
      <p:sp>
        <p:nvSpPr>
          <p:cNvPr id="10" name="TextBox 10"/>
          <p:cNvSpPr txBox="1"/>
          <p:nvPr/>
        </p:nvSpPr>
        <p:spPr>
          <a:xfrm>
            <a:off x="11617214" y="1869445"/>
            <a:ext cx="4685488" cy="726330"/>
          </a:xfrm>
          <a:prstGeom prst="rect">
            <a:avLst/>
          </a:prstGeom>
        </p:spPr>
        <p:txBody>
          <a:bodyPr lIns="0" tIns="0" rIns="0" bIns="0" rtlCol="0" anchor="t">
            <a:spAutoFit/>
          </a:bodyPr>
          <a:lstStyle/>
          <a:p>
            <a:pPr algn="ctr">
              <a:lnSpc>
                <a:spcPts val="5679"/>
              </a:lnSpc>
            </a:pPr>
            <a:r>
              <a:rPr lang="en-US" sz="3999">
                <a:solidFill>
                  <a:srgbClr val="077466"/>
                </a:solidFill>
                <a:latin typeface="#9Slide06 SVNKarlita"/>
              </a:rPr>
              <a:t>Gợi ý dàn bài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1"/>
          <a:stretch>
            <a:fillRect/>
          </a:stretch>
        </p:blipFill>
        <p:spPr>
          <a:xfrm rot="457759">
            <a:off x="1119422" y="-2316232"/>
            <a:ext cx="15772991" cy="11844083"/>
          </a:xfrm>
          <a:prstGeom prst="rect">
            <a:avLst/>
          </a:prstGeom>
        </p:spPr>
      </p:pic>
      <p:pic>
        <p:nvPicPr>
          <p:cNvPr id="3" name="Picture 3"/>
          <p:cNvPicPr>
            <a:picLocks noChangeAspect="1"/>
          </p:cNvPicPr>
          <p:nvPr/>
        </p:nvPicPr>
        <p:blipFill>
          <a:blip r:embed="rId3"/>
          <a:srcRect l="24961" t="23607" b="12"/>
          <a:stretch>
            <a:fillRect/>
          </a:stretch>
        </p:blipFill>
        <p:spPr>
          <a:xfrm rot="-5100187">
            <a:off x="14592685" y="3685135"/>
            <a:ext cx="1567975" cy="1532418"/>
          </a:xfrm>
          <a:prstGeom prst="rect">
            <a:avLst/>
          </a:prstGeom>
        </p:spPr>
      </p:pic>
      <p:pic>
        <p:nvPicPr>
          <p:cNvPr id="4" name="Picture 4"/>
          <p:cNvPicPr>
            <a:picLocks noChangeAspect="1"/>
          </p:cNvPicPr>
          <p:nvPr/>
        </p:nvPicPr>
        <p:blipFill>
          <a:blip r:embed="rId4"/>
          <a:srcRect/>
          <a:stretch>
            <a:fillRect/>
          </a:stretch>
        </p:blipFill>
        <p:spPr>
          <a:xfrm>
            <a:off x="-735486" y="7126877"/>
            <a:ext cx="19482808" cy="4118987"/>
          </a:xfrm>
          <a:prstGeom prst="rect">
            <a:avLst/>
          </a:prstGeom>
        </p:spPr>
      </p:pic>
      <p:grpSp>
        <p:nvGrpSpPr>
          <p:cNvPr id="5" name="Group 5"/>
          <p:cNvGrpSpPr/>
          <p:nvPr/>
        </p:nvGrpSpPr>
        <p:grpSpPr>
          <a:xfrm>
            <a:off x="5204490" y="1056515"/>
            <a:ext cx="7878962" cy="1758090"/>
            <a:chOff x="0" y="-142875"/>
            <a:chExt cx="10505283" cy="2344119"/>
          </a:xfrm>
        </p:grpSpPr>
        <p:sp>
          <p:nvSpPr>
            <p:cNvPr id="6" name="Freeform 6"/>
            <p:cNvSpPr/>
            <p:nvPr/>
          </p:nvSpPr>
          <p:spPr>
            <a:xfrm>
              <a:off x="0" y="0"/>
              <a:ext cx="10505283" cy="2201244"/>
            </a:xfrm>
            <a:custGeom>
              <a:avLst/>
              <a:gdLst/>
              <a:ahLst/>
              <a:cxnLst/>
              <a:rect l="l" t="t" r="r" b="b"/>
              <a:pathLst>
                <a:path w="10505283" h="2201244">
                  <a:moveTo>
                    <a:pt x="0" y="0"/>
                  </a:moveTo>
                  <a:lnTo>
                    <a:pt x="10505283" y="0"/>
                  </a:lnTo>
                  <a:lnTo>
                    <a:pt x="10505283" y="2201244"/>
                  </a:lnTo>
                  <a:lnTo>
                    <a:pt x="0" y="2201244"/>
                  </a:lnTo>
                  <a:close/>
                </a:path>
              </a:pathLst>
            </a:custGeom>
            <a:solidFill>
              <a:srgbClr val="E46C0A"/>
            </a:solidFill>
          </p:spPr>
        </p:sp>
        <p:sp>
          <p:nvSpPr>
            <p:cNvPr id="7" name="TextBox 7"/>
            <p:cNvSpPr txBox="1"/>
            <p:nvPr/>
          </p:nvSpPr>
          <p:spPr>
            <a:xfrm>
              <a:off x="0" y="-142875"/>
              <a:ext cx="10332680" cy="1826050"/>
            </a:xfrm>
            <a:prstGeom prst="rect">
              <a:avLst/>
            </a:prstGeom>
          </p:spPr>
          <p:txBody>
            <a:bodyPr lIns="50800" tIns="50800" rIns="50800" bIns="50800" rtlCol="0" anchor="ctr"/>
            <a:lstStyle/>
            <a:p>
              <a:pPr algn="ctr">
                <a:lnSpc>
                  <a:spcPts val="10218"/>
                </a:lnSpc>
              </a:pPr>
              <a:r>
                <a:rPr lang="en-US" sz="7298">
                  <a:solidFill>
                    <a:srgbClr val="FFFFFF"/>
                  </a:solidFill>
                  <a:latin typeface="Fraunces Bold"/>
                </a:rPr>
                <a:t>BÀI 9: TRUYỆN</a:t>
              </a:r>
            </a:p>
          </p:txBody>
        </p:sp>
      </p:grpSp>
      <p:pic>
        <p:nvPicPr>
          <p:cNvPr id="8" name="Picture 8"/>
          <p:cNvPicPr>
            <a:picLocks noChangeAspect="1"/>
          </p:cNvPicPr>
          <p:nvPr/>
        </p:nvPicPr>
        <p:blipFill>
          <a:blip r:embed="rId5"/>
          <a:srcRect/>
          <a:stretch>
            <a:fillRect/>
          </a:stretch>
        </p:blipFill>
        <p:spPr>
          <a:xfrm>
            <a:off x="9891759" y="5643118"/>
            <a:ext cx="9306659" cy="4879348"/>
          </a:xfrm>
          <a:prstGeom prst="rect">
            <a:avLst/>
          </a:prstGeom>
        </p:spPr>
      </p:pic>
      <p:sp>
        <p:nvSpPr>
          <p:cNvPr id="9" name="TextBox 9"/>
          <p:cNvSpPr txBox="1"/>
          <p:nvPr/>
        </p:nvSpPr>
        <p:spPr>
          <a:xfrm>
            <a:off x="2911328" y="4289419"/>
            <a:ext cx="12465345" cy="1533525"/>
          </a:xfrm>
          <a:prstGeom prst="rect">
            <a:avLst/>
          </a:prstGeom>
        </p:spPr>
        <p:txBody>
          <a:bodyPr lIns="0" tIns="0" rIns="0" bIns="0" rtlCol="0" anchor="t">
            <a:spAutoFit/>
          </a:bodyPr>
          <a:lstStyle/>
          <a:p>
            <a:pPr algn="ctr">
              <a:lnSpc>
                <a:spcPts val="12599"/>
              </a:lnSpc>
            </a:pPr>
            <a:r>
              <a:rPr lang="en-US" sz="9000">
                <a:solidFill>
                  <a:srgbClr val="53AB43"/>
                </a:solidFill>
                <a:latin typeface="SVN-HC"/>
              </a:rPr>
              <a:t>ĐIỀU KHÔNG TÍNH TRƯỚC</a:t>
            </a:r>
          </a:p>
        </p:txBody>
      </p:sp>
      <p:sp>
        <p:nvSpPr>
          <p:cNvPr id="10" name="TextBox 10"/>
          <p:cNvSpPr txBox="1"/>
          <p:nvPr/>
        </p:nvSpPr>
        <p:spPr>
          <a:xfrm>
            <a:off x="6248400" y="3238500"/>
            <a:ext cx="5953741" cy="1175326"/>
          </a:xfrm>
          <a:prstGeom prst="rect">
            <a:avLst/>
          </a:prstGeom>
        </p:spPr>
        <p:txBody>
          <a:bodyPr lIns="0" tIns="0" rIns="0" bIns="0" rtlCol="0" anchor="t">
            <a:spAutoFit/>
          </a:bodyPr>
          <a:lstStyle/>
          <a:p>
            <a:pPr algn="ctr">
              <a:lnSpc>
                <a:spcPts val="9240"/>
              </a:lnSpc>
            </a:pPr>
            <a:r>
              <a:rPr lang="en-US" sz="6600">
                <a:solidFill>
                  <a:srgbClr val="E5645E"/>
                </a:solidFill>
                <a:latin typeface="#9Slide05 Aphrodite Pro"/>
              </a:rPr>
              <a:t>Văn bản 2</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1174448" y="2367078"/>
            <a:ext cx="16723424" cy="8508042"/>
          </a:xfrm>
          <a:prstGeom prst="rect">
            <a:avLst/>
          </a:prstGeom>
        </p:spPr>
      </p:pic>
      <p:pic>
        <p:nvPicPr>
          <p:cNvPr id="3" name="Picture 3"/>
          <p:cNvPicPr>
            <a:picLocks noChangeAspect="1"/>
          </p:cNvPicPr>
          <p:nvPr/>
        </p:nvPicPr>
        <p:blipFill>
          <a:blip r:embed="rId3"/>
          <a:srcRect t="10601" b="29243"/>
          <a:stretch>
            <a:fillRect/>
          </a:stretch>
        </p:blipFill>
        <p:spPr>
          <a:xfrm>
            <a:off x="3611153" y="2431810"/>
            <a:ext cx="12124557" cy="5928472"/>
          </a:xfrm>
          <a:prstGeom prst="rect">
            <a:avLst/>
          </a:prstGeom>
        </p:spPr>
      </p:pic>
      <p:pic>
        <p:nvPicPr>
          <p:cNvPr id="4" name="Picture 4"/>
          <p:cNvPicPr>
            <a:picLocks noChangeAspect="1"/>
          </p:cNvPicPr>
          <p:nvPr/>
        </p:nvPicPr>
        <p:blipFill>
          <a:blip r:embed="rId4"/>
          <a:srcRect l="24961" t="23607" b="12"/>
          <a:stretch>
            <a:fillRect/>
          </a:stretch>
        </p:blipFill>
        <p:spPr>
          <a:xfrm rot="-6121059">
            <a:off x="14144587" y="1742930"/>
            <a:ext cx="2226836" cy="2176340"/>
          </a:xfrm>
          <a:prstGeom prst="rect">
            <a:avLst/>
          </a:prstGeom>
        </p:spPr>
      </p:pic>
      <p:pic>
        <p:nvPicPr>
          <p:cNvPr id="5" name="Picture 5"/>
          <p:cNvPicPr>
            <a:picLocks noChangeAspect="1"/>
          </p:cNvPicPr>
          <p:nvPr/>
        </p:nvPicPr>
        <p:blipFill>
          <a:blip r:embed="rId5"/>
          <a:srcRect/>
          <a:stretch>
            <a:fillRect/>
          </a:stretch>
        </p:blipFill>
        <p:spPr>
          <a:xfrm>
            <a:off x="-305850" y="5396046"/>
            <a:ext cx="19175863" cy="5072980"/>
          </a:xfrm>
          <a:prstGeom prst="rect">
            <a:avLst/>
          </a:prstGeom>
        </p:spPr>
      </p:pic>
      <p:sp>
        <p:nvSpPr>
          <p:cNvPr id="6" name="TextBox 6"/>
          <p:cNvSpPr txBox="1"/>
          <p:nvPr/>
        </p:nvSpPr>
        <p:spPr>
          <a:xfrm>
            <a:off x="3920624" y="3154990"/>
            <a:ext cx="11505615" cy="5140561"/>
          </a:xfrm>
          <a:prstGeom prst="rect">
            <a:avLst/>
          </a:prstGeom>
        </p:spPr>
        <p:txBody>
          <a:bodyPr lIns="0" tIns="0" rIns="0" bIns="0" rtlCol="0" anchor="t">
            <a:spAutoFit/>
          </a:bodyPr>
          <a:lstStyle/>
          <a:p>
            <a:pPr marL="1257529" lvl="2" indent="-419176" algn="just">
              <a:lnSpc>
                <a:spcPts val="8196"/>
              </a:lnSpc>
              <a:buFont typeface="Arial"/>
              <a:buChar char="⚬"/>
            </a:pPr>
            <a:r>
              <a:rPr lang="en-US" sz="5501">
                <a:solidFill>
                  <a:srgbClr val="077466"/>
                </a:solidFill>
                <a:latin typeface="Roboto Condensed"/>
              </a:rPr>
              <a:t>Đọc mở rộng văn bản cùng thể loại: </a:t>
            </a:r>
            <a:r>
              <a:rPr lang="en-US" sz="5501">
                <a:solidFill>
                  <a:srgbClr val="077466"/>
                </a:solidFill>
                <a:latin typeface="Roboto Condensed Bold Italics"/>
              </a:rPr>
              <a:t>Chích bông ơi!</a:t>
            </a:r>
          </a:p>
          <a:p>
            <a:pPr marL="1257529" lvl="2" indent="-419176" algn="just">
              <a:lnSpc>
                <a:spcPts val="8196"/>
              </a:lnSpc>
              <a:buFont typeface="Arial"/>
              <a:buChar char="⚬"/>
            </a:pPr>
            <a:r>
              <a:rPr lang="en-US" sz="5501">
                <a:solidFill>
                  <a:srgbClr val="077466"/>
                </a:solidFill>
                <a:latin typeface="Roboto Condensed"/>
              </a:rPr>
              <a:t>Khám phá văn bản: </a:t>
            </a:r>
            <a:r>
              <a:rPr lang="en-US" sz="5501">
                <a:solidFill>
                  <a:srgbClr val="077466"/>
                </a:solidFill>
                <a:latin typeface="Roboto Condensed Bold Italics"/>
              </a:rPr>
              <a:t>Chích bông ơi!</a:t>
            </a:r>
          </a:p>
          <a:p>
            <a:pPr marL="1257529" lvl="2" indent="-419176" algn="just">
              <a:lnSpc>
                <a:spcPts val="8196"/>
              </a:lnSpc>
              <a:buFont typeface="Arial"/>
              <a:buChar char="⚬"/>
            </a:pPr>
            <a:r>
              <a:rPr lang="en-US" sz="5501">
                <a:solidFill>
                  <a:srgbClr val="077466"/>
                </a:solidFill>
                <a:latin typeface="Roboto Condensed"/>
              </a:rPr>
              <a:t>Buổi sau báo cáo sản phẩm</a:t>
            </a:r>
          </a:p>
          <a:p>
            <a:pPr algn="just">
              <a:lnSpc>
                <a:spcPts val="8197"/>
              </a:lnSpc>
            </a:pPr>
            <a:endParaRPr lang="en-US" sz="5501">
              <a:solidFill>
                <a:srgbClr val="077466"/>
              </a:solidFill>
              <a:latin typeface="Roboto Condensed"/>
            </a:endParaRPr>
          </a:p>
        </p:txBody>
      </p:sp>
      <p:sp>
        <p:nvSpPr>
          <p:cNvPr id="7" name="TextBox 7"/>
          <p:cNvSpPr txBox="1"/>
          <p:nvPr/>
        </p:nvSpPr>
        <p:spPr>
          <a:xfrm>
            <a:off x="3047457" y="962003"/>
            <a:ext cx="12193085" cy="1218286"/>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5. VẬN DỤNG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sp>
        <p:nvSpPr>
          <p:cNvPr id="3" name="TextBox 3"/>
          <p:cNvSpPr txBox="1"/>
          <p:nvPr/>
        </p:nvSpPr>
        <p:spPr>
          <a:xfrm>
            <a:off x="1357150" y="2903749"/>
            <a:ext cx="16091850" cy="1048546"/>
          </a:xfrm>
          <a:prstGeom prst="rect">
            <a:avLst/>
          </a:prstGeom>
        </p:spPr>
        <p:txBody>
          <a:bodyPr lIns="0" tIns="0" rIns="0" bIns="0" rtlCol="0" anchor="t">
            <a:spAutoFit/>
          </a:bodyPr>
          <a:lstStyle/>
          <a:p>
            <a:pPr algn="ctr">
              <a:lnSpc>
                <a:spcPts val="7133"/>
              </a:lnSpc>
            </a:pPr>
            <a:r>
              <a:rPr lang="en-US" sz="8199">
                <a:solidFill>
                  <a:srgbClr val="41599A"/>
                </a:solidFill>
                <a:latin typeface="#9Slide05 Aphrodite Pro"/>
              </a:rPr>
              <a:t>Xin chào và hẹn gặp lại!</a:t>
            </a:r>
          </a:p>
        </p:txBody>
      </p:sp>
      <p:pic>
        <p:nvPicPr>
          <p:cNvPr id="4" name="Picture 4"/>
          <p:cNvPicPr>
            <a:picLocks noChangeAspect="1"/>
          </p:cNvPicPr>
          <p:nvPr/>
        </p:nvPicPr>
        <p:blipFill>
          <a:blip r:embed="rId3"/>
          <a:srcRect l="24961" t="23607" b="12"/>
          <a:stretch>
            <a:fillRect/>
          </a:stretch>
        </p:blipFill>
        <p:spPr>
          <a:xfrm rot="-5089158">
            <a:off x="15429558" y="1403747"/>
            <a:ext cx="1782310" cy="1741893"/>
          </a:xfrm>
          <a:prstGeom prst="rect">
            <a:avLst/>
          </a:prstGeom>
        </p:spPr>
      </p:pic>
      <p:pic>
        <p:nvPicPr>
          <p:cNvPr id="5" name="Picture 5"/>
          <p:cNvPicPr>
            <a:picLocks noChangeAspect="1"/>
          </p:cNvPicPr>
          <p:nvPr/>
        </p:nvPicPr>
        <p:blipFill>
          <a:blip r:embed="rId4"/>
          <a:srcRect r="82"/>
          <a:stretch>
            <a:fillRect/>
          </a:stretch>
        </p:blipFill>
        <p:spPr>
          <a:xfrm rot="-5400000">
            <a:off x="13980025" y="7199265"/>
            <a:ext cx="702537" cy="1486850"/>
          </a:xfrm>
          <a:prstGeom prst="rect">
            <a:avLst/>
          </a:prstGeom>
        </p:spPr>
      </p:pic>
      <p:pic>
        <p:nvPicPr>
          <p:cNvPr id="6" name="Picture 6"/>
          <p:cNvPicPr>
            <a:picLocks noChangeAspect="1"/>
          </p:cNvPicPr>
          <p:nvPr/>
        </p:nvPicPr>
        <p:blipFill>
          <a:blip r:embed="rId5"/>
          <a:srcRect/>
          <a:stretch>
            <a:fillRect/>
          </a:stretch>
        </p:blipFill>
        <p:spPr>
          <a:xfrm>
            <a:off x="0" y="4453377"/>
            <a:ext cx="18470471" cy="6547369"/>
          </a:xfrm>
          <a:prstGeom prst="rect">
            <a:avLst/>
          </a:prstGeom>
        </p:spPr>
      </p:pic>
      <p:pic>
        <p:nvPicPr>
          <p:cNvPr id="7" name="Picture 7"/>
          <p:cNvPicPr>
            <a:picLocks noChangeAspect="1"/>
          </p:cNvPicPr>
          <p:nvPr/>
        </p:nvPicPr>
        <p:blipFill>
          <a:blip r:embed="rId6">
            <a:alphaModFix amt="34000"/>
          </a:blip>
          <a:srcRect/>
          <a:stretch>
            <a:fillRect/>
          </a:stretch>
        </p:blipFill>
        <p:spPr>
          <a:xfrm>
            <a:off x="1357150" y="594668"/>
            <a:ext cx="2156276" cy="1923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7734472" y="4519099"/>
            <a:ext cx="7096959" cy="19050"/>
            <a:chOff x="0" y="0"/>
            <a:chExt cx="9462612" cy="25400"/>
          </a:xfrm>
        </p:grpSpPr>
        <p:sp>
          <p:nvSpPr>
            <p:cNvPr id="3" name="Freeform 3"/>
            <p:cNvSpPr/>
            <p:nvPr/>
          </p:nvSpPr>
          <p:spPr>
            <a:xfrm>
              <a:off x="12700" y="0"/>
              <a:ext cx="9423400" cy="25400"/>
            </a:xfrm>
            <a:custGeom>
              <a:avLst/>
              <a:gdLst/>
              <a:ahLst/>
              <a:cxnLst/>
              <a:rect l="l" t="t" r="r" b="b"/>
              <a:pathLst>
                <a:path w="9423400" h="25400">
                  <a:moveTo>
                    <a:pt x="50800" y="0"/>
                  </a:moveTo>
                  <a:lnTo>
                    <a:pt x="76200" y="0"/>
                  </a:lnTo>
                  <a:lnTo>
                    <a:pt x="76200" y="25400"/>
                  </a:lnTo>
                  <a:lnTo>
                    <a:pt x="50800" y="25400"/>
                  </a:lnTo>
                  <a:close/>
                  <a:moveTo>
                    <a:pt x="101600" y="0"/>
                  </a:moveTo>
                  <a:lnTo>
                    <a:pt x="127000" y="0"/>
                  </a:lnTo>
                  <a:lnTo>
                    <a:pt x="127000" y="25400"/>
                  </a:lnTo>
                  <a:lnTo>
                    <a:pt x="101600" y="25400"/>
                  </a:lnTo>
                  <a:close/>
                  <a:moveTo>
                    <a:pt x="152400" y="0"/>
                  </a:moveTo>
                  <a:lnTo>
                    <a:pt x="177800" y="0"/>
                  </a:lnTo>
                  <a:lnTo>
                    <a:pt x="177800" y="25400"/>
                  </a:lnTo>
                  <a:lnTo>
                    <a:pt x="152400" y="25400"/>
                  </a:lnTo>
                  <a:close/>
                  <a:moveTo>
                    <a:pt x="203200" y="0"/>
                  </a:moveTo>
                  <a:lnTo>
                    <a:pt x="228600" y="0"/>
                  </a:lnTo>
                  <a:lnTo>
                    <a:pt x="228600" y="25400"/>
                  </a:lnTo>
                  <a:lnTo>
                    <a:pt x="203200" y="25400"/>
                  </a:lnTo>
                  <a:close/>
                  <a:moveTo>
                    <a:pt x="254000" y="0"/>
                  </a:moveTo>
                  <a:lnTo>
                    <a:pt x="279400" y="0"/>
                  </a:lnTo>
                  <a:lnTo>
                    <a:pt x="279400" y="25400"/>
                  </a:lnTo>
                  <a:lnTo>
                    <a:pt x="254000" y="25400"/>
                  </a:lnTo>
                  <a:close/>
                  <a:moveTo>
                    <a:pt x="304800" y="0"/>
                  </a:moveTo>
                  <a:lnTo>
                    <a:pt x="330200" y="0"/>
                  </a:lnTo>
                  <a:lnTo>
                    <a:pt x="330200" y="25400"/>
                  </a:lnTo>
                  <a:lnTo>
                    <a:pt x="304800" y="25400"/>
                  </a:lnTo>
                  <a:close/>
                  <a:moveTo>
                    <a:pt x="355600" y="0"/>
                  </a:moveTo>
                  <a:lnTo>
                    <a:pt x="381000" y="0"/>
                  </a:lnTo>
                  <a:lnTo>
                    <a:pt x="381000" y="25400"/>
                  </a:lnTo>
                  <a:lnTo>
                    <a:pt x="355600" y="25400"/>
                  </a:lnTo>
                  <a:close/>
                  <a:moveTo>
                    <a:pt x="406400" y="0"/>
                  </a:moveTo>
                  <a:lnTo>
                    <a:pt x="431800" y="0"/>
                  </a:lnTo>
                  <a:lnTo>
                    <a:pt x="431800" y="25400"/>
                  </a:lnTo>
                  <a:lnTo>
                    <a:pt x="406400" y="25400"/>
                  </a:lnTo>
                  <a:close/>
                  <a:moveTo>
                    <a:pt x="457200" y="0"/>
                  </a:moveTo>
                  <a:lnTo>
                    <a:pt x="482600" y="0"/>
                  </a:lnTo>
                  <a:lnTo>
                    <a:pt x="482600" y="25400"/>
                  </a:lnTo>
                  <a:lnTo>
                    <a:pt x="457200" y="25400"/>
                  </a:lnTo>
                  <a:close/>
                  <a:moveTo>
                    <a:pt x="508000" y="0"/>
                  </a:moveTo>
                  <a:lnTo>
                    <a:pt x="533400" y="0"/>
                  </a:lnTo>
                  <a:lnTo>
                    <a:pt x="533400" y="25400"/>
                  </a:lnTo>
                  <a:lnTo>
                    <a:pt x="508000" y="25400"/>
                  </a:lnTo>
                  <a:close/>
                  <a:moveTo>
                    <a:pt x="558800" y="0"/>
                  </a:moveTo>
                  <a:lnTo>
                    <a:pt x="584200" y="0"/>
                  </a:lnTo>
                  <a:lnTo>
                    <a:pt x="584200" y="25400"/>
                  </a:lnTo>
                  <a:lnTo>
                    <a:pt x="558800" y="25400"/>
                  </a:lnTo>
                  <a:close/>
                  <a:moveTo>
                    <a:pt x="609600" y="0"/>
                  </a:moveTo>
                  <a:lnTo>
                    <a:pt x="635000" y="0"/>
                  </a:lnTo>
                  <a:lnTo>
                    <a:pt x="635000" y="25400"/>
                  </a:lnTo>
                  <a:lnTo>
                    <a:pt x="609600" y="25400"/>
                  </a:lnTo>
                  <a:close/>
                  <a:moveTo>
                    <a:pt x="660400" y="0"/>
                  </a:moveTo>
                  <a:lnTo>
                    <a:pt x="685800" y="0"/>
                  </a:lnTo>
                  <a:lnTo>
                    <a:pt x="685800" y="25400"/>
                  </a:lnTo>
                  <a:lnTo>
                    <a:pt x="660400" y="25400"/>
                  </a:lnTo>
                  <a:close/>
                  <a:moveTo>
                    <a:pt x="711200" y="0"/>
                  </a:moveTo>
                  <a:lnTo>
                    <a:pt x="736600" y="0"/>
                  </a:lnTo>
                  <a:lnTo>
                    <a:pt x="736600" y="25400"/>
                  </a:lnTo>
                  <a:lnTo>
                    <a:pt x="711200" y="25400"/>
                  </a:lnTo>
                  <a:close/>
                  <a:moveTo>
                    <a:pt x="762000" y="0"/>
                  </a:moveTo>
                  <a:lnTo>
                    <a:pt x="787400" y="0"/>
                  </a:lnTo>
                  <a:lnTo>
                    <a:pt x="787400" y="25400"/>
                  </a:lnTo>
                  <a:lnTo>
                    <a:pt x="762000" y="25400"/>
                  </a:lnTo>
                  <a:close/>
                  <a:moveTo>
                    <a:pt x="812800" y="0"/>
                  </a:moveTo>
                  <a:lnTo>
                    <a:pt x="838200" y="0"/>
                  </a:lnTo>
                  <a:lnTo>
                    <a:pt x="838200" y="25400"/>
                  </a:lnTo>
                  <a:lnTo>
                    <a:pt x="812800" y="25400"/>
                  </a:lnTo>
                  <a:close/>
                  <a:moveTo>
                    <a:pt x="863600" y="0"/>
                  </a:moveTo>
                  <a:lnTo>
                    <a:pt x="889000" y="0"/>
                  </a:lnTo>
                  <a:lnTo>
                    <a:pt x="889000" y="25400"/>
                  </a:lnTo>
                  <a:lnTo>
                    <a:pt x="863600" y="25400"/>
                  </a:lnTo>
                  <a:close/>
                  <a:moveTo>
                    <a:pt x="914400" y="0"/>
                  </a:moveTo>
                  <a:lnTo>
                    <a:pt x="939800" y="0"/>
                  </a:lnTo>
                  <a:lnTo>
                    <a:pt x="939800" y="25400"/>
                  </a:lnTo>
                  <a:lnTo>
                    <a:pt x="914400" y="25400"/>
                  </a:lnTo>
                  <a:close/>
                  <a:moveTo>
                    <a:pt x="965200" y="0"/>
                  </a:moveTo>
                  <a:lnTo>
                    <a:pt x="990600" y="0"/>
                  </a:lnTo>
                  <a:lnTo>
                    <a:pt x="990600" y="25400"/>
                  </a:lnTo>
                  <a:lnTo>
                    <a:pt x="965200" y="25400"/>
                  </a:lnTo>
                  <a:close/>
                  <a:moveTo>
                    <a:pt x="1016000" y="0"/>
                  </a:moveTo>
                  <a:lnTo>
                    <a:pt x="1041400" y="0"/>
                  </a:lnTo>
                  <a:lnTo>
                    <a:pt x="1041400" y="25400"/>
                  </a:lnTo>
                  <a:lnTo>
                    <a:pt x="1016000" y="25400"/>
                  </a:lnTo>
                  <a:close/>
                  <a:moveTo>
                    <a:pt x="1066800" y="0"/>
                  </a:moveTo>
                  <a:lnTo>
                    <a:pt x="1092200" y="0"/>
                  </a:lnTo>
                  <a:lnTo>
                    <a:pt x="1092200" y="25400"/>
                  </a:lnTo>
                  <a:lnTo>
                    <a:pt x="1066800" y="25400"/>
                  </a:lnTo>
                  <a:close/>
                  <a:moveTo>
                    <a:pt x="1117600" y="0"/>
                  </a:moveTo>
                  <a:lnTo>
                    <a:pt x="1143000" y="0"/>
                  </a:lnTo>
                  <a:lnTo>
                    <a:pt x="1143000" y="25400"/>
                  </a:lnTo>
                  <a:lnTo>
                    <a:pt x="1117600" y="25400"/>
                  </a:lnTo>
                  <a:close/>
                  <a:moveTo>
                    <a:pt x="1168400" y="0"/>
                  </a:moveTo>
                  <a:lnTo>
                    <a:pt x="1193800" y="0"/>
                  </a:lnTo>
                  <a:lnTo>
                    <a:pt x="1193800" y="25400"/>
                  </a:lnTo>
                  <a:lnTo>
                    <a:pt x="1168400" y="25400"/>
                  </a:lnTo>
                  <a:close/>
                  <a:moveTo>
                    <a:pt x="1219200" y="0"/>
                  </a:moveTo>
                  <a:lnTo>
                    <a:pt x="1244600" y="0"/>
                  </a:lnTo>
                  <a:lnTo>
                    <a:pt x="1244600" y="25400"/>
                  </a:lnTo>
                  <a:lnTo>
                    <a:pt x="1219200" y="25400"/>
                  </a:lnTo>
                  <a:close/>
                  <a:moveTo>
                    <a:pt x="1270000" y="0"/>
                  </a:moveTo>
                  <a:lnTo>
                    <a:pt x="1295400" y="0"/>
                  </a:lnTo>
                  <a:lnTo>
                    <a:pt x="1295400" y="25400"/>
                  </a:lnTo>
                  <a:lnTo>
                    <a:pt x="1270000" y="25400"/>
                  </a:lnTo>
                  <a:close/>
                  <a:moveTo>
                    <a:pt x="1320800" y="0"/>
                  </a:moveTo>
                  <a:lnTo>
                    <a:pt x="1346200" y="0"/>
                  </a:lnTo>
                  <a:lnTo>
                    <a:pt x="1346200" y="25400"/>
                  </a:lnTo>
                  <a:lnTo>
                    <a:pt x="1320800" y="25400"/>
                  </a:lnTo>
                  <a:close/>
                  <a:moveTo>
                    <a:pt x="1371600" y="0"/>
                  </a:moveTo>
                  <a:lnTo>
                    <a:pt x="1397000" y="0"/>
                  </a:lnTo>
                  <a:lnTo>
                    <a:pt x="1397000" y="25400"/>
                  </a:lnTo>
                  <a:lnTo>
                    <a:pt x="1371600" y="25400"/>
                  </a:lnTo>
                  <a:close/>
                  <a:moveTo>
                    <a:pt x="1422400" y="0"/>
                  </a:moveTo>
                  <a:lnTo>
                    <a:pt x="1447800" y="0"/>
                  </a:lnTo>
                  <a:lnTo>
                    <a:pt x="1447800" y="25400"/>
                  </a:lnTo>
                  <a:lnTo>
                    <a:pt x="1422400" y="25400"/>
                  </a:lnTo>
                  <a:close/>
                  <a:moveTo>
                    <a:pt x="1473200" y="0"/>
                  </a:moveTo>
                  <a:lnTo>
                    <a:pt x="1498600" y="0"/>
                  </a:lnTo>
                  <a:lnTo>
                    <a:pt x="1498600" y="25400"/>
                  </a:lnTo>
                  <a:lnTo>
                    <a:pt x="1473200" y="25400"/>
                  </a:lnTo>
                  <a:close/>
                  <a:moveTo>
                    <a:pt x="1524000" y="0"/>
                  </a:moveTo>
                  <a:lnTo>
                    <a:pt x="1549400" y="0"/>
                  </a:lnTo>
                  <a:lnTo>
                    <a:pt x="1549400" y="25400"/>
                  </a:lnTo>
                  <a:lnTo>
                    <a:pt x="1524000" y="25400"/>
                  </a:lnTo>
                  <a:close/>
                  <a:moveTo>
                    <a:pt x="1574800" y="0"/>
                  </a:moveTo>
                  <a:lnTo>
                    <a:pt x="1600200" y="0"/>
                  </a:lnTo>
                  <a:lnTo>
                    <a:pt x="1600200" y="25400"/>
                  </a:lnTo>
                  <a:lnTo>
                    <a:pt x="1574800" y="25400"/>
                  </a:lnTo>
                  <a:close/>
                  <a:moveTo>
                    <a:pt x="1625600" y="0"/>
                  </a:moveTo>
                  <a:lnTo>
                    <a:pt x="1651000" y="0"/>
                  </a:lnTo>
                  <a:lnTo>
                    <a:pt x="1651000" y="25400"/>
                  </a:lnTo>
                  <a:lnTo>
                    <a:pt x="1625600" y="25400"/>
                  </a:lnTo>
                  <a:close/>
                  <a:moveTo>
                    <a:pt x="1676400" y="0"/>
                  </a:moveTo>
                  <a:lnTo>
                    <a:pt x="1701800" y="0"/>
                  </a:lnTo>
                  <a:lnTo>
                    <a:pt x="1701800" y="25400"/>
                  </a:lnTo>
                  <a:lnTo>
                    <a:pt x="1676400" y="25400"/>
                  </a:lnTo>
                  <a:close/>
                  <a:moveTo>
                    <a:pt x="1727200" y="0"/>
                  </a:moveTo>
                  <a:lnTo>
                    <a:pt x="1752600" y="0"/>
                  </a:lnTo>
                  <a:lnTo>
                    <a:pt x="1752600" y="25400"/>
                  </a:lnTo>
                  <a:lnTo>
                    <a:pt x="1727200" y="25400"/>
                  </a:lnTo>
                  <a:close/>
                  <a:moveTo>
                    <a:pt x="1778000" y="0"/>
                  </a:moveTo>
                  <a:lnTo>
                    <a:pt x="1803400" y="0"/>
                  </a:lnTo>
                  <a:lnTo>
                    <a:pt x="1803400" y="25400"/>
                  </a:lnTo>
                  <a:lnTo>
                    <a:pt x="1778000" y="25400"/>
                  </a:lnTo>
                  <a:close/>
                  <a:moveTo>
                    <a:pt x="1828800" y="0"/>
                  </a:moveTo>
                  <a:lnTo>
                    <a:pt x="1854200" y="0"/>
                  </a:lnTo>
                  <a:lnTo>
                    <a:pt x="1854200" y="25400"/>
                  </a:lnTo>
                  <a:lnTo>
                    <a:pt x="1828800" y="25400"/>
                  </a:lnTo>
                  <a:close/>
                  <a:moveTo>
                    <a:pt x="1879600" y="0"/>
                  </a:moveTo>
                  <a:lnTo>
                    <a:pt x="1905000" y="0"/>
                  </a:lnTo>
                  <a:lnTo>
                    <a:pt x="1905000" y="25400"/>
                  </a:lnTo>
                  <a:lnTo>
                    <a:pt x="1879600" y="25400"/>
                  </a:lnTo>
                  <a:close/>
                  <a:moveTo>
                    <a:pt x="1930400" y="0"/>
                  </a:moveTo>
                  <a:lnTo>
                    <a:pt x="1955800" y="0"/>
                  </a:lnTo>
                  <a:lnTo>
                    <a:pt x="1955800" y="25400"/>
                  </a:lnTo>
                  <a:lnTo>
                    <a:pt x="1930400" y="25400"/>
                  </a:lnTo>
                  <a:close/>
                  <a:moveTo>
                    <a:pt x="1981200" y="0"/>
                  </a:moveTo>
                  <a:lnTo>
                    <a:pt x="2006600" y="0"/>
                  </a:lnTo>
                  <a:lnTo>
                    <a:pt x="2006600" y="25400"/>
                  </a:lnTo>
                  <a:lnTo>
                    <a:pt x="1981200" y="25400"/>
                  </a:lnTo>
                  <a:close/>
                  <a:moveTo>
                    <a:pt x="2032000" y="0"/>
                  </a:moveTo>
                  <a:lnTo>
                    <a:pt x="2057400" y="0"/>
                  </a:lnTo>
                  <a:lnTo>
                    <a:pt x="2057400" y="25400"/>
                  </a:lnTo>
                  <a:lnTo>
                    <a:pt x="2032000" y="25400"/>
                  </a:lnTo>
                  <a:close/>
                  <a:moveTo>
                    <a:pt x="2082800" y="0"/>
                  </a:moveTo>
                  <a:lnTo>
                    <a:pt x="2108200" y="0"/>
                  </a:lnTo>
                  <a:lnTo>
                    <a:pt x="2108200" y="25400"/>
                  </a:lnTo>
                  <a:lnTo>
                    <a:pt x="2082800" y="25400"/>
                  </a:lnTo>
                  <a:close/>
                  <a:moveTo>
                    <a:pt x="2133600" y="0"/>
                  </a:moveTo>
                  <a:lnTo>
                    <a:pt x="2159000" y="0"/>
                  </a:lnTo>
                  <a:lnTo>
                    <a:pt x="2159000" y="25400"/>
                  </a:lnTo>
                  <a:lnTo>
                    <a:pt x="2133600" y="25400"/>
                  </a:lnTo>
                  <a:close/>
                  <a:moveTo>
                    <a:pt x="2184400" y="0"/>
                  </a:moveTo>
                  <a:lnTo>
                    <a:pt x="2209800" y="0"/>
                  </a:lnTo>
                  <a:lnTo>
                    <a:pt x="2209800" y="25400"/>
                  </a:lnTo>
                  <a:lnTo>
                    <a:pt x="2184400" y="25400"/>
                  </a:lnTo>
                  <a:close/>
                  <a:moveTo>
                    <a:pt x="2235200" y="0"/>
                  </a:moveTo>
                  <a:lnTo>
                    <a:pt x="2260600" y="0"/>
                  </a:lnTo>
                  <a:lnTo>
                    <a:pt x="2260600" y="25400"/>
                  </a:lnTo>
                  <a:lnTo>
                    <a:pt x="2235200" y="25400"/>
                  </a:lnTo>
                  <a:close/>
                  <a:moveTo>
                    <a:pt x="2286000" y="0"/>
                  </a:moveTo>
                  <a:lnTo>
                    <a:pt x="2311400" y="0"/>
                  </a:lnTo>
                  <a:lnTo>
                    <a:pt x="2311400" y="25400"/>
                  </a:lnTo>
                  <a:lnTo>
                    <a:pt x="2286000" y="25400"/>
                  </a:lnTo>
                  <a:close/>
                  <a:moveTo>
                    <a:pt x="2336800" y="0"/>
                  </a:moveTo>
                  <a:lnTo>
                    <a:pt x="2362200" y="0"/>
                  </a:lnTo>
                  <a:lnTo>
                    <a:pt x="2362200" y="25400"/>
                  </a:lnTo>
                  <a:lnTo>
                    <a:pt x="2336800" y="25400"/>
                  </a:lnTo>
                  <a:close/>
                  <a:moveTo>
                    <a:pt x="2387600" y="0"/>
                  </a:moveTo>
                  <a:lnTo>
                    <a:pt x="2413000" y="0"/>
                  </a:lnTo>
                  <a:lnTo>
                    <a:pt x="2413000" y="25400"/>
                  </a:lnTo>
                  <a:lnTo>
                    <a:pt x="2387600" y="25400"/>
                  </a:lnTo>
                  <a:close/>
                  <a:moveTo>
                    <a:pt x="2438400" y="0"/>
                  </a:moveTo>
                  <a:lnTo>
                    <a:pt x="2463800" y="0"/>
                  </a:lnTo>
                  <a:lnTo>
                    <a:pt x="2463800" y="25400"/>
                  </a:lnTo>
                  <a:lnTo>
                    <a:pt x="2438400" y="25400"/>
                  </a:lnTo>
                  <a:close/>
                  <a:moveTo>
                    <a:pt x="2489200" y="0"/>
                  </a:moveTo>
                  <a:lnTo>
                    <a:pt x="2514600" y="0"/>
                  </a:lnTo>
                  <a:lnTo>
                    <a:pt x="2514600" y="25400"/>
                  </a:lnTo>
                  <a:lnTo>
                    <a:pt x="2489200" y="25400"/>
                  </a:lnTo>
                  <a:close/>
                  <a:moveTo>
                    <a:pt x="2540000" y="0"/>
                  </a:moveTo>
                  <a:lnTo>
                    <a:pt x="2565400" y="0"/>
                  </a:lnTo>
                  <a:lnTo>
                    <a:pt x="2565400" y="25400"/>
                  </a:lnTo>
                  <a:lnTo>
                    <a:pt x="2540000" y="25400"/>
                  </a:lnTo>
                  <a:close/>
                  <a:moveTo>
                    <a:pt x="2590800" y="0"/>
                  </a:moveTo>
                  <a:lnTo>
                    <a:pt x="2616200" y="0"/>
                  </a:lnTo>
                  <a:lnTo>
                    <a:pt x="2616200" y="25400"/>
                  </a:lnTo>
                  <a:lnTo>
                    <a:pt x="2590800" y="25400"/>
                  </a:lnTo>
                  <a:close/>
                  <a:moveTo>
                    <a:pt x="2641600" y="0"/>
                  </a:moveTo>
                  <a:lnTo>
                    <a:pt x="2667000" y="0"/>
                  </a:lnTo>
                  <a:lnTo>
                    <a:pt x="2667000" y="25400"/>
                  </a:lnTo>
                  <a:lnTo>
                    <a:pt x="2641600" y="25400"/>
                  </a:lnTo>
                  <a:close/>
                  <a:moveTo>
                    <a:pt x="2692400" y="0"/>
                  </a:moveTo>
                  <a:lnTo>
                    <a:pt x="2717800" y="0"/>
                  </a:lnTo>
                  <a:lnTo>
                    <a:pt x="2717800" y="25400"/>
                  </a:lnTo>
                  <a:lnTo>
                    <a:pt x="2692400" y="25400"/>
                  </a:lnTo>
                  <a:close/>
                  <a:moveTo>
                    <a:pt x="2743200" y="0"/>
                  </a:moveTo>
                  <a:lnTo>
                    <a:pt x="2768600" y="0"/>
                  </a:lnTo>
                  <a:lnTo>
                    <a:pt x="2768600" y="25400"/>
                  </a:lnTo>
                  <a:lnTo>
                    <a:pt x="2743200" y="25400"/>
                  </a:lnTo>
                  <a:close/>
                  <a:moveTo>
                    <a:pt x="2794000" y="0"/>
                  </a:moveTo>
                  <a:lnTo>
                    <a:pt x="2819400" y="0"/>
                  </a:lnTo>
                  <a:lnTo>
                    <a:pt x="2819400" y="25400"/>
                  </a:lnTo>
                  <a:lnTo>
                    <a:pt x="2794000" y="25400"/>
                  </a:lnTo>
                  <a:close/>
                  <a:moveTo>
                    <a:pt x="2844800" y="0"/>
                  </a:moveTo>
                  <a:lnTo>
                    <a:pt x="2870200" y="0"/>
                  </a:lnTo>
                  <a:lnTo>
                    <a:pt x="2870200" y="25400"/>
                  </a:lnTo>
                  <a:lnTo>
                    <a:pt x="2844800" y="25400"/>
                  </a:lnTo>
                  <a:close/>
                  <a:moveTo>
                    <a:pt x="2895600" y="0"/>
                  </a:moveTo>
                  <a:lnTo>
                    <a:pt x="2921000" y="0"/>
                  </a:lnTo>
                  <a:lnTo>
                    <a:pt x="2921000" y="25400"/>
                  </a:lnTo>
                  <a:lnTo>
                    <a:pt x="2895600" y="25400"/>
                  </a:lnTo>
                  <a:close/>
                  <a:moveTo>
                    <a:pt x="2946400" y="0"/>
                  </a:moveTo>
                  <a:lnTo>
                    <a:pt x="2971800" y="0"/>
                  </a:lnTo>
                  <a:lnTo>
                    <a:pt x="2971800" y="25400"/>
                  </a:lnTo>
                  <a:lnTo>
                    <a:pt x="2946400" y="25400"/>
                  </a:lnTo>
                  <a:close/>
                  <a:moveTo>
                    <a:pt x="2997200" y="0"/>
                  </a:moveTo>
                  <a:lnTo>
                    <a:pt x="3022600" y="0"/>
                  </a:lnTo>
                  <a:lnTo>
                    <a:pt x="3022600" y="25400"/>
                  </a:lnTo>
                  <a:lnTo>
                    <a:pt x="2997200" y="25400"/>
                  </a:lnTo>
                  <a:close/>
                  <a:moveTo>
                    <a:pt x="3048000" y="0"/>
                  </a:moveTo>
                  <a:lnTo>
                    <a:pt x="3073400" y="0"/>
                  </a:lnTo>
                  <a:lnTo>
                    <a:pt x="3073400" y="25400"/>
                  </a:lnTo>
                  <a:lnTo>
                    <a:pt x="3048000" y="25400"/>
                  </a:lnTo>
                  <a:close/>
                  <a:moveTo>
                    <a:pt x="3098800" y="0"/>
                  </a:moveTo>
                  <a:lnTo>
                    <a:pt x="3124200" y="0"/>
                  </a:lnTo>
                  <a:lnTo>
                    <a:pt x="3124200" y="25400"/>
                  </a:lnTo>
                  <a:lnTo>
                    <a:pt x="3098800" y="25400"/>
                  </a:lnTo>
                  <a:close/>
                  <a:moveTo>
                    <a:pt x="3149600" y="0"/>
                  </a:moveTo>
                  <a:lnTo>
                    <a:pt x="3175000" y="0"/>
                  </a:lnTo>
                  <a:lnTo>
                    <a:pt x="3175000" y="25400"/>
                  </a:lnTo>
                  <a:lnTo>
                    <a:pt x="3149600" y="25400"/>
                  </a:lnTo>
                  <a:close/>
                  <a:moveTo>
                    <a:pt x="3200400" y="0"/>
                  </a:moveTo>
                  <a:lnTo>
                    <a:pt x="3225800" y="0"/>
                  </a:lnTo>
                  <a:lnTo>
                    <a:pt x="3225800" y="25400"/>
                  </a:lnTo>
                  <a:lnTo>
                    <a:pt x="3200400" y="25400"/>
                  </a:lnTo>
                  <a:close/>
                  <a:moveTo>
                    <a:pt x="3251200" y="0"/>
                  </a:moveTo>
                  <a:lnTo>
                    <a:pt x="3276600" y="0"/>
                  </a:lnTo>
                  <a:lnTo>
                    <a:pt x="3276600" y="25400"/>
                  </a:lnTo>
                  <a:lnTo>
                    <a:pt x="3251200" y="25400"/>
                  </a:lnTo>
                  <a:close/>
                  <a:moveTo>
                    <a:pt x="3302000" y="0"/>
                  </a:moveTo>
                  <a:lnTo>
                    <a:pt x="3327400" y="0"/>
                  </a:lnTo>
                  <a:lnTo>
                    <a:pt x="3327400" y="25400"/>
                  </a:lnTo>
                  <a:lnTo>
                    <a:pt x="3302000" y="25400"/>
                  </a:lnTo>
                  <a:close/>
                  <a:moveTo>
                    <a:pt x="3352800" y="0"/>
                  </a:moveTo>
                  <a:lnTo>
                    <a:pt x="3378200" y="0"/>
                  </a:lnTo>
                  <a:lnTo>
                    <a:pt x="3378200" y="25400"/>
                  </a:lnTo>
                  <a:lnTo>
                    <a:pt x="3352800" y="25400"/>
                  </a:lnTo>
                  <a:close/>
                  <a:moveTo>
                    <a:pt x="3403600" y="0"/>
                  </a:moveTo>
                  <a:lnTo>
                    <a:pt x="3429000" y="0"/>
                  </a:lnTo>
                  <a:lnTo>
                    <a:pt x="3429000" y="25400"/>
                  </a:lnTo>
                  <a:lnTo>
                    <a:pt x="3403600" y="25400"/>
                  </a:lnTo>
                  <a:close/>
                  <a:moveTo>
                    <a:pt x="3454400" y="0"/>
                  </a:moveTo>
                  <a:lnTo>
                    <a:pt x="3479800" y="0"/>
                  </a:lnTo>
                  <a:lnTo>
                    <a:pt x="3479800" y="25400"/>
                  </a:lnTo>
                  <a:lnTo>
                    <a:pt x="3454400" y="25400"/>
                  </a:lnTo>
                  <a:close/>
                  <a:moveTo>
                    <a:pt x="3505200" y="0"/>
                  </a:moveTo>
                  <a:lnTo>
                    <a:pt x="3530600" y="0"/>
                  </a:lnTo>
                  <a:lnTo>
                    <a:pt x="3530600" y="25400"/>
                  </a:lnTo>
                  <a:lnTo>
                    <a:pt x="3505200" y="25400"/>
                  </a:lnTo>
                  <a:close/>
                  <a:moveTo>
                    <a:pt x="3556000" y="0"/>
                  </a:moveTo>
                  <a:lnTo>
                    <a:pt x="3581400" y="0"/>
                  </a:lnTo>
                  <a:lnTo>
                    <a:pt x="3581400" y="25400"/>
                  </a:lnTo>
                  <a:lnTo>
                    <a:pt x="3556000" y="25400"/>
                  </a:lnTo>
                  <a:close/>
                  <a:moveTo>
                    <a:pt x="3606800" y="0"/>
                  </a:moveTo>
                  <a:lnTo>
                    <a:pt x="3632200" y="0"/>
                  </a:lnTo>
                  <a:lnTo>
                    <a:pt x="3632200" y="25400"/>
                  </a:lnTo>
                  <a:lnTo>
                    <a:pt x="3606800" y="25400"/>
                  </a:lnTo>
                  <a:close/>
                  <a:moveTo>
                    <a:pt x="3657600" y="0"/>
                  </a:moveTo>
                  <a:lnTo>
                    <a:pt x="3683000" y="0"/>
                  </a:lnTo>
                  <a:lnTo>
                    <a:pt x="3683000" y="25400"/>
                  </a:lnTo>
                  <a:lnTo>
                    <a:pt x="3657600" y="25400"/>
                  </a:lnTo>
                  <a:close/>
                  <a:moveTo>
                    <a:pt x="3708400" y="0"/>
                  </a:moveTo>
                  <a:lnTo>
                    <a:pt x="3733800" y="0"/>
                  </a:lnTo>
                  <a:lnTo>
                    <a:pt x="3733800" y="25400"/>
                  </a:lnTo>
                  <a:lnTo>
                    <a:pt x="3708400" y="25400"/>
                  </a:lnTo>
                  <a:close/>
                  <a:moveTo>
                    <a:pt x="3759200" y="0"/>
                  </a:moveTo>
                  <a:lnTo>
                    <a:pt x="3784600" y="0"/>
                  </a:lnTo>
                  <a:lnTo>
                    <a:pt x="3784600" y="25400"/>
                  </a:lnTo>
                  <a:lnTo>
                    <a:pt x="3759200" y="25400"/>
                  </a:lnTo>
                  <a:close/>
                  <a:moveTo>
                    <a:pt x="3810000" y="0"/>
                  </a:moveTo>
                  <a:lnTo>
                    <a:pt x="3835400" y="0"/>
                  </a:lnTo>
                  <a:lnTo>
                    <a:pt x="3835400" y="25400"/>
                  </a:lnTo>
                  <a:lnTo>
                    <a:pt x="3810000" y="25400"/>
                  </a:lnTo>
                  <a:close/>
                  <a:moveTo>
                    <a:pt x="3860800" y="0"/>
                  </a:moveTo>
                  <a:lnTo>
                    <a:pt x="3886200" y="0"/>
                  </a:lnTo>
                  <a:lnTo>
                    <a:pt x="3886200" y="25400"/>
                  </a:lnTo>
                  <a:lnTo>
                    <a:pt x="3860800" y="25400"/>
                  </a:lnTo>
                  <a:close/>
                  <a:moveTo>
                    <a:pt x="3911600" y="0"/>
                  </a:moveTo>
                  <a:lnTo>
                    <a:pt x="3937000" y="0"/>
                  </a:lnTo>
                  <a:lnTo>
                    <a:pt x="3937000" y="25400"/>
                  </a:lnTo>
                  <a:lnTo>
                    <a:pt x="3911600" y="25400"/>
                  </a:lnTo>
                  <a:close/>
                  <a:moveTo>
                    <a:pt x="3962400" y="0"/>
                  </a:moveTo>
                  <a:lnTo>
                    <a:pt x="3987800" y="0"/>
                  </a:lnTo>
                  <a:lnTo>
                    <a:pt x="3987800" y="25400"/>
                  </a:lnTo>
                  <a:lnTo>
                    <a:pt x="3962400" y="25400"/>
                  </a:lnTo>
                  <a:close/>
                  <a:moveTo>
                    <a:pt x="4013200" y="0"/>
                  </a:moveTo>
                  <a:lnTo>
                    <a:pt x="4038600" y="0"/>
                  </a:lnTo>
                  <a:lnTo>
                    <a:pt x="4038600" y="25400"/>
                  </a:lnTo>
                  <a:lnTo>
                    <a:pt x="4013200" y="25400"/>
                  </a:lnTo>
                  <a:close/>
                  <a:moveTo>
                    <a:pt x="4064000" y="0"/>
                  </a:moveTo>
                  <a:lnTo>
                    <a:pt x="4089400" y="0"/>
                  </a:lnTo>
                  <a:lnTo>
                    <a:pt x="4089400" y="25400"/>
                  </a:lnTo>
                  <a:lnTo>
                    <a:pt x="4064000" y="25400"/>
                  </a:lnTo>
                  <a:close/>
                  <a:moveTo>
                    <a:pt x="4114800" y="0"/>
                  </a:moveTo>
                  <a:lnTo>
                    <a:pt x="4140200" y="0"/>
                  </a:lnTo>
                  <a:lnTo>
                    <a:pt x="4140200" y="25400"/>
                  </a:lnTo>
                  <a:lnTo>
                    <a:pt x="4114800" y="25400"/>
                  </a:lnTo>
                  <a:close/>
                  <a:moveTo>
                    <a:pt x="4165600" y="0"/>
                  </a:moveTo>
                  <a:lnTo>
                    <a:pt x="4191000" y="0"/>
                  </a:lnTo>
                  <a:lnTo>
                    <a:pt x="4191000" y="25400"/>
                  </a:lnTo>
                  <a:lnTo>
                    <a:pt x="4165600" y="25400"/>
                  </a:lnTo>
                  <a:close/>
                  <a:moveTo>
                    <a:pt x="4216400" y="0"/>
                  </a:moveTo>
                  <a:lnTo>
                    <a:pt x="4241800" y="0"/>
                  </a:lnTo>
                  <a:lnTo>
                    <a:pt x="4241800" y="25400"/>
                  </a:lnTo>
                  <a:lnTo>
                    <a:pt x="4216400" y="25400"/>
                  </a:lnTo>
                  <a:close/>
                  <a:moveTo>
                    <a:pt x="4267200" y="0"/>
                  </a:moveTo>
                  <a:lnTo>
                    <a:pt x="4292600" y="0"/>
                  </a:lnTo>
                  <a:lnTo>
                    <a:pt x="4292600" y="25400"/>
                  </a:lnTo>
                  <a:lnTo>
                    <a:pt x="4267200" y="25400"/>
                  </a:lnTo>
                  <a:close/>
                  <a:moveTo>
                    <a:pt x="4318000" y="0"/>
                  </a:moveTo>
                  <a:lnTo>
                    <a:pt x="4343400" y="0"/>
                  </a:lnTo>
                  <a:lnTo>
                    <a:pt x="4343400" y="25400"/>
                  </a:lnTo>
                  <a:lnTo>
                    <a:pt x="4318000" y="25400"/>
                  </a:lnTo>
                  <a:close/>
                  <a:moveTo>
                    <a:pt x="4368800" y="0"/>
                  </a:moveTo>
                  <a:lnTo>
                    <a:pt x="4394200" y="0"/>
                  </a:lnTo>
                  <a:lnTo>
                    <a:pt x="4394200" y="25400"/>
                  </a:lnTo>
                  <a:lnTo>
                    <a:pt x="4368800" y="25400"/>
                  </a:lnTo>
                  <a:close/>
                  <a:moveTo>
                    <a:pt x="4419600" y="0"/>
                  </a:moveTo>
                  <a:lnTo>
                    <a:pt x="4445000" y="0"/>
                  </a:lnTo>
                  <a:lnTo>
                    <a:pt x="4445000" y="25400"/>
                  </a:lnTo>
                  <a:lnTo>
                    <a:pt x="4419600" y="25400"/>
                  </a:lnTo>
                  <a:close/>
                  <a:moveTo>
                    <a:pt x="4470400" y="0"/>
                  </a:moveTo>
                  <a:lnTo>
                    <a:pt x="4495800" y="0"/>
                  </a:lnTo>
                  <a:lnTo>
                    <a:pt x="4495800" y="25400"/>
                  </a:lnTo>
                  <a:lnTo>
                    <a:pt x="4470400" y="25400"/>
                  </a:lnTo>
                  <a:close/>
                  <a:moveTo>
                    <a:pt x="4521200" y="0"/>
                  </a:moveTo>
                  <a:lnTo>
                    <a:pt x="4546600" y="0"/>
                  </a:lnTo>
                  <a:lnTo>
                    <a:pt x="4546600" y="25400"/>
                  </a:lnTo>
                  <a:lnTo>
                    <a:pt x="4521200" y="25400"/>
                  </a:lnTo>
                  <a:close/>
                  <a:moveTo>
                    <a:pt x="4572000" y="0"/>
                  </a:moveTo>
                  <a:lnTo>
                    <a:pt x="4597400" y="0"/>
                  </a:lnTo>
                  <a:lnTo>
                    <a:pt x="4597400" y="25400"/>
                  </a:lnTo>
                  <a:lnTo>
                    <a:pt x="4572000" y="25400"/>
                  </a:lnTo>
                  <a:close/>
                  <a:moveTo>
                    <a:pt x="4622800" y="0"/>
                  </a:moveTo>
                  <a:lnTo>
                    <a:pt x="4648200" y="0"/>
                  </a:lnTo>
                  <a:lnTo>
                    <a:pt x="4648200" y="25400"/>
                  </a:lnTo>
                  <a:lnTo>
                    <a:pt x="4622800" y="25400"/>
                  </a:lnTo>
                  <a:close/>
                  <a:moveTo>
                    <a:pt x="4673600" y="0"/>
                  </a:moveTo>
                  <a:lnTo>
                    <a:pt x="4699000" y="0"/>
                  </a:lnTo>
                  <a:lnTo>
                    <a:pt x="4699000" y="25400"/>
                  </a:lnTo>
                  <a:lnTo>
                    <a:pt x="4673600" y="25400"/>
                  </a:lnTo>
                  <a:close/>
                  <a:moveTo>
                    <a:pt x="4724400" y="0"/>
                  </a:moveTo>
                  <a:lnTo>
                    <a:pt x="4749800" y="0"/>
                  </a:lnTo>
                  <a:lnTo>
                    <a:pt x="4749800" y="25400"/>
                  </a:lnTo>
                  <a:lnTo>
                    <a:pt x="4724400" y="25400"/>
                  </a:lnTo>
                  <a:close/>
                  <a:moveTo>
                    <a:pt x="4775200" y="0"/>
                  </a:moveTo>
                  <a:lnTo>
                    <a:pt x="4800600" y="0"/>
                  </a:lnTo>
                  <a:lnTo>
                    <a:pt x="4800600" y="25400"/>
                  </a:lnTo>
                  <a:lnTo>
                    <a:pt x="4775200" y="25400"/>
                  </a:lnTo>
                  <a:close/>
                  <a:moveTo>
                    <a:pt x="4826000" y="0"/>
                  </a:moveTo>
                  <a:lnTo>
                    <a:pt x="4851400" y="0"/>
                  </a:lnTo>
                  <a:lnTo>
                    <a:pt x="4851400" y="25400"/>
                  </a:lnTo>
                  <a:lnTo>
                    <a:pt x="4826000" y="25400"/>
                  </a:lnTo>
                  <a:close/>
                  <a:moveTo>
                    <a:pt x="4876800" y="0"/>
                  </a:moveTo>
                  <a:lnTo>
                    <a:pt x="4902200" y="0"/>
                  </a:lnTo>
                  <a:lnTo>
                    <a:pt x="4902200" y="25400"/>
                  </a:lnTo>
                  <a:lnTo>
                    <a:pt x="4876800" y="25400"/>
                  </a:lnTo>
                  <a:close/>
                  <a:moveTo>
                    <a:pt x="4927600" y="0"/>
                  </a:moveTo>
                  <a:lnTo>
                    <a:pt x="4953000" y="0"/>
                  </a:lnTo>
                  <a:lnTo>
                    <a:pt x="4953000" y="25400"/>
                  </a:lnTo>
                  <a:lnTo>
                    <a:pt x="4927600" y="25400"/>
                  </a:lnTo>
                  <a:close/>
                  <a:moveTo>
                    <a:pt x="4978400" y="0"/>
                  </a:moveTo>
                  <a:lnTo>
                    <a:pt x="5003800" y="0"/>
                  </a:lnTo>
                  <a:lnTo>
                    <a:pt x="5003800" y="25400"/>
                  </a:lnTo>
                  <a:lnTo>
                    <a:pt x="4978400" y="25400"/>
                  </a:lnTo>
                  <a:close/>
                  <a:moveTo>
                    <a:pt x="5029200" y="0"/>
                  </a:moveTo>
                  <a:lnTo>
                    <a:pt x="5054600" y="0"/>
                  </a:lnTo>
                  <a:lnTo>
                    <a:pt x="5054600" y="25400"/>
                  </a:lnTo>
                  <a:lnTo>
                    <a:pt x="5029200" y="25400"/>
                  </a:lnTo>
                  <a:close/>
                  <a:moveTo>
                    <a:pt x="5080000" y="0"/>
                  </a:moveTo>
                  <a:lnTo>
                    <a:pt x="5105400" y="0"/>
                  </a:lnTo>
                  <a:lnTo>
                    <a:pt x="5105400" y="25400"/>
                  </a:lnTo>
                  <a:lnTo>
                    <a:pt x="5080000" y="25400"/>
                  </a:lnTo>
                  <a:close/>
                  <a:moveTo>
                    <a:pt x="5130800" y="0"/>
                  </a:moveTo>
                  <a:lnTo>
                    <a:pt x="5156200" y="0"/>
                  </a:lnTo>
                  <a:lnTo>
                    <a:pt x="5156200" y="25400"/>
                  </a:lnTo>
                  <a:lnTo>
                    <a:pt x="5130800" y="25400"/>
                  </a:lnTo>
                  <a:close/>
                  <a:moveTo>
                    <a:pt x="5181600" y="0"/>
                  </a:moveTo>
                  <a:lnTo>
                    <a:pt x="5207000" y="0"/>
                  </a:lnTo>
                  <a:lnTo>
                    <a:pt x="5207000" y="25400"/>
                  </a:lnTo>
                  <a:lnTo>
                    <a:pt x="5181600" y="25400"/>
                  </a:lnTo>
                  <a:close/>
                  <a:moveTo>
                    <a:pt x="5232400" y="0"/>
                  </a:moveTo>
                  <a:lnTo>
                    <a:pt x="5257800" y="0"/>
                  </a:lnTo>
                  <a:lnTo>
                    <a:pt x="5257800" y="25400"/>
                  </a:lnTo>
                  <a:lnTo>
                    <a:pt x="5232400" y="25400"/>
                  </a:lnTo>
                  <a:close/>
                  <a:moveTo>
                    <a:pt x="5283200" y="0"/>
                  </a:moveTo>
                  <a:lnTo>
                    <a:pt x="5308600" y="0"/>
                  </a:lnTo>
                  <a:lnTo>
                    <a:pt x="5308600" y="25400"/>
                  </a:lnTo>
                  <a:lnTo>
                    <a:pt x="5283200" y="25400"/>
                  </a:lnTo>
                  <a:close/>
                  <a:moveTo>
                    <a:pt x="5334000" y="0"/>
                  </a:moveTo>
                  <a:lnTo>
                    <a:pt x="5359400" y="0"/>
                  </a:lnTo>
                  <a:lnTo>
                    <a:pt x="5359400" y="25400"/>
                  </a:lnTo>
                  <a:lnTo>
                    <a:pt x="5334000" y="25400"/>
                  </a:lnTo>
                  <a:close/>
                  <a:moveTo>
                    <a:pt x="5384800" y="0"/>
                  </a:moveTo>
                  <a:lnTo>
                    <a:pt x="5410200" y="0"/>
                  </a:lnTo>
                  <a:lnTo>
                    <a:pt x="5410200" y="25400"/>
                  </a:lnTo>
                  <a:lnTo>
                    <a:pt x="5384800" y="25400"/>
                  </a:lnTo>
                  <a:close/>
                  <a:moveTo>
                    <a:pt x="5435600" y="0"/>
                  </a:moveTo>
                  <a:lnTo>
                    <a:pt x="5461000" y="0"/>
                  </a:lnTo>
                  <a:lnTo>
                    <a:pt x="5461000" y="25400"/>
                  </a:lnTo>
                  <a:lnTo>
                    <a:pt x="5435600" y="25400"/>
                  </a:lnTo>
                  <a:close/>
                  <a:moveTo>
                    <a:pt x="5486400" y="0"/>
                  </a:moveTo>
                  <a:lnTo>
                    <a:pt x="5511800" y="0"/>
                  </a:lnTo>
                  <a:lnTo>
                    <a:pt x="5511800" y="25400"/>
                  </a:lnTo>
                  <a:lnTo>
                    <a:pt x="5486400" y="25400"/>
                  </a:lnTo>
                  <a:close/>
                  <a:moveTo>
                    <a:pt x="5537200" y="0"/>
                  </a:moveTo>
                  <a:lnTo>
                    <a:pt x="5562600" y="0"/>
                  </a:lnTo>
                  <a:lnTo>
                    <a:pt x="5562600" y="25400"/>
                  </a:lnTo>
                  <a:lnTo>
                    <a:pt x="5537200" y="25400"/>
                  </a:lnTo>
                  <a:close/>
                  <a:moveTo>
                    <a:pt x="5588000" y="0"/>
                  </a:moveTo>
                  <a:lnTo>
                    <a:pt x="5613400" y="0"/>
                  </a:lnTo>
                  <a:lnTo>
                    <a:pt x="5613400" y="25400"/>
                  </a:lnTo>
                  <a:lnTo>
                    <a:pt x="5588000" y="25400"/>
                  </a:lnTo>
                  <a:close/>
                  <a:moveTo>
                    <a:pt x="5638800" y="0"/>
                  </a:moveTo>
                  <a:lnTo>
                    <a:pt x="5664200" y="0"/>
                  </a:lnTo>
                  <a:lnTo>
                    <a:pt x="5664200" y="25400"/>
                  </a:lnTo>
                  <a:lnTo>
                    <a:pt x="5638800" y="25400"/>
                  </a:lnTo>
                  <a:close/>
                  <a:moveTo>
                    <a:pt x="5689600" y="0"/>
                  </a:moveTo>
                  <a:lnTo>
                    <a:pt x="5715000" y="0"/>
                  </a:lnTo>
                  <a:lnTo>
                    <a:pt x="5715000" y="25400"/>
                  </a:lnTo>
                  <a:lnTo>
                    <a:pt x="5689600" y="25400"/>
                  </a:lnTo>
                  <a:close/>
                  <a:moveTo>
                    <a:pt x="5740400" y="0"/>
                  </a:moveTo>
                  <a:lnTo>
                    <a:pt x="5765800" y="0"/>
                  </a:lnTo>
                  <a:lnTo>
                    <a:pt x="5765800" y="25400"/>
                  </a:lnTo>
                  <a:lnTo>
                    <a:pt x="5740400" y="25400"/>
                  </a:lnTo>
                  <a:close/>
                  <a:moveTo>
                    <a:pt x="5791200" y="0"/>
                  </a:moveTo>
                  <a:lnTo>
                    <a:pt x="5816600" y="0"/>
                  </a:lnTo>
                  <a:lnTo>
                    <a:pt x="5816600" y="25400"/>
                  </a:lnTo>
                  <a:lnTo>
                    <a:pt x="5791200" y="25400"/>
                  </a:lnTo>
                  <a:close/>
                  <a:moveTo>
                    <a:pt x="5842000" y="0"/>
                  </a:moveTo>
                  <a:lnTo>
                    <a:pt x="5867400" y="0"/>
                  </a:lnTo>
                  <a:lnTo>
                    <a:pt x="5867400" y="25400"/>
                  </a:lnTo>
                  <a:lnTo>
                    <a:pt x="5842000" y="25400"/>
                  </a:lnTo>
                  <a:close/>
                  <a:moveTo>
                    <a:pt x="5892800" y="0"/>
                  </a:moveTo>
                  <a:lnTo>
                    <a:pt x="5918200" y="0"/>
                  </a:lnTo>
                  <a:lnTo>
                    <a:pt x="5918200" y="25400"/>
                  </a:lnTo>
                  <a:lnTo>
                    <a:pt x="5892800" y="25400"/>
                  </a:lnTo>
                  <a:close/>
                  <a:moveTo>
                    <a:pt x="5943600" y="0"/>
                  </a:moveTo>
                  <a:lnTo>
                    <a:pt x="5969000" y="0"/>
                  </a:lnTo>
                  <a:lnTo>
                    <a:pt x="5969000" y="25400"/>
                  </a:lnTo>
                  <a:lnTo>
                    <a:pt x="5943600" y="25400"/>
                  </a:lnTo>
                  <a:close/>
                  <a:moveTo>
                    <a:pt x="5994400" y="0"/>
                  </a:moveTo>
                  <a:lnTo>
                    <a:pt x="6019800" y="0"/>
                  </a:lnTo>
                  <a:lnTo>
                    <a:pt x="6019800" y="25400"/>
                  </a:lnTo>
                  <a:lnTo>
                    <a:pt x="5994400" y="25400"/>
                  </a:lnTo>
                  <a:close/>
                  <a:moveTo>
                    <a:pt x="6045200" y="0"/>
                  </a:moveTo>
                  <a:lnTo>
                    <a:pt x="6070600" y="0"/>
                  </a:lnTo>
                  <a:lnTo>
                    <a:pt x="6070600" y="25400"/>
                  </a:lnTo>
                  <a:lnTo>
                    <a:pt x="6045200" y="25400"/>
                  </a:lnTo>
                  <a:close/>
                  <a:moveTo>
                    <a:pt x="6096000" y="0"/>
                  </a:moveTo>
                  <a:lnTo>
                    <a:pt x="6121400" y="0"/>
                  </a:lnTo>
                  <a:lnTo>
                    <a:pt x="6121400" y="25400"/>
                  </a:lnTo>
                  <a:lnTo>
                    <a:pt x="6096000" y="25400"/>
                  </a:lnTo>
                  <a:close/>
                  <a:moveTo>
                    <a:pt x="6146800" y="0"/>
                  </a:moveTo>
                  <a:lnTo>
                    <a:pt x="6172200" y="0"/>
                  </a:lnTo>
                  <a:lnTo>
                    <a:pt x="6172200" y="25400"/>
                  </a:lnTo>
                  <a:lnTo>
                    <a:pt x="6146800" y="25400"/>
                  </a:lnTo>
                  <a:close/>
                  <a:moveTo>
                    <a:pt x="6197600" y="0"/>
                  </a:moveTo>
                  <a:lnTo>
                    <a:pt x="6223000" y="0"/>
                  </a:lnTo>
                  <a:lnTo>
                    <a:pt x="6223000" y="25400"/>
                  </a:lnTo>
                  <a:lnTo>
                    <a:pt x="6197600" y="25400"/>
                  </a:lnTo>
                  <a:close/>
                  <a:moveTo>
                    <a:pt x="6248400" y="0"/>
                  </a:moveTo>
                  <a:lnTo>
                    <a:pt x="6273800" y="0"/>
                  </a:lnTo>
                  <a:lnTo>
                    <a:pt x="6273800" y="25400"/>
                  </a:lnTo>
                  <a:lnTo>
                    <a:pt x="6248400" y="25400"/>
                  </a:lnTo>
                  <a:close/>
                  <a:moveTo>
                    <a:pt x="6299200" y="0"/>
                  </a:moveTo>
                  <a:lnTo>
                    <a:pt x="6324600" y="0"/>
                  </a:lnTo>
                  <a:lnTo>
                    <a:pt x="6324600" y="25400"/>
                  </a:lnTo>
                  <a:lnTo>
                    <a:pt x="6299200" y="25400"/>
                  </a:lnTo>
                  <a:close/>
                  <a:moveTo>
                    <a:pt x="6350000" y="0"/>
                  </a:moveTo>
                  <a:lnTo>
                    <a:pt x="6375400" y="0"/>
                  </a:lnTo>
                  <a:lnTo>
                    <a:pt x="6375400" y="25400"/>
                  </a:lnTo>
                  <a:lnTo>
                    <a:pt x="6350000" y="25400"/>
                  </a:lnTo>
                  <a:close/>
                  <a:moveTo>
                    <a:pt x="6400800" y="0"/>
                  </a:moveTo>
                  <a:lnTo>
                    <a:pt x="6426200" y="0"/>
                  </a:lnTo>
                  <a:lnTo>
                    <a:pt x="6426200" y="25400"/>
                  </a:lnTo>
                  <a:lnTo>
                    <a:pt x="6400800" y="25400"/>
                  </a:lnTo>
                  <a:close/>
                  <a:moveTo>
                    <a:pt x="6451600" y="0"/>
                  </a:moveTo>
                  <a:lnTo>
                    <a:pt x="6477000" y="0"/>
                  </a:lnTo>
                  <a:lnTo>
                    <a:pt x="6477000" y="25400"/>
                  </a:lnTo>
                  <a:lnTo>
                    <a:pt x="6451600" y="25400"/>
                  </a:lnTo>
                  <a:close/>
                  <a:moveTo>
                    <a:pt x="6502400" y="0"/>
                  </a:moveTo>
                  <a:lnTo>
                    <a:pt x="6527800" y="0"/>
                  </a:lnTo>
                  <a:lnTo>
                    <a:pt x="6527800" y="25400"/>
                  </a:lnTo>
                  <a:lnTo>
                    <a:pt x="6502400" y="25400"/>
                  </a:lnTo>
                  <a:close/>
                  <a:moveTo>
                    <a:pt x="6553200" y="0"/>
                  </a:moveTo>
                  <a:lnTo>
                    <a:pt x="6578600" y="0"/>
                  </a:lnTo>
                  <a:lnTo>
                    <a:pt x="6578600" y="25400"/>
                  </a:lnTo>
                  <a:lnTo>
                    <a:pt x="6553200" y="25400"/>
                  </a:lnTo>
                  <a:close/>
                  <a:moveTo>
                    <a:pt x="6604000" y="0"/>
                  </a:moveTo>
                  <a:lnTo>
                    <a:pt x="6629400" y="0"/>
                  </a:lnTo>
                  <a:lnTo>
                    <a:pt x="6629400" y="25400"/>
                  </a:lnTo>
                  <a:lnTo>
                    <a:pt x="6604000" y="25400"/>
                  </a:lnTo>
                  <a:close/>
                  <a:moveTo>
                    <a:pt x="6654800" y="0"/>
                  </a:moveTo>
                  <a:lnTo>
                    <a:pt x="6680200" y="0"/>
                  </a:lnTo>
                  <a:lnTo>
                    <a:pt x="6680200" y="25400"/>
                  </a:lnTo>
                  <a:lnTo>
                    <a:pt x="6654800" y="25400"/>
                  </a:lnTo>
                  <a:close/>
                  <a:moveTo>
                    <a:pt x="6705600" y="0"/>
                  </a:moveTo>
                  <a:lnTo>
                    <a:pt x="6731000" y="0"/>
                  </a:lnTo>
                  <a:lnTo>
                    <a:pt x="6731000" y="25400"/>
                  </a:lnTo>
                  <a:lnTo>
                    <a:pt x="6705600" y="25400"/>
                  </a:lnTo>
                  <a:close/>
                  <a:moveTo>
                    <a:pt x="6756400" y="0"/>
                  </a:moveTo>
                  <a:lnTo>
                    <a:pt x="6781800" y="0"/>
                  </a:lnTo>
                  <a:lnTo>
                    <a:pt x="6781800" y="25400"/>
                  </a:lnTo>
                  <a:lnTo>
                    <a:pt x="6756400" y="25400"/>
                  </a:lnTo>
                  <a:close/>
                  <a:moveTo>
                    <a:pt x="6807200" y="0"/>
                  </a:moveTo>
                  <a:lnTo>
                    <a:pt x="6832600" y="0"/>
                  </a:lnTo>
                  <a:lnTo>
                    <a:pt x="6832600" y="25400"/>
                  </a:lnTo>
                  <a:lnTo>
                    <a:pt x="6807200" y="25400"/>
                  </a:lnTo>
                  <a:close/>
                  <a:moveTo>
                    <a:pt x="6858000" y="0"/>
                  </a:moveTo>
                  <a:lnTo>
                    <a:pt x="6883400" y="0"/>
                  </a:lnTo>
                  <a:lnTo>
                    <a:pt x="6883400" y="25400"/>
                  </a:lnTo>
                  <a:lnTo>
                    <a:pt x="6858000" y="25400"/>
                  </a:lnTo>
                  <a:close/>
                  <a:moveTo>
                    <a:pt x="6908800" y="0"/>
                  </a:moveTo>
                  <a:lnTo>
                    <a:pt x="6934200" y="0"/>
                  </a:lnTo>
                  <a:lnTo>
                    <a:pt x="6934200" y="25400"/>
                  </a:lnTo>
                  <a:lnTo>
                    <a:pt x="6908800" y="25400"/>
                  </a:lnTo>
                  <a:close/>
                  <a:moveTo>
                    <a:pt x="6959600" y="0"/>
                  </a:moveTo>
                  <a:lnTo>
                    <a:pt x="6985000" y="0"/>
                  </a:lnTo>
                  <a:lnTo>
                    <a:pt x="6985000" y="25400"/>
                  </a:lnTo>
                  <a:lnTo>
                    <a:pt x="6959600" y="25400"/>
                  </a:lnTo>
                  <a:close/>
                  <a:moveTo>
                    <a:pt x="7010400" y="0"/>
                  </a:moveTo>
                  <a:lnTo>
                    <a:pt x="7035800" y="0"/>
                  </a:lnTo>
                  <a:lnTo>
                    <a:pt x="7035800" y="25400"/>
                  </a:lnTo>
                  <a:lnTo>
                    <a:pt x="7010400" y="25400"/>
                  </a:lnTo>
                  <a:close/>
                  <a:moveTo>
                    <a:pt x="7061200" y="0"/>
                  </a:moveTo>
                  <a:lnTo>
                    <a:pt x="7086600" y="0"/>
                  </a:lnTo>
                  <a:lnTo>
                    <a:pt x="7086600" y="25400"/>
                  </a:lnTo>
                  <a:lnTo>
                    <a:pt x="7061200" y="25400"/>
                  </a:lnTo>
                  <a:close/>
                  <a:moveTo>
                    <a:pt x="7112000" y="0"/>
                  </a:moveTo>
                  <a:lnTo>
                    <a:pt x="7137400" y="0"/>
                  </a:lnTo>
                  <a:lnTo>
                    <a:pt x="7137400" y="25400"/>
                  </a:lnTo>
                  <a:lnTo>
                    <a:pt x="7112000" y="25400"/>
                  </a:lnTo>
                  <a:close/>
                  <a:moveTo>
                    <a:pt x="7162800" y="0"/>
                  </a:moveTo>
                  <a:lnTo>
                    <a:pt x="7188200" y="0"/>
                  </a:lnTo>
                  <a:lnTo>
                    <a:pt x="7188200" y="25400"/>
                  </a:lnTo>
                  <a:lnTo>
                    <a:pt x="7162800" y="25400"/>
                  </a:lnTo>
                  <a:close/>
                  <a:moveTo>
                    <a:pt x="7213600" y="0"/>
                  </a:moveTo>
                  <a:lnTo>
                    <a:pt x="7239000" y="0"/>
                  </a:lnTo>
                  <a:lnTo>
                    <a:pt x="7239000" y="25400"/>
                  </a:lnTo>
                  <a:lnTo>
                    <a:pt x="7213600" y="25400"/>
                  </a:lnTo>
                  <a:close/>
                  <a:moveTo>
                    <a:pt x="7264400" y="0"/>
                  </a:moveTo>
                  <a:lnTo>
                    <a:pt x="7289800" y="0"/>
                  </a:lnTo>
                  <a:lnTo>
                    <a:pt x="7289800" y="25400"/>
                  </a:lnTo>
                  <a:lnTo>
                    <a:pt x="7264400" y="25400"/>
                  </a:lnTo>
                  <a:close/>
                  <a:moveTo>
                    <a:pt x="7315200" y="0"/>
                  </a:moveTo>
                  <a:lnTo>
                    <a:pt x="7340600" y="0"/>
                  </a:lnTo>
                  <a:lnTo>
                    <a:pt x="7340600" y="25400"/>
                  </a:lnTo>
                  <a:lnTo>
                    <a:pt x="7315200" y="25400"/>
                  </a:lnTo>
                  <a:close/>
                  <a:moveTo>
                    <a:pt x="7366000" y="0"/>
                  </a:moveTo>
                  <a:lnTo>
                    <a:pt x="7391400" y="0"/>
                  </a:lnTo>
                  <a:lnTo>
                    <a:pt x="7391400" y="25400"/>
                  </a:lnTo>
                  <a:lnTo>
                    <a:pt x="7366000" y="25400"/>
                  </a:lnTo>
                  <a:close/>
                  <a:moveTo>
                    <a:pt x="7416800" y="0"/>
                  </a:moveTo>
                  <a:lnTo>
                    <a:pt x="7442200" y="0"/>
                  </a:lnTo>
                  <a:lnTo>
                    <a:pt x="7442200" y="25400"/>
                  </a:lnTo>
                  <a:lnTo>
                    <a:pt x="7416800" y="25400"/>
                  </a:lnTo>
                  <a:close/>
                  <a:moveTo>
                    <a:pt x="7467600" y="0"/>
                  </a:moveTo>
                  <a:lnTo>
                    <a:pt x="7493000" y="0"/>
                  </a:lnTo>
                  <a:lnTo>
                    <a:pt x="7493000" y="25400"/>
                  </a:lnTo>
                  <a:lnTo>
                    <a:pt x="7467600" y="25400"/>
                  </a:lnTo>
                  <a:close/>
                  <a:moveTo>
                    <a:pt x="7518400" y="0"/>
                  </a:moveTo>
                  <a:lnTo>
                    <a:pt x="7543800" y="0"/>
                  </a:lnTo>
                  <a:lnTo>
                    <a:pt x="7543800" y="25400"/>
                  </a:lnTo>
                  <a:lnTo>
                    <a:pt x="7518400" y="25400"/>
                  </a:lnTo>
                  <a:close/>
                  <a:moveTo>
                    <a:pt x="7569200" y="0"/>
                  </a:moveTo>
                  <a:lnTo>
                    <a:pt x="7594600" y="0"/>
                  </a:lnTo>
                  <a:lnTo>
                    <a:pt x="7594600" y="25400"/>
                  </a:lnTo>
                  <a:lnTo>
                    <a:pt x="7569200" y="25400"/>
                  </a:lnTo>
                  <a:close/>
                  <a:moveTo>
                    <a:pt x="7620000" y="0"/>
                  </a:moveTo>
                  <a:lnTo>
                    <a:pt x="7645400" y="0"/>
                  </a:lnTo>
                  <a:lnTo>
                    <a:pt x="7645400" y="25400"/>
                  </a:lnTo>
                  <a:lnTo>
                    <a:pt x="7620000" y="25400"/>
                  </a:lnTo>
                  <a:close/>
                  <a:moveTo>
                    <a:pt x="7670800" y="0"/>
                  </a:moveTo>
                  <a:lnTo>
                    <a:pt x="7696200" y="0"/>
                  </a:lnTo>
                  <a:lnTo>
                    <a:pt x="7696200" y="25400"/>
                  </a:lnTo>
                  <a:lnTo>
                    <a:pt x="7670800" y="25400"/>
                  </a:lnTo>
                  <a:close/>
                  <a:moveTo>
                    <a:pt x="7721600" y="0"/>
                  </a:moveTo>
                  <a:lnTo>
                    <a:pt x="7747000" y="0"/>
                  </a:lnTo>
                  <a:lnTo>
                    <a:pt x="7747000" y="25400"/>
                  </a:lnTo>
                  <a:lnTo>
                    <a:pt x="7721600" y="25400"/>
                  </a:lnTo>
                  <a:close/>
                  <a:moveTo>
                    <a:pt x="7772400" y="0"/>
                  </a:moveTo>
                  <a:lnTo>
                    <a:pt x="7797800" y="0"/>
                  </a:lnTo>
                  <a:lnTo>
                    <a:pt x="7797800" y="25400"/>
                  </a:lnTo>
                  <a:lnTo>
                    <a:pt x="7772400" y="25400"/>
                  </a:lnTo>
                  <a:close/>
                  <a:moveTo>
                    <a:pt x="7823200" y="0"/>
                  </a:moveTo>
                  <a:lnTo>
                    <a:pt x="7848600" y="0"/>
                  </a:lnTo>
                  <a:lnTo>
                    <a:pt x="7848600" y="25400"/>
                  </a:lnTo>
                  <a:lnTo>
                    <a:pt x="7823200" y="25400"/>
                  </a:lnTo>
                  <a:close/>
                  <a:moveTo>
                    <a:pt x="7874000" y="0"/>
                  </a:moveTo>
                  <a:lnTo>
                    <a:pt x="7899400" y="0"/>
                  </a:lnTo>
                  <a:lnTo>
                    <a:pt x="7899400" y="25400"/>
                  </a:lnTo>
                  <a:lnTo>
                    <a:pt x="7874000" y="25400"/>
                  </a:lnTo>
                  <a:close/>
                  <a:moveTo>
                    <a:pt x="7924800" y="0"/>
                  </a:moveTo>
                  <a:lnTo>
                    <a:pt x="7950200" y="0"/>
                  </a:lnTo>
                  <a:lnTo>
                    <a:pt x="7950200" y="25400"/>
                  </a:lnTo>
                  <a:lnTo>
                    <a:pt x="7924800" y="25400"/>
                  </a:lnTo>
                  <a:close/>
                  <a:moveTo>
                    <a:pt x="7975600" y="0"/>
                  </a:moveTo>
                  <a:lnTo>
                    <a:pt x="8001000" y="0"/>
                  </a:lnTo>
                  <a:lnTo>
                    <a:pt x="8001000" y="25400"/>
                  </a:lnTo>
                  <a:lnTo>
                    <a:pt x="7975600" y="25400"/>
                  </a:lnTo>
                  <a:close/>
                  <a:moveTo>
                    <a:pt x="8026400" y="0"/>
                  </a:moveTo>
                  <a:lnTo>
                    <a:pt x="8051800" y="0"/>
                  </a:lnTo>
                  <a:lnTo>
                    <a:pt x="8051800" y="25400"/>
                  </a:lnTo>
                  <a:lnTo>
                    <a:pt x="8026400" y="25400"/>
                  </a:lnTo>
                  <a:close/>
                  <a:moveTo>
                    <a:pt x="8077200" y="0"/>
                  </a:moveTo>
                  <a:lnTo>
                    <a:pt x="8102600" y="0"/>
                  </a:lnTo>
                  <a:lnTo>
                    <a:pt x="8102600" y="25400"/>
                  </a:lnTo>
                  <a:lnTo>
                    <a:pt x="8077200" y="25400"/>
                  </a:lnTo>
                  <a:close/>
                  <a:moveTo>
                    <a:pt x="8128000" y="0"/>
                  </a:moveTo>
                  <a:lnTo>
                    <a:pt x="8153400" y="0"/>
                  </a:lnTo>
                  <a:lnTo>
                    <a:pt x="8153400" y="25400"/>
                  </a:lnTo>
                  <a:lnTo>
                    <a:pt x="8128000" y="25400"/>
                  </a:lnTo>
                  <a:close/>
                  <a:moveTo>
                    <a:pt x="8178800" y="0"/>
                  </a:moveTo>
                  <a:lnTo>
                    <a:pt x="8204200" y="0"/>
                  </a:lnTo>
                  <a:lnTo>
                    <a:pt x="8204200" y="25400"/>
                  </a:lnTo>
                  <a:lnTo>
                    <a:pt x="8178800" y="25400"/>
                  </a:lnTo>
                  <a:close/>
                  <a:moveTo>
                    <a:pt x="8229600" y="0"/>
                  </a:moveTo>
                  <a:lnTo>
                    <a:pt x="8255000" y="0"/>
                  </a:lnTo>
                  <a:lnTo>
                    <a:pt x="8255000" y="25400"/>
                  </a:lnTo>
                  <a:lnTo>
                    <a:pt x="8229600" y="25400"/>
                  </a:lnTo>
                  <a:close/>
                  <a:moveTo>
                    <a:pt x="8280400" y="0"/>
                  </a:moveTo>
                  <a:lnTo>
                    <a:pt x="8305800" y="0"/>
                  </a:lnTo>
                  <a:lnTo>
                    <a:pt x="8305800" y="25400"/>
                  </a:lnTo>
                  <a:lnTo>
                    <a:pt x="8280400" y="25400"/>
                  </a:lnTo>
                  <a:close/>
                  <a:moveTo>
                    <a:pt x="8331200" y="0"/>
                  </a:moveTo>
                  <a:lnTo>
                    <a:pt x="8356600" y="0"/>
                  </a:lnTo>
                  <a:lnTo>
                    <a:pt x="8356600" y="25400"/>
                  </a:lnTo>
                  <a:lnTo>
                    <a:pt x="8331200" y="25400"/>
                  </a:lnTo>
                  <a:close/>
                  <a:moveTo>
                    <a:pt x="8382000" y="0"/>
                  </a:moveTo>
                  <a:lnTo>
                    <a:pt x="8407400" y="0"/>
                  </a:lnTo>
                  <a:lnTo>
                    <a:pt x="8407400" y="25400"/>
                  </a:lnTo>
                  <a:lnTo>
                    <a:pt x="8382000" y="25400"/>
                  </a:lnTo>
                  <a:close/>
                  <a:moveTo>
                    <a:pt x="8432800" y="0"/>
                  </a:moveTo>
                  <a:lnTo>
                    <a:pt x="8458200" y="0"/>
                  </a:lnTo>
                  <a:lnTo>
                    <a:pt x="8458200" y="25400"/>
                  </a:lnTo>
                  <a:lnTo>
                    <a:pt x="8432800" y="25400"/>
                  </a:lnTo>
                  <a:close/>
                  <a:moveTo>
                    <a:pt x="8483600" y="0"/>
                  </a:moveTo>
                  <a:lnTo>
                    <a:pt x="8509000" y="0"/>
                  </a:lnTo>
                  <a:lnTo>
                    <a:pt x="8509000" y="25400"/>
                  </a:lnTo>
                  <a:lnTo>
                    <a:pt x="8483600" y="25400"/>
                  </a:lnTo>
                  <a:close/>
                  <a:moveTo>
                    <a:pt x="8534400" y="0"/>
                  </a:moveTo>
                  <a:lnTo>
                    <a:pt x="8559800" y="0"/>
                  </a:lnTo>
                  <a:lnTo>
                    <a:pt x="8559800" y="25400"/>
                  </a:lnTo>
                  <a:lnTo>
                    <a:pt x="8534400" y="25400"/>
                  </a:lnTo>
                  <a:close/>
                  <a:moveTo>
                    <a:pt x="8585200" y="0"/>
                  </a:moveTo>
                  <a:lnTo>
                    <a:pt x="8610600" y="0"/>
                  </a:lnTo>
                  <a:lnTo>
                    <a:pt x="8610600" y="25400"/>
                  </a:lnTo>
                  <a:lnTo>
                    <a:pt x="8585200" y="25400"/>
                  </a:lnTo>
                  <a:close/>
                  <a:moveTo>
                    <a:pt x="8636000" y="0"/>
                  </a:moveTo>
                  <a:lnTo>
                    <a:pt x="8661400" y="0"/>
                  </a:lnTo>
                  <a:lnTo>
                    <a:pt x="8661400" y="25400"/>
                  </a:lnTo>
                  <a:lnTo>
                    <a:pt x="8636000" y="25400"/>
                  </a:lnTo>
                  <a:close/>
                  <a:moveTo>
                    <a:pt x="8686800" y="0"/>
                  </a:moveTo>
                  <a:lnTo>
                    <a:pt x="8712200" y="0"/>
                  </a:lnTo>
                  <a:lnTo>
                    <a:pt x="8712200" y="25400"/>
                  </a:lnTo>
                  <a:lnTo>
                    <a:pt x="8686800" y="25400"/>
                  </a:lnTo>
                  <a:close/>
                  <a:moveTo>
                    <a:pt x="8737600" y="0"/>
                  </a:moveTo>
                  <a:lnTo>
                    <a:pt x="8763000" y="0"/>
                  </a:lnTo>
                  <a:lnTo>
                    <a:pt x="8763000" y="25400"/>
                  </a:lnTo>
                  <a:lnTo>
                    <a:pt x="8737600" y="25400"/>
                  </a:lnTo>
                  <a:close/>
                  <a:moveTo>
                    <a:pt x="8788400" y="0"/>
                  </a:moveTo>
                  <a:lnTo>
                    <a:pt x="8813800" y="0"/>
                  </a:lnTo>
                  <a:lnTo>
                    <a:pt x="8813800" y="25400"/>
                  </a:lnTo>
                  <a:lnTo>
                    <a:pt x="8788400" y="25400"/>
                  </a:lnTo>
                  <a:close/>
                  <a:moveTo>
                    <a:pt x="8839200" y="0"/>
                  </a:moveTo>
                  <a:lnTo>
                    <a:pt x="8864600" y="0"/>
                  </a:lnTo>
                  <a:lnTo>
                    <a:pt x="8864600" y="25400"/>
                  </a:lnTo>
                  <a:lnTo>
                    <a:pt x="8839200" y="25400"/>
                  </a:lnTo>
                  <a:close/>
                  <a:moveTo>
                    <a:pt x="8890000" y="0"/>
                  </a:moveTo>
                  <a:lnTo>
                    <a:pt x="8915400" y="0"/>
                  </a:lnTo>
                  <a:lnTo>
                    <a:pt x="8915400" y="25400"/>
                  </a:lnTo>
                  <a:lnTo>
                    <a:pt x="8890000" y="25400"/>
                  </a:lnTo>
                  <a:close/>
                  <a:moveTo>
                    <a:pt x="8940800" y="0"/>
                  </a:moveTo>
                  <a:lnTo>
                    <a:pt x="8966200" y="0"/>
                  </a:lnTo>
                  <a:lnTo>
                    <a:pt x="8966200" y="25400"/>
                  </a:lnTo>
                  <a:lnTo>
                    <a:pt x="8940800" y="25400"/>
                  </a:lnTo>
                  <a:close/>
                  <a:moveTo>
                    <a:pt x="8991600" y="0"/>
                  </a:moveTo>
                  <a:lnTo>
                    <a:pt x="9017000" y="0"/>
                  </a:lnTo>
                  <a:lnTo>
                    <a:pt x="9017000" y="25400"/>
                  </a:lnTo>
                  <a:lnTo>
                    <a:pt x="8991600" y="25400"/>
                  </a:lnTo>
                  <a:close/>
                  <a:moveTo>
                    <a:pt x="9042400" y="0"/>
                  </a:moveTo>
                  <a:lnTo>
                    <a:pt x="9067800" y="0"/>
                  </a:lnTo>
                  <a:lnTo>
                    <a:pt x="9067800" y="25400"/>
                  </a:lnTo>
                  <a:lnTo>
                    <a:pt x="9042400" y="25400"/>
                  </a:lnTo>
                  <a:close/>
                  <a:moveTo>
                    <a:pt x="9093200" y="0"/>
                  </a:moveTo>
                  <a:lnTo>
                    <a:pt x="9118600" y="0"/>
                  </a:lnTo>
                  <a:lnTo>
                    <a:pt x="9118600" y="25400"/>
                  </a:lnTo>
                  <a:lnTo>
                    <a:pt x="9093200" y="25400"/>
                  </a:lnTo>
                  <a:close/>
                  <a:moveTo>
                    <a:pt x="9144000" y="0"/>
                  </a:moveTo>
                  <a:lnTo>
                    <a:pt x="9169400" y="0"/>
                  </a:lnTo>
                  <a:lnTo>
                    <a:pt x="9169400" y="25400"/>
                  </a:lnTo>
                  <a:lnTo>
                    <a:pt x="9144000" y="25400"/>
                  </a:lnTo>
                  <a:close/>
                  <a:moveTo>
                    <a:pt x="9194800" y="0"/>
                  </a:moveTo>
                  <a:lnTo>
                    <a:pt x="9220200" y="0"/>
                  </a:lnTo>
                  <a:lnTo>
                    <a:pt x="9220200" y="25400"/>
                  </a:lnTo>
                  <a:lnTo>
                    <a:pt x="9194800" y="25400"/>
                  </a:lnTo>
                  <a:close/>
                  <a:moveTo>
                    <a:pt x="9245600" y="0"/>
                  </a:moveTo>
                  <a:lnTo>
                    <a:pt x="9271000" y="0"/>
                  </a:lnTo>
                  <a:lnTo>
                    <a:pt x="9271000" y="25400"/>
                  </a:lnTo>
                  <a:lnTo>
                    <a:pt x="9245600" y="25400"/>
                  </a:lnTo>
                  <a:close/>
                  <a:moveTo>
                    <a:pt x="9296400" y="0"/>
                  </a:moveTo>
                  <a:lnTo>
                    <a:pt x="9321800" y="0"/>
                  </a:lnTo>
                  <a:lnTo>
                    <a:pt x="9321800" y="25400"/>
                  </a:lnTo>
                  <a:lnTo>
                    <a:pt x="9296400" y="25400"/>
                  </a:lnTo>
                  <a:close/>
                  <a:moveTo>
                    <a:pt x="9347200" y="0"/>
                  </a:moveTo>
                  <a:lnTo>
                    <a:pt x="9372600" y="0"/>
                  </a:lnTo>
                  <a:lnTo>
                    <a:pt x="9372600" y="25400"/>
                  </a:lnTo>
                  <a:lnTo>
                    <a:pt x="9347200" y="25400"/>
                  </a:lnTo>
                  <a:close/>
                  <a:moveTo>
                    <a:pt x="9398000" y="0"/>
                  </a:moveTo>
                  <a:lnTo>
                    <a:pt x="9423400" y="0"/>
                  </a:lnTo>
                  <a:lnTo>
                    <a:pt x="9423400" y="25400"/>
                  </a:lnTo>
                  <a:lnTo>
                    <a:pt x="9398000" y="25400"/>
                  </a:lnTo>
                  <a:close/>
                  <a:moveTo>
                    <a:pt x="0" y="0"/>
                  </a:moveTo>
                  <a:lnTo>
                    <a:pt x="25400" y="0"/>
                  </a:lnTo>
                  <a:lnTo>
                    <a:pt x="25400" y="25400"/>
                  </a:lnTo>
                  <a:lnTo>
                    <a:pt x="0" y="25400"/>
                  </a:lnTo>
                  <a:close/>
                </a:path>
              </a:pathLst>
            </a:custGeom>
            <a:solidFill>
              <a:srgbClr val="D9D9D9"/>
            </a:solidFill>
          </p:spPr>
        </p:sp>
      </p:grpSp>
      <p:grpSp>
        <p:nvGrpSpPr>
          <p:cNvPr id="4" name="Group 4"/>
          <p:cNvGrpSpPr/>
          <p:nvPr/>
        </p:nvGrpSpPr>
        <p:grpSpPr>
          <a:xfrm>
            <a:off x="7734472" y="5487664"/>
            <a:ext cx="7096959" cy="19050"/>
            <a:chOff x="0" y="0"/>
            <a:chExt cx="9462612" cy="25400"/>
          </a:xfrm>
        </p:grpSpPr>
        <p:sp>
          <p:nvSpPr>
            <p:cNvPr id="5" name="Freeform 5"/>
            <p:cNvSpPr/>
            <p:nvPr/>
          </p:nvSpPr>
          <p:spPr>
            <a:xfrm>
              <a:off x="12700" y="0"/>
              <a:ext cx="9423400" cy="25400"/>
            </a:xfrm>
            <a:custGeom>
              <a:avLst/>
              <a:gdLst/>
              <a:ahLst/>
              <a:cxnLst/>
              <a:rect l="l" t="t" r="r" b="b"/>
              <a:pathLst>
                <a:path w="9423400" h="25400">
                  <a:moveTo>
                    <a:pt x="50800" y="0"/>
                  </a:moveTo>
                  <a:lnTo>
                    <a:pt x="76200" y="0"/>
                  </a:lnTo>
                  <a:lnTo>
                    <a:pt x="76200" y="25400"/>
                  </a:lnTo>
                  <a:lnTo>
                    <a:pt x="50800" y="25400"/>
                  </a:lnTo>
                  <a:close/>
                  <a:moveTo>
                    <a:pt x="101600" y="0"/>
                  </a:moveTo>
                  <a:lnTo>
                    <a:pt x="127000" y="0"/>
                  </a:lnTo>
                  <a:lnTo>
                    <a:pt x="127000" y="25400"/>
                  </a:lnTo>
                  <a:lnTo>
                    <a:pt x="101600" y="25400"/>
                  </a:lnTo>
                  <a:close/>
                  <a:moveTo>
                    <a:pt x="152400" y="0"/>
                  </a:moveTo>
                  <a:lnTo>
                    <a:pt x="177800" y="0"/>
                  </a:lnTo>
                  <a:lnTo>
                    <a:pt x="177800" y="25400"/>
                  </a:lnTo>
                  <a:lnTo>
                    <a:pt x="152400" y="25400"/>
                  </a:lnTo>
                  <a:close/>
                  <a:moveTo>
                    <a:pt x="203200" y="0"/>
                  </a:moveTo>
                  <a:lnTo>
                    <a:pt x="228600" y="0"/>
                  </a:lnTo>
                  <a:lnTo>
                    <a:pt x="228600" y="25400"/>
                  </a:lnTo>
                  <a:lnTo>
                    <a:pt x="203200" y="25400"/>
                  </a:lnTo>
                  <a:close/>
                  <a:moveTo>
                    <a:pt x="254000" y="0"/>
                  </a:moveTo>
                  <a:lnTo>
                    <a:pt x="279400" y="0"/>
                  </a:lnTo>
                  <a:lnTo>
                    <a:pt x="279400" y="25400"/>
                  </a:lnTo>
                  <a:lnTo>
                    <a:pt x="254000" y="25400"/>
                  </a:lnTo>
                  <a:close/>
                  <a:moveTo>
                    <a:pt x="304800" y="0"/>
                  </a:moveTo>
                  <a:lnTo>
                    <a:pt x="330200" y="0"/>
                  </a:lnTo>
                  <a:lnTo>
                    <a:pt x="330200" y="25400"/>
                  </a:lnTo>
                  <a:lnTo>
                    <a:pt x="304800" y="25400"/>
                  </a:lnTo>
                  <a:close/>
                  <a:moveTo>
                    <a:pt x="355600" y="0"/>
                  </a:moveTo>
                  <a:lnTo>
                    <a:pt x="381000" y="0"/>
                  </a:lnTo>
                  <a:lnTo>
                    <a:pt x="381000" y="25400"/>
                  </a:lnTo>
                  <a:lnTo>
                    <a:pt x="355600" y="25400"/>
                  </a:lnTo>
                  <a:close/>
                  <a:moveTo>
                    <a:pt x="406400" y="0"/>
                  </a:moveTo>
                  <a:lnTo>
                    <a:pt x="431800" y="0"/>
                  </a:lnTo>
                  <a:lnTo>
                    <a:pt x="431800" y="25400"/>
                  </a:lnTo>
                  <a:lnTo>
                    <a:pt x="406400" y="25400"/>
                  </a:lnTo>
                  <a:close/>
                  <a:moveTo>
                    <a:pt x="457200" y="0"/>
                  </a:moveTo>
                  <a:lnTo>
                    <a:pt x="482600" y="0"/>
                  </a:lnTo>
                  <a:lnTo>
                    <a:pt x="482600" y="25400"/>
                  </a:lnTo>
                  <a:lnTo>
                    <a:pt x="457200" y="25400"/>
                  </a:lnTo>
                  <a:close/>
                  <a:moveTo>
                    <a:pt x="508000" y="0"/>
                  </a:moveTo>
                  <a:lnTo>
                    <a:pt x="533400" y="0"/>
                  </a:lnTo>
                  <a:lnTo>
                    <a:pt x="533400" y="25400"/>
                  </a:lnTo>
                  <a:lnTo>
                    <a:pt x="508000" y="25400"/>
                  </a:lnTo>
                  <a:close/>
                  <a:moveTo>
                    <a:pt x="558800" y="0"/>
                  </a:moveTo>
                  <a:lnTo>
                    <a:pt x="584200" y="0"/>
                  </a:lnTo>
                  <a:lnTo>
                    <a:pt x="584200" y="25400"/>
                  </a:lnTo>
                  <a:lnTo>
                    <a:pt x="558800" y="25400"/>
                  </a:lnTo>
                  <a:close/>
                  <a:moveTo>
                    <a:pt x="609600" y="0"/>
                  </a:moveTo>
                  <a:lnTo>
                    <a:pt x="635000" y="0"/>
                  </a:lnTo>
                  <a:lnTo>
                    <a:pt x="635000" y="25400"/>
                  </a:lnTo>
                  <a:lnTo>
                    <a:pt x="609600" y="25400"/>
                  </a:lnTo>
                  <a:close/>
                  <a:moveTo>
                    <a:pt x="660400" y="0"/>
                  </a:moveTo>
                  <a:lnTo>
                    <a:pt x="685800" y="0"/>
                  </a:lnTo>
                  <a:lnTo>
                    <a:pt x="685800" y="25400"/>
                  </a:lnTo>
                  <a:lnTo>
                    <a:pt x="660400" y="25400"/>
                  </a:lnTo>
                  <a:close/>
                  <a:moveTo>
                    <a:pt x="711200" y="0"/>
                  </a:moveTo>
                  <a:lnTo>
                    <a:pt x="736600" y="0"/>
                  </a:lnTo>
                  <a:lnTo>
                    <a:pt x="736600" y="25400"/>
                  </a:lnTo>
                  <a:lnTo>
                    <a:pt x="711200" y="25400"/>
                  </a:lnTo>
                  <a:close/>
                  <a:moveTo>
                    <a:pt x="762000" y="0"/>
                  </a:moveTo>
                  <a:lnTo>
                    <a:pt x="787400" y="0"/>
                  </a:lnTo>
                  <a:lnTo>
                    <a:pt x="787400" y="25400"/>
                  </a:lnTo>
                  <a:lnTo>
                    <a:pt x="762000" y="25400"/>
                  </a:lnTo>
                  <a:close/>
                  <a:moveTo>
                    <a:pt x="812800" y="0"/>
                  </a:moveTo>
                  <a:lnTo>
                    <a:pt x="838200" y="0"/>
                  </a:lnTo>
                  <a:lnTo>
                    <a:pt x="838200" y="25400"/>
                  </a:lnTo>
                  <a:lnTo>
                    <a:pt x="812800" y="25400"/>
                  </a:lnTo>
                  <a:close/>
                  <a:moveTo>
                    <a:pt x="863600" y="0"/>
                  </a:moveTo>
                  <a:lnTo>
                    <a:pt x="889000" y="0"/>
                  </a:lnTo>
                  <a:lnTo>
                    <a:pt x="889000" y="25400"/>
                  </a:lnTo>
                  <a:lnTo>
                    <a:pt x="863600" y="25400"/>
                  </a:lnTo>
                  <a:close/>
                  <a:moveTo>
                    <a:pt x="914400" y="0"/>
                  </a:moveTo>
                  <a:lnTo>
                    <a:pt x="939800" y="0"/>
                  </a:lnTo>
                  <a:lnTo>
                    <a:pt x="939800" y="25400"/>
                  </a:lnTo>
                  <a:lnTo>
                    <a:pt x="914400" y="25400"/>
                  </a:lnTo>
                  <a:close/>
                  <a:moveTo>
                    <a:pt x="965200" y="0"/>
                  </a:moveTo>
                  <a:lnTo>
                    <a:pt x="990600" y="0"/>
                  </a:lnTo>
                  <a:lnTo>
                    <a:pt x="990600" y="25400"/>
                  </a:lnTo>
                  <a:lnTo>
                    <a:pt x="965200" y="25400"/>
                  </a:lnTo>
                  <a:close/>
                  <a:moveTo>
                    <a:pt x="1016000" y="0"/>
                  </a:moveTo>
                  <a:lnTo>
                    <a:pt x="1041400" y="0"/>
                  </a:lnTo>
                  <a:lnTo>
                    <a:pt x="1041400" y="25400"/>
                  </a:lnTo>
                  <a:lnTo>
                    <a:pt x="1016000" y="25400"/>
                  </a:lnTo>
                  <a:close/>
                  <a:moveTo>
                    <a:pt x="1066800" y="0"/>
                  </a:moveTo>
                  <a:lnTo>
                    <a:pt x="1092200" y="0"/>
                  </a:lnTo>
                  <a:lnTo>
                    <a:pt x="1092200" y="25400"/>
                  </a:lnTo>
                  <a:lnTo>
                    <a:pt x="1066800" y="25400"/>
                  </a:lnTo>
                  <a:close/>
                  <a:moveTo>
                    <a:pt x="1117600" y="0"/>
                  </a:moveTo>
                  <a:lnTo>
                    <a:pt x="1143000" y="0"/>
                  </a:lnTo>
                  <a:lnTo>
                    <a:pt x="1143000" y="25400"/>
                  </a:lnTo>
                  <a:lnTo>
                    <a:pt x="1117600" y="25400"/>
                  </a:lnTo>
                  <a:close/>
                  <a:moveTo>
                    <a:pt x="1168400" y="0"/>
                  </a:moveTo>
                  <a:lnTo>
                    <a:pt x="1193800" y="0"/>
                  </a:lnTo>
                  <a:lnTo>
                    <a:pt x="1193800" y="25400"/>
                  </a:lnTo>
                  <a:lnTo>
                    <a:pt x="1168400" y="25400"/>
                  </a:lnTo>
                  <a:close/>
                  <a:moveTo>
                    <a:pt x="1219200" y="0"/>
                  </a:moveTo>
                  <a:lnTo>
                    <a:pt x="1244600" y="0"/>
                  </a:lnTo>
                  <a:lnTo>
                    <a:pt x="1244600" y="25400"/>
                  </a:lnTo>
                  <a:lnTo>
                    <a:pt x="1219200" y="25400"/>
                  </a:lnTo>
                  <a:close/>
                  <a:moveTo>
                    <a:pt x="1270000" y="0"/>
                  </a:moveTo>
                  <a:lnTo>
                    <a:pt x="1295400" y="0"/>
                  </a:lnTo>
                  <a:lnTo>
                    <a:pt x="1295400" y="25400"/>
                  </a:lnTo>
                  <a:lnTo>
                    <a:pt x="1270000" y="25400"/>
                  </a:lnTo>
                  <a:close/>
                  <a:moveTo>
                    <a:pt x="1320800" y="0"/>
                  </a:moveTo>
                  <a:lnTo>
                    <a:pt x="1346200" y="0"/>
                  </a:lnTo>
                  <a:lnTo>
                    <a:pt x="1346200" y="25400"/>
                  </a:lnTo>
                  <a:lnTo>
                    <a:pt x="1320800" y="25400"/>
                  </a:lnTo>
                  <a:close/>
                  <a:moveTo>
                    <a:pt x="1371600" y="0"/>
                  </a:moveTo>
                  <a:lnTo>
                    <a:pt x="1397000" y="0"/>
                  </a:lnTo>
                  <a:lnTo>
                    <a:pt x="1397000" y="25400"/>
                  </a:lnTo>
                  <a:lnTo>
                    <a:pt x="1371600" y="25400"/>
                  </a:lnTo>
                  <a:close/>
                  <a:moveTo>
                    <a:pt x="1422400" y="0"/>
                  </a:moveTo>
                  <a:lnTo>
                    <a:pt x="1447800" y="0"/>
                  </a:lnTo>
                  <a:lnTo>
                    <a:pt x="1447800" y="25400"/>
                  </a:lnTo>
                  <a:lnTo>
                    <a:pt x="1422400" y="25400"/>
                  </a:lnTo>
                  <a:close/>
                  <a:moveTo>
                    <a:pt x="1473200" y="0"/>
                  </a:moveTo>
                  <a:lnTo>
                    <a:pt x="1498600" y="0"/>
                  </a:lnTo>
                  <a:lnTo>
                    <a:pt x="1498600" y="25400"/>
                  </a:lnTo>
                  <a:lnTo>
                    <a:pt x="1473200" y="25400"/>
                  </a:lnTo>
                  <a:close/>
                  <a:moveTo>
                    <a:pt x="1524000" y="0"/>
                  </a:moveTo>
                  <a:lnTo>
                    <a:pt x="1549400" y="0"/>
                  </a:lnTo>
                  <a:lnTo>
                    <a:pt x="1549400" y="25400"/>
                  </a:lnTo>
                  <a:lnTo>
                    <a:pt x="1524000" y="25400"/>
                  </a:lnTo>
                  <a:close/>
                  <a:moveTo>
                    <a:pt x="1574800" y="0"/>
                  </a:moveTo>
                  <a:lnTo>
                    <a:pt x="1600200" y="0"/>
                  </a:lnTo>
                  <a:lnTo>
                    <a:pt x="1600200" y="25400"/>
                  </a:lnTo>
                  <a:lnTo>
                    <a:pt x="1574800" y="25400"/>
                  </a:lnTo>
                  <a:close/>
                  <a:moveTo>
                    <a:pt x="1625600" y="0"/>
                  </a:moveTo>
                  <a:lnTo>
                    <a:pt x="1651000" y="0"/>
                  </a:lnTo>
                  <a:lnTo>
                    <a:pt x="1651000" y="25400"/>
                  </a:lnTo>
                  <a:lnTo>
                    <a:pt x="1625600" y="25400"/>
                  </a:lnTo>
                  <a:close/>
                  <a:moveTo>
                    <a:pt x="1676400" y="0"/>
                  </a:moveTo>
                  <a:lnTo>
                    <a:pt x="1701800" y="0"/>
                  </a:lnTo>
                  <a:lnTo>
                    <a:pt x="1701800" y="25400"/>
                  </a:lnTo>
                  <a:lnTo>
                    <a:pt x="1676400" y="25400"/>
                  </a:lnTo>
                  <a:close/>
                  <a:moveTo>
                    <a:pt x="1727200" y="0"/>
                  </a:moveTo>
                  <a:lnTo>
                    <a:pt x="1752600" y="0"/>
                  </a:lnTo>
                  <a:lnTo>
                    <a:pt x="1752600" y="25400"/>
                  </a:lnTo>
                  <a:lnTo>
                    <a:pt x="1727200" y="25400"/>
                  </a:lnTo>
                  <a:close/>
                  <a:moveTo>
                    <a:pt x="1778000" y="0"/>
                  </a:moveTo>
                  <a:lnTo>
                    <a:pt x="1803400" y="0"/>
                  </a:lnTo>
                  <a:lnTo>
                    <a:pt x="1803400" y="25400"/>
                  </a:lnTo>
                  <a:lnTo>
                    <a:pt x="1778000" y="25400"/>
                  </a:lnTo>
                  <a:close/>
                  <a:moveTo>
                    <a:pt x="1828800" y="0"/>
                  </a:moveTo>
                  <a:lnTo>
                    <a:pt x="1854200" y="0"/>
                  </a:lnTo>
                  <a:lnTo>
                    <a:pt x="1854200" y="25400"/>
                  </a:lnTo>
                  <a:lnTo>
                    <a:pt x="1828800" y="25400"/>
                  </a:lnTo>
                  <a:close/>
                  <a:moveTo>
                    <a:pt x="1879600" y="0"/>
                  </a:moveTo>
                  <a:lnTo>
                    <a:pt x="1905000" y="0"/>
                  </a:lnTo>
                  <a:lnTo>
                    <a:pt x="1905000" y="25400"/>
                  </a:lnTo>
                  <a:lnTo>
                    <a:pt x="1879600" y="25400"/>
                  </a:lnTo>
                  <a:close/>
                  <a:moveTo>
                    <a:pt x="1930400" y="0"/>
                  </a:moveTo>
                  <a:lnTo>
                    <a:pt x="1955800" y="0"/>
                  </a:lnTo>
                  <a:lnTo>
                    <a:pt x="1955800" y="25400"/>
                  </a:lnTo>
                  <a:lnTo>
                    <a:pt x="1930400" y="25400"/>
                  </a:lnTo>
                  <a:close/>
                  <a:moveTo>
                    <a:pt x="1981200" y="0"/>
                  </a:moveTo>
                  <a:lnTo>
                    <a:pt x="2006600" y="0"/>
                  </a:lnTo>
                  <a:lnTo>
                    <a:pt x="2006600" y="25400"/>
                  </a:lnTo>
                  <a:lnTo>
                    <a:pt x="1981200" y="25400"/>
                  </a:lnTo>
                  <a:close/>
                  <a:moveTo>
                    <a:pt x="2032000" y="0"/>
                  </a:moveTo>
                  <a:lnTo>
                    <a:pt x="2057400" y="0"/>
                  </a:lnTo>
                  <a:lnTo>
                    <a:pt x="2057400" y="25400"/>
                  </a:lnTo>
                  <a:lnTo>
                    <a:pt x="2032000" y="25400"/>
                  </a:lnTo>
                  <a:close/>
                  <a:moveTo>
                    <a:pt x="2082800" y="0"/>
                  </a:moveTo>
                  <a:lnTo>
                    <a:pt x="2108200" y="0"/>
                  </a:lnTo>
                  <a:lnTo>
                    <a:pt x="2108200" y="25400"/>
                  </a:lnTo>
                  <a:lnTo>
                    <a:pt x="2082800" y="25400"/>
                  </a:lnTo>
                  <a:close/>
                  <a:moveTo>
                    <a:pt x="2133600" y="0"/>
                  </a:moveTo>
                  <a:lnTo>
                    <a:pt x="2159000" y="0"/>
                  </a:lnTo>
                  <a:lnTo>
                    <a:pt x="2159000" y="25400"/>
                  </a:lnTo>
                  <a:lnTo>
                    <a:pt x="2133600" y="25400"/>
                  </a:lnTo>
                  <a:close/>
                  <a:moveTo>
                    <a:pt x="2184400" y="0"/>
                  </a:moveTo>
                  <a:lnTo>
                    <a:pt x="2209800" y="0"/>
                  </a:lnTo>
                  <a:lnTo>
                    <a:pt x="2209800" y="25400"/>
                  </a:lnTo>
                  <a:lnTo>
                    <a:pt x="2184400" y="25400"/>
                  </a:lnTo>
                  <a:close/>
                  <a:moveTo>
                    <a:pt x="2235200" y="0"/>
                  </a:moveTo>
                  <a:lnTo>
                    <a:pt x="2260600" y="0"/>
                  </a:lnTo>
                  <a:lnTo>
                    <a:pt x="2260600" y="25400"/>
                  </a:lnTo>
                  <a:lnTo>
                    <a:pt x="2235200" y="25400"/>
                  </a:lnTo>
                  <a:close/>
                  <a:moveTo>
                    <a:pt x="2286000" y="0"/>
                  </a:moveTo>
                  <a:lnTo>
                    <a:pt x="2311400" y="0"/>
                  </a:lnTo>
                  <a:lnTo>
                    <a:pt x="2311400" y="25400"/>
                  </a:lnTo>
                  <a:lnTo>
                    <a:pt x="2286000" y="25400"/>
                  </a:lnTo>
                  <a:close/>
                  <a:moveTo>
                    <a:pt x="2336800" y="0"/>
                  </a:moveTo>
                  <a:lnTo>
                    <a:pt x="2362200" y="0"/>
                  </a:lnTo>
                  <a:lnTo>
                    <a:pt x="2362200" y="25400"/>
                  </a:lnTo>
                  <a:lnTo>
                    <a:pt x="2336800" y="25400"/>
                  </a:lnTo>
                  <a:close/>
                  <a:moveTo>
                    <a:pt x="2387600" y="0"/>
                  </a:moveTo>
                  <a:lnTo>
                    <a:pt x="2413000" y="0"/>
                  </a:lnTo>
                  <a:lnTo>
                    <a:pt x="2413000" y="25400"/>
                  </a:lnTo>
                  <a:lnTo>
                    <a:pt x="2387600" y="25400"/>
                  </a:lnTo>
                  <a:close/>
                  <a:moveTo>
                    <a:pt x="2438400" y="0"/>
                  </a:moveTo>
                  <a:lnTo>
                    <a:pt x="2463800" y="0"/>
                  </a:lnTo>
                  <a:lnTo>
                    <a:pt x="2463800" y="25400"/>
                  </a:lnTo>
                  <a:lnTo>
                    <a:pt x="2438400" y="25400"/>
                  </a:lnTo>
                  <a:close/>
                  <a:moveTo>
                    <a:pt x="2489200" y="0"/>
                  </a:moveTo>
                  <a:lnTo>
                    <a:pt x="2514600" y="0"/>
                  </a:lnTo>
                  <a:lnTo>
                    <a:pt x="2514600" y="25400"/>
                  </a:lnTo>
                  <a:lnTo>
                    <a:pt x="2489200" y="25400"/>
                  </a:lnTo>
                  <a:close/>
                  <a:moveTo>
                    <a:pt x="2540000" y="0"/>
                  </a:moveTo>
                  <a:lnTo>
                    <a:pt x="2565400" y="0"/>
                  </a:lnTo>
                  <a:lnTo>
                    <a:pt x="2565400" y="25400"/>
                  </a:lnTo>
                  <a:lnTo>
                    <a:pt x="2540000" y="25400"/>
                  </a:lnTo>
                  <a:close/>
                  <a:moveTo>
                    <a:pt x="2590800" y="0"/>
                  </a:moveTo>
                  <a:lnTo>
                    <a:pt x="2616200" y="0"/>
                  </a:lnTo>
                  <a:lnTo>
                    <a:pt x="2616200" y="25400"/>
                  </a:lnTo>
                  <a:lnTo>
                    <a:pt x="2590800" y="25400"/>
                  </a:lnTo>
                  <a:close/>
                  <a:moveTo>
                    <a:pt x="2641600" y="0"/>
                  </a:moveTo>
                  <a:lnTo>
                    <a:pt x="2667000" y="0"/>
                  </a:lnTo>
                  <a:lnTo>
                    <a:pt x="2667000" y="25400"/>
                  </a:lnTo>
                  <a:lnTo>
                    <a:pt x="2641600" y="25400"/>
                  </a:lnTo>
                  <a:close/>
                  <a:moveTo>
                    <a:pt x="2692400" y="0"/>
                  </a:moveTo>
                  <a:lnTo>
                    <a:pt x="2717800" y="0"/>
                  </a:lnTo>
                  <a:lnTo>
                    <a:pt x="2717800" y="25400"/>
                  </a:lnTo>
                  <a:lnTo>
                    <a:pt x="2692400" y="25400"/>
                  </a:lnTo>
                  <a:close/>
                  <a:moveTo>
                    <a:pt x="2743200" y="0"/>
                  </a:moveTo>
                  <a:lnTo>
                    <a:pt x="2768600" y="0"/>
                  </a:lnTo>
                  <a:lnTo>
                    <a:pt x="2768600" y="25400"/>
                  </a:lnTo>
                  <a:lnTo>
                    <a:pt x="2743200" y="25400"/>
                  </a:lnTo>
                  <a:close/>
                  <a:moveTo>
                    <a:pt x="2794000" y="0"/>
                  </a:moveTo>
                  <a:lnTo>
                    <a:pt x="2819400" y="0"/>
                  </a:lnTo>
                  <a:lnTo>
                    <a:pt x="2819400" y="25400"/>
                  </a:lnTo>
                  <a:lnTo>
                    <a:pt x="2794000" y="25400"/>
                  </a:lnTo>
                  <a:close/>
                  <a:moveTo>
                    <a:pt x="2844800" y="0"/>
                  </a:moveTo>
                  <a:lnTo>
                    <a:pt x="2870200" y="0"/>
                  </a:lnTo>
                  <a:lnTo>
                    <a:pt x="2870200" y="25400"/>
                  </a:lnTo>
                  <a:lnTo>
                    <a:pt x="2844800" y="25400"/>
                  </a:lnTo>
                  <a:close/>
                  <a:moveTo>
                    <a:pt x="2895600" y="0"/>
                  </a:moveTo>
                  <a:lnTo>
                    <a:pt x="2921000" y="0"/>
                  </a:lnTo>
                  <a:lnTo>
                    <a:pt x="2921000" y="25400"/>
                  </a:lnTo>
                  <a:lnTo>
                    <a:pt x="2895600" y="25400"/>
                  </a:lnTo>
                  <a:close/>
                  <a:moveTo>
                    <a:pt x="2946400" y="0"/>
                  </a:moveTo>
                  <a:lnTo>
                    <a:pt x="2971800" y="0"/>
                  </a:lnTo>
                  <a:lnTo>
                    <a:pt x="2971800" y="25400"/>
                  </a:lnTo>
                  <a:lnTo>
                    <a:pt x="2946400" y="25400"/>
                  </a:lnTo>
                  <a:close/>
                  <a:moveTo>
                    <a:pt x="2997200" y="0"/>
                  </a:moveTo>
                  <a:lnTo>
                    <a:pt x="3022600" y="0"/>
                  </a:lnTo>
                  <a:lnTo>
                    <a:pt x="3022600" y="25400"/>
                  </a:lnTo>
                  <a:lnTo>
                    <a:pt x="2997200" y="25400"/>
                  </a:lnTo>
                  <a:close/>
                  <a:moveTo>
                    <a:pt x="3048000" y="0"/>
                  </a:moveTo>
                  <a:lnTo>
                    <a:pt x="3073400" y="0"/>
                  </a:lnTo>
                  <a:lnTo>
                    <a:pt x="3073400" y="25400"/>
                  </a:lnTo>
                  <a:lnTo>
                    <a:pt x="3048000" y="25400"/>
                  </a:lnTo>
                  <a:close/>
                  <a:moveTo>
                    <a:pt x="3098800" y="0"/>
                  </a:moveTo>
                  <a:lnTo>
                    <a:pt x="3124200" y="0"/>
                  </a:lnTo>
                  <a:lnTo>
                    <a:pt x="3124200" y="25400"/>
                  </a:lnTo>
                  <a:lnTo>
                    <a:pt x="3098800" y="25400"/>
                  </a:lnTo>
                  <a:close/>
                  <a:moveTo>
                    <a:pt x="3149600" y="0"/>
                  </a:moveTo>
                  <a:lnTo>
                    <a:pt x="3175000" y="0"/>
                  </a:lnTo>
                  <a:lnTo>
                    <a:pt x="3175000" y="25400"/>
                  </a:lnTo>
                  <a:lnTo>
                    <a:pt x="3149600" y="25400"/>
                  </a:lnTo>
                  <a:close/>
                  <a:moveTo>
                    <a:pt x="3200400" y="0"/>
                  </a:moveTo>
                  <a:lnTo>
                    <a:pt x="3225800" y="0"/>
                  </a:lnTo>
                  <a:lnTo>
                    <a:pt x="3225800" y="25400"/>
                  </a:lnTo>
                  <a:lnTo>
                    <a:pt x="3200400" y="25400"/>
                  </a:lnTo>
                  <a:close/>
                  <a:moveTo>
                    <a:pt x="3251200" y="0"/>
                  </a:moveTo>
                  <a:lnTo>
                    <a:pt x="3276600" y="0"/>
                  </a:lnTo>
                  <a:lnTo>
                    <a:pt x="3276600" y="25400"/>
                  </a:lnTo>
                  <a:lnTo>
                    <a:pt x="3251200" y="25400"/>
                  </a:lnTo>
                  <a:close/>
                  <a:moveTo>
                    <a:pt x="3302000" y="0"/>
                  </a:moveTo>
                  <a:lnTo>
                    <a:pt x="3327400" y="0"/>
                  </a:lnTo>
                  <a:lnTo>
                    <a:pt x="3327400" y="25400"/>
                  </a:lnTo>
                  <a:lnTo>
                    <a:pt x="3302000" y="25400"/>
                  </a:lnTo>
                  <a:close/>
                  <a:moveTo>
                    <a:pt x="3352800" y="0"/>
                  </a:moveTo>
                  <a:lnTo>
                    <a:pt x="3378200" y="0"/>
                  </a:lnTo>
                  <a:lnTo>
                    <a:pt x="3378200" y="25400"/>
                  </a:lnTo>
                  <a:lnTo>
                    <a:pt x="3352800" y="25400"/>
                  </a:lnTo>
                  <a:close/>
                  <a:moveTo>
                    <a:pt x="3403600" y="0"/>
                  </a:moveTo>
                  <a:lnTo>
                    <a:pt x="3429000" y="0"/>
                  </a:lnTo>
                  <a:lnTo>
                    <a:pt x="3429000" y="25400"/>
                  </a:lnTo>
                  <a:lnTo>
                    <a:pt x="3403600" y="25400"/>
                  </a:lnTo>
                  <a:close/>
                  <a:moveTo>
                    <a:pt x="3454400" y="0"/>
                  </a:moveTo>
                  <a:lnTo>
                    <a:pt x="3479800" y="0"/>
                  </a:lnTo>
                  <a:lnTo>
                    <a:pt x="3479800" y="25400"/>
                  </a:lnTo>
                  <a:lnTo>
                    <a:pt x="3454400" y="25400"/>
                  </a:lnTo>
                  <a:close/>
                  <a:moveTo>
                    <a:pt x="3505200" y="0"/>
                  </a:moveTo>
                  <a:lnTo>
                    <a:pt x="3530600" y="0"/>
                  </a:lnTo>
                  <a:lnTo>
                    <a:pt x="3530600" y="25400"/>
                  </a:lnTo>
                  <a:lnTo>
                    <a:pt x="3505200" y="25400"/>
                  </a:lnTo>
                  <a:close/>
                  <a:moveTo>
                    <a:pt x="3556000" y="0"/>
                  </a:moveTo>
                  <a:lnTo>
                    <a:pt x="3581400" y="0"/>
                  </a:lnTo>
                  <a:lnTo>
                    <a:pt x="3581400" y="25400"/>
                  </a:lnTo>
                  <a:lnTo>
                    <a:pt x="3556000" y="25400"/>
                  </a:lnTo>
                  <a:close/>
                  <a:moveTo>
                    <a:pt x="3606800" y="0"/>
                  </a:moveTo>
                  <a:lnTo>
                    <a:pt x="3632200" y="0"/>
                  </a:lnTo>
                  <a:lnTo>
                    <a:pt x="3632200" y="25400"/>
                  </a:lnTo>
                  <a:lnTo>
                    <a:pt x="3606800" y="25400"/>
                  </a:lnTo>
                  <a:close/>
                  <a:moveTo>
                    <a:pt x="3657600" y="0"/>
                  </a:moveTo>
                  <a:lnTo>
                    <a:pt x="3683000" y="0"/>
                  </a:lnTo>
                  <a:lnTo>
                    <a:pt x="3683000" y="25400"/>
                  </a:lnTo>
                  <a:lnTo>
                    <a:pt x="3657600" y="25400"/>
                  </a:lnTo>
                  <a:close/>
                  <a:moveTo>
                    <a:pt x="3708400" y="0"/>
                  </a:moveTo>
                  <a:lnTo>
                    <a:pt x="3733800" y="0"/>
                  </a:lnTo>
                  <a:lnTo>
                    <a:pt x="3733800" y="25400"/>
                  </a:lnTo>
                  <a:lnTo>
                    <a:pt x="3708400" y="25400"/>
                  </a:lnTo>
                  <a:close/>
                  <a:moveTo>
                    <a:pt x="3759200" y="0"/>
                  </a:moveTo>
                  <a:lnTo>
                    <a:pt x="3784600" y="0"/>
                  </a:lnTo>
                  <a:lnTo>
                    <a:pt x="3784600" y="25400"/>
                  </a:lnTo>
                  <a:lnTo>
                    <a:pt x="3759200" y="25400"/>
                  </a:lnTo>
                  <a:close/>
                  <a:moveTo>
                    <a:pt x="3810000" y="0"/>
                  </a:moveTo>
                  <a:lnTo>
                    <a:pt x="3835400" y="0"/>
                  </a:lnTo>
                  <a:lnTo>
                    <a:pt x="3835400" y="25400"/>
                  </a:lnTo>
                  <a:lnTo>
                    <a:pt x="3810000" y="25400"/>
                  </a:lnTo>
                  <a:close/>
                  <a:moveTo>
                    <a:pt x="3860800" y="0"/>
                  </a:moveTo>
                  <a:lnTo>
                    <a:pt x="3886200" y="0"/>
                  </a:lnTo>
                  <a:lnTo>
                    <a:pt x="3886200" y="25400"/>
                  </a:lnTo>
                  <a:lnTo>
                    <a:pt x="3860800" y="25400"/>
                  </a:lnTo>
                  <a:close/>
                  <a:moveTo>
                    <a:pt x="3911600" y="0"/>
                  </a:moveTo>
                  <a:lnTo>
                    <a:pt x="3937000" y="0"/>
                  </a:lnTo>
                  <a:lnTo>
                    <a:pt x="3937000" y="25400"/>
                  </a:lnTo>
                  <a:lnTo>
                    <a:pt x="3911600" y="25400"/>
                  </a:lnTo>
                  <a:close/>
                  <a:moveTo>
                    <a:pt x="3962400" y="0"/>
                  </a:moveTo>
                  <a:lnTo>
                    <a:pt x="3987800" y="0"/>
                  </a:lnTo>
                  <a:lnTo>
                    <a:pt x="3987800" y="25400"/>
                  </a:lnTo>
                  <a:lnTo>
                    <a:pt x="3962400" y="25400"/>
                  </a:lnTo>
                  <a:close/>
                  <a:moveTo>
                    <a:pt x="4013200" y="0"/>
                  </a:moveTo>
                  <a:lnTo>
                    <a:pt x="4038600" y="0"/>
                  </a:lnTo>
                  <a:lnTo>
                    <a:pt x="4038600" y="25400"/>
                  </a:lnTo>
                  <a:lnTo>
                    <a:pt x="4013200" y="25400"/>
                  </a:lnTo>
                  <a:close/>
                  <a:moveTo>
                    <a:pt x="4064000" y="0"/>
                  </a:moveTo>
                  <a:lnTo>
                    <a:pt x="4089400" y="0"/>
                  </a:lnTo>
                  <a:lnTo>
                    <a:pt x="4089400" y="25400"/>
                  </a:lnTo>
                  <a:lnTo>
                    <a:pt x="4064000" y="25400"/>
                  </a:lnTo>
                  <a:close/>
                  <a:moveTo>
                    <a:pt x="4114800" y="0"/>
                  </a:moveTo>
                  <a:lnTo>
                    <a:pt x="4140200" y="0"/>
                  </a:lnTo>
                  <a:lnTo>
                    <a:pt x="4140200" y="25400"/>
                  </a:lnTo>
                  <a:lnTo>
                    <a:pt x="4114800" y="25400"/>
                  </a:lnTo>
                  <a:close/>
                  <a:moveTo>
                    <a:pt x="4165600" y="0"/>
                  </a:moveTo>
                  <a:lnTo>
                    <a:pt x="4191000" y="0"/>
                  </a:lnTo>
                  <a:lnTo>
                    <a:pt x="4191000" y="25400"/>
                  </a:lnTo>
                  <a:lnTo>
                    <a:pt x="4165600" y="25400"/>
                  </a:lnTo>
                  <a:close/>
                  <a:moveTo>
                    <a:pt x="4216400" y="0"/>
                  </a:moveTo>
                  <a:lnTo>
                    <a:pt x="4241800" y="0"/>
                  </a:lnTo>
                  <a:lnTo>
                    <a:pt x="4241800" y="25400"/>
                  </a:lnTo>
                  <a:lnTo>
                    <a:pt x="4216400" y="25400"/>
                  </a:lnTo>
                  <a:close/>
                  <a:moveTo>
                    <a:pt x="4267200" y="0"/>
                  </a:moveTo>
                  <a:lnTo>
                    <a:pt x="4292600" y="0"/>
                  </a:lnTo>
                  <a:lnTo>
                    <a:pt x="4292600" y="25400"/>
                  </a:lnTo>
                  <a:lnTo>
                    <a:pt x="4267200" y="25400"/>
                  </a:lnTo>
                  <a:close/>
                  <a:moveTo>
                    <a:pt x="4318000" y="0"/>
                  </a:moveTo>
                  <a:lnTo>
                    <a:pt x="4343400" y="0"/>
                  </a:lnTo>
                  <a:lnTo>
                    <a:pt x="4343400" y="25400"/>
                  </a:lnTo>
                  <a:lnTo>
                    <a:pt x="4318000" y="25400"/>
                  </a:lnTo>
                  <a:close/>
                  <a:moveTo>
                    <a:pt x="4368800" y="0"/>
                  </a:moveTo>
                  <a:lnTo>
                    <a:pt x="4394200" y="0"/>
                  </a:lnTo>
                  <a:lnTo>
                    <a:pt x="4394200" y="25400"/>
                  </a:lnTo>
                  <a:lnTo>
                    <a:pt x="4368800" y="25400"/>
                  </a:lnTo>
                  <a:close/>
                  <a:moveTo>
                    <a:pt x="4419600" y="0"/>
                  </a:moveTo>
                  <a:lnTo>
                    <a:pt x="4445000" y="0"/>
                  </a:lnTo>
                  <a:lnTo>
                    <a:pt x="4445000" y="25400"/>
                  </a:lnTo>
                  <a:lnTo>
                    <a:pt x="4419600" y="25400"/>
                  </a:lnTo>
                  <a:close/>
                  <a:moveTo>
                    <a:pt x="4470400" y="0"/>
                  </a:moveTo>
                  <a:lnTo>
                    <a:pt x="4495800" y="0"/>
                  </a:lnTo>
                  <a:lnTo>
                    <a:pt x="4495800" y="25400"/>
                  </a:lnTo>
                  <a:lnTo>
                    <a:pt x="4470400" y="25400"/>
                  </a:lnTo>
                  <a:close/>
                  <a:moveTo>
                    <a:pt x="4521200" y="0"/>
                  </a:moveTo>
                  <a:lnTo>
                    <a:pt x="4546600" y="0"/>
                  </a:lnTo>
                  <a:lnTo>
                    <a:pt x="4546600" y="25400"/>
                  </a:lnTo>
                  <a:lnTo>
                    <a:pt x="4521200" y="25400"/>
                  </a:lnTo>
                  <a:close/>
                  <a:moveTo>
                    <a:pt x="4572000" y="0"/>
                  </a:moveTo>
                  <a:lnTo>
                    <a:pt x="4597400" y="0"/>
                  </a:lnTo>
                  <a:lnTo>
                    <a:pt x="4597400" y="25400"/>
                  </a:lnTo>
                  <a:lnTo>
                    <a:pt x="4572000" y="25400"/>
                  </a:lnTo>
                  <a:close/>
                  <a:moveTo>
                    <a:pt x="4622800" y="0"/>
                  </a:moveTo>
                  <a:lnTo>
                    <a:pt x="4648200" y="0"/>
                  </a:lnTo>
                  <a:lnTo>
                    <a:pt x="4648200" y="25400"/>
                  </a:lnTo>
                  <a:lnTo>
                    <a:pt x="4622800" y="25400"/>
                  </a:lnTo>
                  <a:close/>
                  <a:moveTo>
                    <a:pt x="4673600" y="0"/>
                  </a:moveTo>
                  <a:lnTo>
                    <a:pt x="4699000" y="0"/>
                  </a:lnTo>
                  <a:lnTo>
                    <a:pt x="4699000" y="25400"/>
                  </a:lnTo>
                  <a:lnTo>
                    <a:pt x="4673600" y="25400"/>
                  </a:lnTo>
                  <a:close/>
                  <a:moveTo>
                    <a:pt x="4724400" y="0"/>
                  </a:moveTo>
                  <a:lnTo>
                    <a:pt x="4749800" y="0"/>
                  </a:lnTo>
                  <a:lnTo>
                    <a:pt x="4749800" y="25400"/>
                  </a:lnTo>
                  <a:lnTo>
                    <a:pt x="4724400" y="25400"/>
                  </a:lnTo>
                  <a:close/>
                  <a:moveTo>
                    <a:pt x="4775200" y="0"/>
                  </a:moveTo>
                  <a:lnTo>
                    <a:pt x="4800600" y="0"/>
                  </a:lnTo>
                  <a:lnTo>
                    <a:pt x="4800600" y="25400"/>
                  </a:lnTo>
                  <a:lnTo>
                    <a:pt x="4775200" y="25400"/>
                  </a:lnTo>
                  <a:close/>
                  <a:moveTo>
                    <a:pt x="4826000" y="0"/>
                  </a:moveTo>
                  <a:lnTo>
                    <a:pt x="4851400" y="0"/>
                  </a:lnTo>
                  <a:lnTo>
                    <a:pt x="4851400" y="25400"/>
                  </a:lnTo>
                  <a:lnTo>
                    <a:pt x="4826000" y="25400"/>
                  </a:lnTo>
                  <a:close/>
                  <a:moveTo>
                    <a:pt x="4876800" y="0"/>
                  </a:moveTo>
                  <a:lnTo>
                    <a:pt x="4902200" y="0"/>
                  </a:lnTo>
                  <a:lnTo>
                    <a:pt x="4902200" y="25400"/>
                  </a:lnTo>
                  <a:lnTo>
                    <a:pt x="4876800" y="25400"/>
                  </a:lnTo>
                  <a:close/>
                  <a:moveTo>
                    <a:pt x="4927600" y="0"/>
                  </a:moveTo>
                  <a:lnTo>
                    <a:pt x="4953000" y="0"/>
                  </a:lnTo>
                  <a:lnTo>
                    <a:pt x="4953000" y="25400"/>
                  </a:lnTo>
                  <a:lnTo>
                    <a:pt x="4927600" y="25400"/>
                  </a:lnTo>
                  <a:close/>
                  <a:moveTo>
                    <a:pt x="4978400" y="0"/>
                  </a:moveTo>
                  <a:lnTo>
                    <a:pt x="5003800" y="0"/>
                  </a:lnTo>
                  <a:lnTo>
                    <a:pt x="5003800" y="25400"/>
                  </a:lnTo>
                  <a:lnTo>
                    <a:pt x="4978400" y="25400"/>
                  </a:lnTo>
                  <a:close/>
                  <a:moveTo>
                    <a:pt x="5029200" y="0"/>
                  </a:moveTo>
                  <a:lnTo>
                    <a:pt x="5054600" y="0"/>
                  </a:lnTo>
                  <a:lnTo>
                    <a:pt x="5054600" y="25400"/>
                  </a:lnTo>
                  <a:lnTo>
                    <a:pt x="5029200" y="25400"/>
                  </a:lnTo>
                  <a:close/>
                  <a:moveTo>
                    <a:pt x="5080000" y="0"/>
                  </a:moveTo>
                  <a:lnTo>
                    <a:pt x="5105400" y="0"/>
                  </a:lnTo>
                  <a:lnTo>
                    <a:pt x="5105400" y="25400"/>
                  </a:lnTo>
                  <a:lnTo>
                    <a:pt x="5080000" y="25400"/>
                  </a:lnTo>
                  <a:close/>
                  <a:moveTo>
                    <a:pt x="5130800" y="0"/>
                  </a:moveTo>
                  <a:lnTo>
                    <a:pt x="5156200" y="0"/>
                  </a:lnTo>
                  <a:lnTo>
                    <a:pt x="5156200" y="25400"/>
                  </a:lnTo>
                  <a:lnTo>
                    <a:pt x="5130800" y="25400"/>
                  </a:lnTo>
                  <a:close/>
                  <a:moveTo>
                    <a:pt x="5181600" y="0"/>
                  </a:moveTo>
                  <a:lnTo>
                    <a:pt x="5207000" y="0"/>
                  </a:lnTo>
                  <a:lnTo>
                    <a:pt x="5207000" y="25400"/>
                  </a:lnTo>
                  <a:lnTo>
                    <a:pt x="5181600" y="25400"/>
                  </a:lnTo>
                  <a:close/>
                  <a:moveTo>
                    <a:pt x="5232400" y="0"/>
                  </a:moveTo>
                  <a:lnTo>
                    <a:pt x="5257800" y="0"/>
                  </a:lnTo>
                  <a:lnTo>
                    <a:pt x="5257800" y="25400"/>
                  </a:lnTo>
                  <a:lnTo>
                    <a:pt x="5232400" y="25400"/>
                  </a:lnTo>
                  <a:close/>
                  <a:moveTo>
                    <a:pt x="5283200" y="0"/>
                  </a:moveTo>
                  <a:lnTo>
                    <a:pt x="5308600" y="0"/>
                  </a:lnTo>
                  <a:lnTo>
                    <a:pt x="5308600" y="25400"/>
                  </a:lnTo>
                  <a:lnTo>
                    <a:pt x="5283200" y="25400"/>
                  </a:lnTo>
                  <a:close/>
                  <a:moveTo>
                    <a:pt x="5334000" y="0"/>
                  </a:moveTo>
                  <a:lnTo>
                    <a:pt x="5359400" y="0"/>
                  </a:lnTo>
                  <a:lnTo>
                    <a:pt x="5359400" y="25400"/>
                  </a:lnTo>
                  <a:lnTo>
                    <a:pt x="5334000" y="25400"/>
                  </a:lnTo>
                  <a:close/>
                  <a:moveTo>
                    <a:pt x="5384800" y="0"/>
                  </a:moveTo>
                  <a:lnTo>
                    <a:pt x="5410200" y="0"/>
                  </a:lnTo>
                  <a:lnTo>
                    <a:pt x="5410200" y="25400"/>
                  </a:lnTo>
                  <a:lnTo>
                    <a:pt x="5384800" y="25400"/>
                  </a:lnTo>
                  <a:close/>
                  <a:moveTo>
                    <a:pt x="5435600" y="0"/>
                  </a:moveTo>
                  <a:lnTo>
                    <a:pt x="5461000" y="0"/>
                  </a:lnTo>
                  <a:lnTo>
                    <a:pt x="5461000" y="25400"/>
                  </a:lnTo>
                  <a:lnTo>
                    <a:pt x="5435600" y="25400"/>
                  </a:lnTo>
                  <a:close/>
                  <a:moveTo>
                    <a:pt x="5486400" y="0"/>
                  </a:moveTo>
                  <a:lnTo>
                    <a:pt x="5511800" y="0"/>
                  </a:lnTo>
                  <a:lnTo>
                    <a:pt x="5511800" y="25400"/>
                  </a:lnTo>
                  <a:lnTo>
                    <a:pt x="5486400" y="25400"/>
                  </a:lnTo>
                  <a:close/>
                  <a:moveTo>
                    <a:pt x="5537200" y="0"/>
                  </a:moveTo>
                  <a:lnTo>
                    <a:pt x="5562600" y="0"/>
                  </a:lnTo>
                  <a:lnTo>
                    <a:pt x="5562600" y="25400"/>
                  </a:lnTo>
                  <a:lnTo>
                    <a:pt x="5537200" y="25400"/>
                  </a:lnTo>
                  <a:close/>
                  <a:moveTo>
                    <a:pt x="5588000" y="0"/>
                  </a:moveTo>
                  <a:lnTo>
                    <a:pt x="5613400" y="0"/>
                  </a:lnTo>
                  <a:lnTo>
                    <a:pt x="5613400" y="25400"/>
                  </a:lnTo>
                  <a:lnTo>
                    <a:pt x="5588000" y="25400"/>
                  </a:lnTo>
                  <a:close/>
                  <a:moveTo>
                    <a:pt x="5638800" y="0"/>
                  </a:moveTo>
                  <a:lnTo>
                    <a:pt x="5664200" y="0"/>
                  </a:lnTo>
                  <a:lnTo>
                    <a:pt x="5664200" y="25400"/>
                  </a:lnTo>
                  <a:lnTo>
                    <a:pt x="5638800" y="25400"/>
                  </a:lnTo>
                  <a:close/>
                  <a:moveTo>
                    <a:pt x="5689600" y="0"/>
                  </a:moveTo>
                  <a:lnTo>
                    <a:pt x="5715000" y="0"/>
                  </a:lnTo>
                  <a:lnTo>
                    <a:pt x="5715000" y="25400"/>
                  </a:lnTo>
                  <a:lnTo>
                    <a:pt x="5689600" y="25400"/>
                  </a:lnTo>
                  <a:close/>
                  <a:moveTo>
                    <a:pt x="5740400" y="0"/>
                  </a:moveTo>
                  <a:lnTo>
                    <a:pt x="5765800" y="0"/>
                  </a:lnTo>
                  <a:lnTo>
                    <a:pt x="5765800" y="25400"/>
                  </a:lnTo>
                  <a:lnTo>
                    <a:pt x="5740400" y="25400"/>
                  </a:lnTo>
                  <a:close/>
                  <a:moveTo>
                    <a:pt x="5791200" y="0"/>
                  </a:moveTo>
                  <a:lnTo>
                    <a:pt x="5816600" y="0"/>
                  </a:lnTo>
                  <a:lnTo>
                    <a:pt x="5816600" y="25400"/>
                  </a:lnTo>
                  <a:lnTo>
                    <a:pt x="5791200" y="25400"/>
                  </a:lnTo>
                  <a:close/>
                  <a:moveTo>
                    <a:pt x="5842000" y="0"/>
                  </a:moveTo>
                  <a:lnTo>
                    <a:pt x="5867400" y="0"/>
                  </a:lnTo>
                  <a:lnTo>
                    <a:pt x="5867400" y="25400"/>
                  </a:lnTo>
                  <a:lnTo>
                    <a:pt x="5842000" y="25400"/>
                  </a:lnTo>
                  <a:close/>
                  <a:moveTo>
                    <a:pt x="5892800" y="0"/>
                  </a:moveTo>
                  <a:lnTo>
                    <a:pt x="5918200" y="0"/>
                  </a:lnTo>
                  <a:lnTo>
                    <a:pt x="5918200" y="25400"/>
                  </a:lnTo>
                  <a:lnTo>
                    <a:pt x="5892800" y="25400"/>
                  </a:lnTo>
                  <a:close/>
                  <a:moveTo>
                    <a:pt x="5943600" y="0"/>
                  </a:moveTo>
                  <a:lnTo>
                    <a:pt x="5969000" y="0"/>
                  </a:lnTo>
                  <a:lnTo>
                    <a:pt x="5969000" y="25400"/>
                  </a:lnTo>
                  <a:lnTo>
                    <a:pt x="5943600" y="25400"/>
                  </a:lnTo>
                  <a:close/>
                  <a:moveTo>
                    <a:pt x="5994400" y="0"/>
                  </a:moveTo>
                  <a:lnTo>
                    <a:pt x="6019800" y="0"/>
                  </a:lnTo>
                  <a:lnTo>
                    <a:pt x="6019800" y="25400"/>
                  </a:lnTo>
                  <a:lnTo>
                    <a:pt x="5994400" y="25400"/>
                  </a:lnTo>
                  <a:close/>
                  <a:moveTo>
                    <a:pt x="6045200" y="0"/>
                  </a:moveTo>
                  <a:lnTo>
                    <a:pt x="6070600" y="0"/>
                  </a:lnTo>
                  <a:lnTo>
                    <a:pt x="6070600" y="25400"/>
                  </a:lnTo>
                  <a:lnTo>
                    <a:pt x="6045200" y="25400"/>
                  </a:lnTo>
                  <a:close/>
                  <a:moveTo>
                    <a:pt x="6096000" y="0"/>
                  </a:moveTo>
                  <a:lnTo>
                    <a:pt x="6121400" y="0"/>
                  </a:lnTo>
                  <a:lnTo>
                    <a:pt x="6121400" y="25400"/>
                  </a:lnTo>
                  <a:lnTo>
                    <a:pt x="6096000" y="25400"/>
                  </a:lnTo>
                  <a:close/>
                  <a:moveTo>
                    <a:pt x="6146800" y="0"/>
                  </a:moveTo>
                  <a:lnTo>
                    <a:pt x="6172200" y="0"/>
                  </a:lnTo>
                  <a:lnTo>
                    <a:pt x="6172200" y="25400"/>
                  </a:lnTo>
                  <a:lnTo>
                    <a:pt x="6146800" y="25400"/>
                  </a:lnTo>
                  <a:close/>
                  <a:moveTo>
                    <a:pt x="6197600" y="0"/>
                  </a:moveTo>
                  <a:lnTo>
                    <a:pt x="6223000" y="0"/>
                  </a:lnTo>
                  <a:lnTo>
                    <a:pt x="6223000" y="25400"/>
                  </a:lnTo>
                  <a:lnTo>
                    <a:pt x="6197600" y="25400"/>
                  </a:lnTo>
                  <a:close/>
                  <a:moveTo>
                    <a:pt x="6248400" y="0"/>
                  </a:moveTo>
                  <a:lnTo>
                    <a:pt x="6273800" y="0"/>
                  </a:lnTo>
                  <a:lnTo>
                    <a:pt x="6273800" y="25400"/>
                  </a:lnTo>
                  <a:lnTo>
                    <a:pt x="6248400" y="25400"/>
                  </a:lnTo>
                  <a:close/>
                  <a:moveTo>
                    <a:pt x="6299200" y="0"/>
                  </a:moveTo>
                  <a:lnTo>
                    <a:pt x="6324600" y="0"/>
                  </a:lnTo>
                  <a:lnTo>
                    <a:pt x="6324600" y="25400"/>
                  </a:lnTo>
                  <a:lnTo>
                    <a:pt x="6299200" y="25400"/>
                  </a:lnTo>
                  <a:close/>
                  <a:moveTo>
                    <a:pt x="6350000" y="0"/>
                  </a:moveTo>
                  <a:lnTo>
                    <a:pt x="6375400" y="0"/>
                  </a:lnTo>
                  <a:lnTo>
                    <a:pt x="6375400" y="25400"/>
                  </a:lnTo>
                  <a:lnTo>
                    <a:pt x="6350000" y="25400"/>
                  </a:lnTo>
                  <a:close/>
                  <a:moveTo>
                    <a:pt x="6400800" y="0"/>
                  </a:moveTo>
                  <a:lnTo>
                    <a:pt x="6426200" y="0"/>
                  </a:lnTo>
                  <a:lnTo>
                    <a:pt x="6426200" y="25400"/>
                  </a:lnTo>
                  <a:lnTo>
                    <a:pt x="6400800" y="25400"/>
                  </a:lnTo>
                  <a:close/>
                  <a:moveTo>
                    <a:pt x="6451600" y="0"/>
                  </a:moveTo>
                  <a:lnTo>
                    <a:pt x="6477000" y="0"/>
                  </a:lnTo>
                  <a:lnTo>
                    <a:pt x="6477000" y="25400"/>
                  </a:lnTo>
                  <a:lnTo>
                    <a:pt x="6451600" y="25400"/>
                  </a:lnTo>
                  <a:close/>
                  <a:moveTo>
                    <a:pt x="6502400" y="0"/>
                  </a:moveTo>
                  <a:lnTo>
                    <a:pt x="6527800" y="0"/>
                  </a:lnTo>
                  <a:lnTo>
                    <a:pt x="6527800" y="25400"/>
                  </a:lnTo>
                  <a:lnTo>
                    <a:pt x="6502400" y="25400"/>
                  </a:lnTo>
                  <a:close/>
                  <a:moveTo>
                    <a:pt x="6553200" y="0"/>
                  </a:moveTo>
                  <a:lnTo>
                    <a:pt x="6578600" y="0"/>
                  </a:lnTo>
                  <a:lnTo>
                    <a:pt x="6578600" y="25400"/>
                  </a:lnTo>
                  <a:lnTo>
                    <a:pt x="6553200" y="25400"/>
                  </a:lnTo>
                  <a:close/>
                  <a:moveTo>
                    <a:pt x="6604000" y="0"/>
                  </a:moveTo>
                  <a:lnTo>
                    <a:pt x="6629400" y="0"/>
                  </a:lnTo>
                  <a:lnTo>
                    <a:pt x="6629400" y="25400"/>
                  </a:lnTo>
                  <a:lnTo>
                    <a:pt x="6604000" y="25400"/>
                  </a:lnTo>
                  <a:close/>
                  <a:moveTo>
                    <a:pt x="6654800" y="0"/>
                  </a:moveTo>
                  <a:lnTo>
                    <a:pt x="6680200" y="0"/>
                  </a:lnTo>
                  <a:lnTo>
                    <a:pt x="6680200" y="25400"/>
                  </a:lnTo>
                  <a:lnTo>
                    <a:pt x="6654800" y="25400"/>
                  </a:lnTo>
                  <a:close/>
                  <a:moveTo>
                    <a:pt x="6705600" y="0"/>
                  </a:moveTo>
                  <a:lnTo>
                    <a:pt x="6731000" y="0"/>
                  </a:lnTo>
                  <a:lnTo>
                    <a:pt x="6731000" y="25400"/>
                  </a:lnTo>
                  <a:lnTo>
                    <a:pt x="6705600" y="25400"/>
                  </a:lnTo>
                  <a:close/>
                  <a:moveTo>
                    <a:pt x="6756400" y="0"/>
                  </a:moveTo>
                  <a:lnTo>
                    <a:pt x="6781800" y="0"/>
                  </a:lnTo>
                  <a:lnTo>
                    <a:pt x="6781800" y="25400"/>
                  </a:lnTo>
                  <a:lnTo>
                    <a:pt x="6756400" y="25400"/>
                  </a:lnTo>
                  <a:close/>
                  <a:moveTo>
                    <a:pt x="6807200" y="0"/>
                  </a:moveTo>
                  <a:lnTo>
                    <a:pt x="6832600" y="0"/>
                  </a:lnTo>
                  <a:lnTo>
                    <a:pt x="6832600" y="25400"/>
                  </a:lnTo>
                  <a:lnTo>
                    <a:pt x="6807200" y="25400"/>
                  </a:lnTo>
                  <a:close/>
                  <a:moveTo>
                    <a:pt x="6858000" y="0"/>
                  </a:moveTo>
                  <a:lnTo>
                    <a:pt x="6883400" y="0"/>
                  </a:lnTo>
                  <a:lnTo>
                    <a:pt x="6883400" y="25400"/>
                  </a:lnTo>
                  <a:lnTo>
                    <a:pt x="6858000" y="25400"/>
                  </a:lnTo>
                  <a:close/>
                  <a:moveTo>
                    <a:pt x="6908800" y="0"/>
                  </a:moveTo>
                  <a:lnTo>
                    <a:pt x="6934200" y="0"/>
                  </a:lnTo>
                  <a:lnTo>
                    <a:pt x="6934200" y="25400"/>
                  </a:lnTo>
                  <a:lnTo>
                    <a:pt x="6908800" y="25400"/>
                  </a:lnTo>
                  <a:close/>
                  <a:moveTo>
                    <a:pt x="6959600" y="0"/>
                  </a:moveTo>
                  <a:lnTo>
                    <a:pt x="6985000" y="0"/>
                  </a:lnTo>
                  <a:lnTo>
                    <a:pt x="6985000" y="25400"/>
                  </a:lnTo>
                  <a:lnTo>
                    <a:pt x="6959600" y="25400"/>
                  </a:lnTo>
                  <a:close/>
                  <a:moveTo>
                    <a:pt x="7010400" y="0"/>
                  </a:moveTo>
                  <a:lnTo>
                    <a:pt x="7035800" y="0"/>
                  </a:lnTo>
                  <a:lnTo>
                    <a:pt x="7035800" y="25400"/>
                  </a:lnTo>
                  <a:lnTo>
                    <a:pt x="7010400" y="25400"/>
                  </a:lnTo>
                  <a:close/>
                  <a:moveTo>
                    <a:pt x="7061200" y="0"/>
                  </a:moveTo>
                  <a:lnTo>
                    <a:pt x="7086600" y="0"/>
                  </a:lnTo>
                  <a:lnTo>
                    <a:pt x="7086600" y="25400"/>
                  </a:lnTo>
                  <a:lnTo>
                    <a:pt x="7061200" y="25400"/>
                  </a:lnTo>
                  <a:close/>
                  <a:moveTo>
                    <a:pt x="7112000" y="0"/>
                  </a:moveTo>
                  <a:lnTo>
                    <a:pt x="7137400" y="0"/>
                  </a:lnTo>
                  <a:lnTo>
                    <a:pt x="7137400" y="25400"/>
                  </a:lnTo>
                  <a:lnTo>
                    <a:pt x="7112000" y="25400"/>
                  </a:lnTo>
                  <a:close/>
                  <a:moveTo>
                    <a:pt x="7162800" y="0"/>
                  </a:moveTo>
                  <a:lnTo>
                    <a:pt x="7188200" y="0"/>
                  </a:lnTo>
                  <a:lnTo>
                    <a:pt x="7188200" y="25400"/>
                  </a:lnTo>
                  <a:lnTo>
                    <a:pt x="7162800" y="25400"/>
                  </a:lnTo>
                  <a:close/>
                  <a:moveTo>
                    <a:pt x="7213600" y="0"/>
                  </a:moveTo>
                  <a:lnTo>
                    <a:pt x="7239000" y="0"/>
                  </a:lnTo>
                  <a:lnTo>
                    <a:pt x="7239000" y="25400"/>
                  </a:lnTo>
                  <a:lnTo>
                    <a:pt x="7213600" y="25400"/>
                  </a:lnTo>
                  <a:close/>
                  <a:moveTo>
                    <a:pt x="7264400" y="0"/>
                  </a:moveTo>
                  <a:lnTo>
                    <a:pt x="7289800" y="0"/>
                  </a:lnTo>
                  <a:lnTo>
                    <a:pt x="7289800" y="25400"/>
                  </a:lnTo>
                  <a:lnTo>
                    <a:pt x="7264400" y="25400"/>
                  </a:lnTo>
                  <a:close/>
                  <a:moveTo>
                    <a:pt x="7315200" y="0"/>
                  </a:moveTo>
                  <a:lnTo>
                    <a:pt x="7340600" y="0"/>
                  </a:lnTo>
                  <a:lnTo>
                    <a:pt x="7340600" y="25400"/>
                  </a:lnTo>
                  <a:lnTo>
                    <a:pt x="7315200" y="25400"/>
                  </a:lnTo>
                  <a:close/>
                  <a:moveTo>
                    <a:pt x="7366000" y="0"/>
                  </a:moveTo>
                  <a:lnTo>
                    <a:pt x="7391400" y="0"/>
                  </a:lnTo>
                  <a:lnTo>
                    <a:pt x="7391400" y="25400"/>
                  </a:lnTo>
                  <a:lnTo>
                    <a:pt x="7366000" y="25400"/>
                  </a:lnTo>
                  <a:close/>
                  <a:moveTo>
                    <a:pt x="7416800" y="0"/>
                  </a:moveTo>
                  <a:lnTo>
                    <a:pt x="7442200" y="0"/>
                  </a:lnTo>
                  <a:lnTo>
                    <a:pt x="7442200" y="25400"/>
                  </a:lnTo>
                  <a:lnTo>
                    <a:pt x="7416800" y="25400"/>
                  </a:lnTo>
                  <a:close/>
                  <a:moveTo>
                    <a:pt x="7467600" y="0"/>
                  </a:moveTo>
                  <a:lnTo>
                    <a:pt x="7493000" y="0"/>
                  </a:lnTo>
                  <a:lnTo>
                    <a:pt x="7493000" y="25400"/>
                  </a:lnTo>
                  <a:lnTo>
                    <a:pt x="7467600" y="25400"/>
                  </a:lnTo>
                  <a:close/>
                  <a:moveTo>
                    <a:pt x="7518400" y="0"/>
                  </a:moveTo>
                  <a:lnTo>
                    <a:pt x="7543800" y="0"/>
                  </a:lnTo>
                  <a:lnTo>
                    <a:pt x="7543800" y="25400"/>
                  </a:lnTo>
                  <a:lnTo>
                    <a:pt x="7518400" y="25400"/>
                  </a:lnTo>
                  <a:close/>
                  <a:moveTo>
                    <a:pt x="7569200" y="0"/>
                  </a:moveTo>
                  <a:lnTo>
                    <a:pt x="7594600" y="0"/>
                  </a:lnTo>
                  <a:lnTo>
                    <a:pt x="7594600" y="25400"/>
                  </a:lnTo>
                  <a:lnTo>
                    <a:pt x="7569200" y="25400"/>
                  </a:lnTo>
                  <a:close/>
                  <a:moveTo>
                    <a:pt x="7620000" y="0"/>
                  </a:moveTo>
                  <a:lnTo>
                    <a:pt x="7645400" y="0"/>
                  </a:lnTo>
                  <a:lnTo>
                    <a:pt x="7645400" y="25400"/>
                  </a:lnTo>
                  <a:lnTo>
                    <a:pt x="7620000" y="25400"/>
                  </a:lnTo>
                  <a:close/>
                  <a:moveTo>
                    <a:pt x="7670800" y="0"/>
                  </a:moveTo>
                  <a:lnTo>
                    <a:pt x="7696200" y="0"/>
                  </a:lnTo>
                  <a:lnTo>
                    <a:pt x="7696200" y="25400"/>
                  </a:lnTo>
                  <a:lnTo>
                    <a:pt x="7670800" y="25400"/>
                  </a:lnTo>
                  <a:close/>
                  <a:moveTo>
                    <a:pt x="7721600" y="0"/>
                  </a:moveTo>
                  <a:lnTo>
                    <a:pt x="7747000" y="0"/>
                  </a:lnTo>
                  <a:lnTo>
                    <a:pt x="7747000" y="25400"/>
                  </a:lnTo>
                  <a:lnTo>
                    <a:pt x="7721600" y="25400"/>
                  </a:lnTo>
                  <a:close/>
                  <a:moveTo>
                    <a:pt x="7772400" y="0"/>
                  </a:moveTo>
                  <a:lnTo>
                    <a:pt x="7797800" y="0"/>
                  </a:lnTo>
                  <a:lnTo>
                    <a:pt x="7797800" y="25400"/>
                  </a:lnTo>
                  <a:lnTo>
                    <a:pt x="7772400" y="25400"/>
                  </a:lnTo>
                  <a:close/>
                  <a:moveTo>
                    <a:pt x="7823200" y="0"/>
                  </a:moveTo>
                  <a:lnTo>
                    <a:pt x="7848600" y="0"/>
                  </a:lnTo>
                  <a:lnTo>
                    <a:pt x="7848600" y="25400"/>
                  </a:lnTo>
                  <a:lnTo>
                    <a:pt x="7823200" y="25400"/>
                  </a:lnTo>
                  <a:close/>
                  <a:moveTo>
                    <a:pt x="7874000" y="0"/>
                  </a:moveTo>
                  <a:lnTo>
                    <a:pt x="7899400" y="0"/>
                  </a:lnTo>
                  <a:lnTo>
                    <a:pt x="7899400" y="25400"/>
                  </a:lnTo>
                  <a:lnTo>
                    <a:pt x="7874000" y="25400"/>
                  </a:lnTo>
                  <a:close/>
                  <a:moveTo>
                    <a:pt x="7924800" y="0"/>
                  </a:moveTo>
                  <a:lnTo>
                    <a:pt x="7950200" y="0"/>
                  </a:lnTo>
                  <a:lnTo>
                    <a:pt x="7950200" y="25400"/>
                  </a:lnTo>
                  <a:lnTo>
                    <a:pt x="7924800" y="25400"/>
                  </a:lnTo>
                  <a:close/>
                  <a:moveTo>
                    <a:pt x="7975600" y="0"/>
                  </a:moveTo>
                  <a:lnTo>
                    <a:pt x="8001000" y="0"/>
                  </a:lnTo>
                  <a:lnTo>
                    <a:pt x="8001000" y="25400"/>
                  </a:lnTo>
                  <a:lnTo>
                    <a:pt x="7975600" y="25400"/>
                  </a:lnTo>
                  <a:close/>
                  <a:moveTo>
                    <a:pt x="8026400" y="0"/>
                  </a:moveTo>
                  <a:lnTo>
                    <a:pt x="8051800" y="0"/>
                  </a:lnTo>
                  <a:lnTo>
                    <a:pt x="8051800" y="25400"/>
                  </a:lnTo>
                  <a:lnTo>
                    <a:pt x="8026400" y="25400"/>
                  </a:lnTo>
                  <a:close/>
                  <a:moveTo>
                    <a:pt x="8077200" y="0"/>
                  </a:moveTo>
                  <a:lnTo>
                    <a:pt x="8102600" y="0"/>
                  </a:lnTo>
                  <a:lnTo>
                    <a:pt x="8102600" y="25400"/>
                  </a:lnTo>
                  <a:lnTo>
                    <a:pt x="8077200" y="25400"/>
                  </a:lnTo>
                  <a:close/>
                  <a:moveTo>
                    <a:pt x="8128000" y="0"/>
                  </a:moveTo>
                  <a:lnTo>
                    <a:pt x="8153400" y="0"/>
                  </a:lnTo>
                  <a:lnTo>
                    <a:pt x="8153400" y="25400"/>
                  </a:lnTo>
                  <a:lnTo>
                    <a:pt x="8128000" y="25400"/>
                  </a:lnTo>
                  <a:close/>
                  <a:moveTo>
                    <a:pt x="8178800" y="0"/>
                  </a:moveTo>
                  <a:lnTo>
                    <a:pt x="8204200" y="0"/>
                  </a:lnTo>
                  <a:lnTo>
                    <a:pt x="8204200" y="25400"/>
                  </a:lnTo>
                  <a:lnTo>
                    <a:pt x="8178800" y="25400"/>
                  </a:lnTo>
                  <a:close/>
                  <a:moveTo>
                    <a:pt x="8229600" y="0"/>
                  </a:moveTo>
                  <a:lnTo>
                    <a:pt x="8255000" y="0"/>
                  </a:lnTo>
                  <a:lnTo>
                    <a:pt x="8255000" y="25400"/>
                  </a:lnTo>
                  <a:lnTo>
                    <a:pt x="8229600" y="25400"/>
                  </a:lnTo>
                  <a:close/>
                  <a:moveTo>
                    <a:pt x="8280400" y="0"/>
                  </a:moveTo>
                  <a:lnTo>
                    <a:pt x="8305800" y="0"/>
                  </a:lnTo>
                  <a:lnTo>
                    <a:pt x="8305800" y="25400"/>
                  </a:lnTo>
                  <a:lnTo>
                    <a:pt x="8280400" y="25400"/>
                  </a:lnTo>
                  <a:close/>
                  <a:moveTo>
                    <a:pt x="8331200" y="0"/>
                  </a:moveTo>
                  <a:lnTo>
                    <a:pt x="8356600" y="0"/>
                  </a:lnTo>
                  <a:lnTo>
                    <a:pt x="8356600" y="25400"/>
                  </a:lnTo>
                  <a:lnTo>
                    <a:pt x="8331200" y="25400"/>
                  </a:lnTo>
                  <a:close/>
                  <a:moveTo>
                    <a:pt x="8382000" y="0"/>
                  </a:moveTo>
                  <a:lnTo>
                    <a:pt x="8407400" y="0"/>
                  </a:lnTo>
                  <a:lnTo>
                    <a:pt x="8407400" y="25400"/>
                  </a:lnTo>
                  <a:lnTo>
                    <a:pt x="8382000" y="25400"/>
                  </a:lnTo>
                  <a:close/>
                  <a:moveTo>
                    <a:pt x="8432800" y="0"/>
                  </a:moveTo>
                  <a:lnTo>
                    <a:pt x="8458200" y="0"/>
                  </a:lnTo>
                  <a:lnTo>
                    <a:pt x="8458200" y="25400"/>
                  </a:lnTo>
                  <a:lnTo>
                    <a:pt x="8432800" y="25400"/>
                  </a:lnTo>
                  <a:close/>
                  <a:moveTo>
                    <a:pt x="8483600" y="0"/>
                  </a:moveTo>
                  <a:lnTo>
                    <a:pt x="8509000" y="0"/>
                  </a:lnTo>
                  <a:lnTo>
                    <a:pt x="8509000" y="25400"/>
                  </a:lnTo>
                  <a:lnTo>
                    <a:pt x="8483600" y="25400"/>
                  </a:lnTo>
                  <a:close/>
                  <a:moveTo>
                    <a:pt x="8534400" y="0"/>
                  </a:moveTo>
                  <a:lnTo>
                    <a:pt x="8559800" y="0"/>
                  </a:lnTo>
                  <a:lnTo>
                    <a:pt x="8559800" y="25400"/>
                  </a:lnTo>
                  <a:lnTo>
                    <a:pt x="8534400" y="25400"/>
                  </a:lnTo>
                  <a:close/>
                  <a:moveTo>
                    <a:pt x="8585200" y="0"/>
                  </a:moveTo>
                  <a:lnTo>
                    <a:pt x="8610600" y="0"/>
                  </a:lnTo>
                  <a:lnTo>
                    <a:pt x="8610600" y="25400"/>
                  </a:lnTo>
                  <a:lnTo>
                    <a:pt x="8585200" y="25400"/>
                  </a:lnTo>
                  <a:close/>
                  <a:moveTo>
                    <a:pt x="8636000" y="0"/>
                  </a:moveTo>
                  <a:lnTo>
                    <a:pt x="8661400" y="0"/>
                  </a:lnTo>
                  <a:lnTo>
                    <a:pt x="8661400" y="25400"/>
                  </a:lnTo>
                  <a:lnTo>
                    <a:pt x="8636000" y="25400"/>
                  </a:lnTo>
                  <a:close/>
                  <a:moveTo>
                    <a:pt x="8686800" y="0"/>
                  </a:moveTo>
                  <a:lnTo>
                    <a:pt x="8712200" y="0"/>
                  </a:lnTo>
                  <a:lnTo>
                    <a:pt x="8712200" y="25400"/>
                  </a:lnTo>
                  <a:lnTo>
                    <a:pt x="8686800" y="25400"/>
                  </a:lnTo>
                  <a:close/>
                  <a:moveTo>
                    <a:pt x="8737600" y="0"/>
                  </a:moveTo>
                  <a:lnTo>
                    <a:pt x="8763000" y="0"/>
                  </a:lnTo>
                  <a:lnTo>
                    <a:pt x="8763000" y="25400"/>
                  </a:lnTo>
                  <a:lnTo>
                    <a:pt x="8737600" y="25400"/>
                  </a:lnTo>
                  <a:close/>
                  <a:moveTo>
                    <a:pt x="8788400" y="0"/>
                  </a:moveTo>
                  <a:lnTo>
                    <a:pt x="8813800" y="0"/>
                  </a:lnTo>
                  <a:lnTo>
                    <a:pt x="8813800" y="25400"/>
                  </a:lnTo>
                  <a:lnTo>
                    <a:pt x="8788400" y="25400"/>
                  </a:lnTo>
                  <a:close/>
                  <a:moveTo>
                    <a:pt x="8839200" y="0"/>
                  </a:moveTo>
                  <a:lnTo>
                    <a:pt x="8864600" y="0"/>
                  </a:lnTo>
                  <a:lnTo>
                    <a:pt x="8864600" y="25400"/>
                  </a:lnTo>
                  <a:lnTo>
                    <a:pt x="8839200" y="25400"/>
                  </a:lnTo>
                  <a:close/>
                  <a:moveTo>
                    <a:pt x="8890000" y="0"/>
                  </a:moveTo>
                  <a:lnTo>
                    <a:pt x="8915400" y="0"/>
                  </a:lnTo>
                  <a:lnTo>
                    <a:pt x="8915400" y="25400"/>
                  </a:lnTo>
                  <a:lnTo>
                    <a:pt x="8890000" y="25400"/>
                  </a:lnTo>
                  <a:close/>
                  <a:moveTo>
                    <a:pt x="8940800" y="0"/>
                  </a:moveTo>
                  <a:lnTo>
                    <a:pt x="8966200" y="0"/>
                  </a:lnTo>
                  <a:lnTo>
                    <a:pt x="8966200" y="25400"/>
                  </a:lnTo>
                  <a:lnTo>
                    <a:pt x="8940800" y="25400"/>
                  </a:lnTo>
                  <a:close/>
                  <a:moveTo>
                    <a:pt x="8991600" y="0"/>
                  </a:moveTo>
                  <a:lnTo>
                    <a:pt x="9017000" y="0"/>
                  </a:lnTo>
                  <a:lnTo>
                    <a:pt x="9017000" y="25400"/>
                  </a:lnTo>
                  <a:lnTo>
                    <a:pt x="8991600" y="25400"/>
                  </a:lnTo>
                  <a:close/>
                  <a:moveTo>
                    <a:pt x="9042400" y="0"/>
                  </a:moveTo>
                  <a:lnTo>
                    <a:pt x="9067800" y="0"/>
                  </a:lnTo>
                  <a:lnTo>
                    <a:pt x="9067800" y="25400"/>
                  </a:lnTo>
                  <a:lnTo>
                    <a:pt x="9042400" y="25400"/>
                  </a:lnTo>
                  <a:close/>
                  <a:moveTo>
                    <a:pt x="9093200" y="0"/>
                  </a:moveTo>
                  <a:lnTo>
                    <a:pt x="9118600" y="0"/>
                  </a:lnTo>
                  <a:lnTo>
                    <a:pt x="9118600" y="25400"/>
                  </a:lnTo>
                  <a:lnTo>
                    <a:pt x="9093200" y="25400"/>
                  </a:lnTo>
                  <a:close/>
                  <a:moveTo>
                    <a:pt x="9144000" y="0"/>
                  </a:moveTo>
                  <a:lnTo>
                    <a:pt x="9169400" y="0"/>
                  </a:lnTo>
                  <a:lnTo>
                    <a:pt x="9169400" y="25400"/>
                  </a:lnTo>
                  <a:lnTo>
                    <a:pt x="9144000" y="25400"/>
                  </a:lnTo>
                  <a:close/>
                  <a:moveTo>
                    <a:pt x="9194800" y="0"/>
                  </a:moveTo>
                  <a:lnTo>
                    <a:pt x="9220200" y="0"/>
                  </a:lnTo>
                  <a:lnTo>
                    <a:pt x="9220200" y="25400"/>
                  </a:lnTo>
                  <a:lnTo>
                    <a:pt x="9194800" y="25400"/>
                  </a:lnTo>
                  <a:close/>
                  <a:moveTo>
                    <a:pt x="9245600" y="0"/>
                  </a:moveTo>
                  <a:lnTo>
                    <a:pt x="9271000" y="0"/>
                  </a:lnTo>
                  <a:lnTo>
                    <a:pt x="9271000" y="25400"/>
                  </a:lnTo>
                  <a:lnTo>
                    <a:pt x="9245600" y="25400"/>
                  </a:lnTo>
                  <a:close/>
                  <a:moveTo>
                    <a:pt x="9296400" y="0"/>
                  </a:moveTo>
                  <a:lnTo>
                    <a:pt x="9321800" y="0"/>
                  </a:lnTo>
                  <a:lnTo>
                    <a:pt x="9321800" y="25400"/>
                  </a:lnTo>
                  <a:lnTo>
                    <a:pt x="9296400" y="25400"/>
                  </a:lnTo>
                  <a:close/>
                  <a:moveTo>
                    <a:pt x="9347200" y="0"/>
                  </a:moveTo>
                  <a:lnTo>
                    <a:pt x="9372600" y="0"/>
                  </a:lnTo>
                  <a:lnTo>
                    <a:pt x="9372600" y="25400"/>
                  </a:lnTo>
                  <a:lnTo>
                    <a:pt x="9347200" y="25400"/>
                  </a:lnTo>
                  <a:close/>
                  <a:moveTo>
                    <a:pt x="9398000" y="0"/>
                  </a:moveTo>
                  <a:lnTo>
                    <a:pt x="9423400" y="0"/>
                  </a:lnTo>
                  <a:lnTo>
                    <a:pt x="9423400" y="25400"/>
                  </a:lnTo>
                  <a:lnTo>
                    <a:pt x="9398000" y="25400"/>
                  </a:lnTo>
                  <a:close/>
                  <a:moveTo>
                    <a:pt x="0" y="0"/>
                  </a:moveTo>
                  <a:lnTo>
                    <a:pt x="25400" y="0"/>
                  </a:lnTo>
                  <a:lnTo>
                    <a:pt x="25400" y="25400"/>
                  </a:lnTo>
                  <a:lnTo>
                    <a:pt x="0" y="25400"/>
                  </a:lnTo>
                  <a:close/>
                </a:path>
              </a:pathLst>
            </a:custGeom>
            <a:solidFill>
              <a:srgbClr val="D9D9D9"/>
            </a:solidFill>
          </p:spPr>
        </p:sp>
      </p:grpSp>
      <p:grpSp>
        <p:nvGrpSpPr>
          <p:cNvPr id="6" name="Group 6"/>
          <p:cNvGrpSpPr/>
          <p:nvPr/>
        </p:nvGrpSpPr>
        <p:grpSpPr>
          <a:xfrm>
            <a:off x="7734472" y="6456229"/>
            <a:ext cx="7096959" cy="19050"/>
            <a:chOff x="0" y="0"/>
            <a:chExt cx="9462612" cy="25400"/>
          </a:xfrm>
        </p:grpSpPr>
        <p:sp>
          <p:nvSpPr>
            <p:cNvPr id="7" name="Freeform 7"/>
            <p:cNvSpPr/>
            <p:nvPr/>
          </p:nvSpPr>
          <p:spPr>
            <a:xfrm>
              <a:off x="12700" y="0"/>
              <a:ext cx="9423400" cy="25400"/>
            </a:xfrm>
            <a:custGeom>
              <a:avLst/>
              <a:gdLst/>
              <a:ahLst/>
              <a:cxnLst/>
              <a:rect l="l" t="t" r="r" b="b"/>
              <a:pathLst>
                <a:path w="9423400" h="25400">
                  <a:moveTo>
                    <a:pt x="50800" y="0"/>
                  </a:moveTo>
                  <a:lnTo>
                    <a:pt x="76200" y="0"/>
                  </a:lnTo>
                  <a:lnTo>
                    <a:pt x="76200" y="25400"/>
                  </a:lnTo>
                  <a:lnTo>
                    <a:pt x="50800" y="25400"/>
                  </a:lnTo>
                  <a:close/>
                  <a:moveTo>
                    <a:pt x="101600" y="0"/>
                  </a:moveTo>
                  <a:lnTo>
                    <a:pt x="127000" y="0"/>
                  </a:lnTo>
                  <a:lnTo>
                    <a:pt x="127000" y="25400"/>
                  </a:lnTo>
                  <a:lnTo>
                    <a:pt x="101600" y="25400"/>
                  </a:lnTo>
                  <a:close/>
                  <a:moveTo>
                    <a:pt x="152400" y="0"/>
                  </a:moveTo>
                  <a:lnTo>
                    <a:pt x="177800" y="0"/>
                  </a:lnTo>
                  <a:lnTo>
                    <a:pt x="177800" y="25400"/>
                  </a:lnTo>
                  <a:lnTo>
                    <a:pt x="152400" y="25400"/>
                  </a:lnTo>
                  <a:close/>
                  <a:moveTo>
                    <a:pt x="203200" y="0"/>
                  </a:moveTo>
                  <a:lnTo>
                    <a:pt x="228600" y="0"/>
                  </a:lnTo>
                  <a:lnTo>
                    <a:pt x="228600" y="25400"/>
                  </a:lnTo>
                  <a:lnTo>
                    <a:pt x="203200" y="25400"/>
                  </a:lnTo>
                  <a:close/>
                  <a:moveTo>
                    <a:pt x="254000" y="0"/>
                  </a:moveTo>
                  <a:lnTo>
                    <a:pt x="279400" y="0"/>
                  </a:lnTo>
                  <a:lnTo>
                    <a:pt x="279400" y="25400"/>
                  </a:lnTo>
                  <a:lnTo>
                    <a:pt x="254000" y="25400"/>
                  </a:lnTo>
                  <a:close/>
                  <a:moveTo>
                    <a:pt x="304800" y="0"/>
                  </a:moveTo>
                  <a:lnTo>
                    <a:pt x="330200" y="0"/>
                  </a:lnTo>
                  <a:lnTo>
                    <a:pt x="330200" y="25400"/>
                  </a:lnTo>
                  <a:lnTo>
                    <a:pt x="304800" y="25400"/>
                  </a:lnTo>
                  <a:close/>
                  <a:moveTo>
                    <a:pt x="355600" y="0"/>
                  </a:moveTo>
                  <a:lnTo>
                    <a:pt x="381000" y="0"/>
                  </a:lnTo>
                  <a:lnTo>
                    <a:pt x="381000" y="25400"/>
                  </a:lnTo>
                  <a:lnTo>
                    <a:pt x="355600" y="25400"/>
                  </a:lnTo>
                  <a:close/>
                  <a:moveTo>
                    <a:pt x="406400" y="0"/>
                  </a:moveTo>
                  <a:lnTo>
                    <a:pt x="431800" y="0"/>
                  </a:lnTo>
                  <a:lnTo>
                    <a:pt x="431800" y="25400"/>
                  </a:lnTo>
                  <a:lnTo>
                    <a:pt x="406400" y="25400"/>
                  </a:lnTo>
                  <a:close/>
                  <a:moveTo>
                    <a:pt x="457200" y="0"/>
                  </a:moveTo>
                  <a:lnTo>
                    <a:pt x="482600" y="0"/>
                  </a:lnTo>
                  <a:lnTo>
                    <a:pt x="482600" y="25400"/>
                  </a:lnTo>
                  <a:lnTo>
                    <a:pt x="457200" y="25400"/>
                  </a:lnTo>
                  <a:close/>
                  <a:moveTo>
                    <a:pt x="508000" y="0"/>
                  </a:moveTo>
                  <a:lnTo>
                    <a:pt x="533400" y="0"/>
                  </a:lnTo>
                  <a:lnTo>
                    <a:pt x="533400" y="25400"/>
                  </a:lnTo>
                  <a:lnTo>
                    <a:pt x="508000" y="25400"/>
                  </a:lnTo>
                  <a:close/>
                  <a:moveTo>
                    <a:pt x="558800" y="0"/>
                  </a:moveTo>
                  <a:lnTo>
                    <a:pt x="584200" y="0"/>
                  </a:lnTo>
                  <a:lnTo>
                    <a:pt x="584200" y="25400"/>
                  </a:lnTo>
                  <a:lnTo>
                    <a:pt x="558800" y="25400"/>
                  </a:lnTo>
                  <a:close/>
                  <a:moveTo>
                    <a:pt x="609600" y="0"/>
                  </a:moveTo>
                  <a:lnTo>
                    <a:pt x="635000" y="0"/>
                  </a:lnTo>
                  <a:lnTo>
                    <a:pt x="635000" y="25400"/>
                  </a:lnTo>
                  <a:lnTo>
                    <a:pt x="609600" y="25400"/>
                  </a:lnTo>
                  <a:close/>
                  <a:moveTo>
                    <a:pt x="660400" y="0"/>
                  </a:moveTo>
                  <a:lnTo>
                    <a:pt x="685800" y="0"/>
                  </a:lnTo>
                  <a:lnTo>
                    <a:pt x="685800" y="25400"/>
                  </a:lnTo>
                  <a:lnTo>
                    <a:pt x="660400" y="25400"/>
                  </a:lnTo>
                  <a:close/>
                  <a:moveTo>
                    <a:pt x="711200" y="0"/>
                  </a:moveTo>
                  <a:lnTo>
                    <a:pt x="736600" y="0"/>
                  </a:lnTo>
                  <a:lnTo>
                    <a:pt x="736600" y="25400"/>
                  </a:lnTo>
                  <a:lnTo>
                    <a:pt x="711200" y="25400"/>
                  </a:lnTo>
                  <a:close/>
                  <a:moveTo>
                    <a:pt x="762000" y="0"/>
                  </a:moveTo>
                  <a:lnTo>
                    <a:pt x="787400" y="0"/>
                  </a:lnTo>
                  <a:lnTo>
                    <a:pt x="787400" y="25400"/>
                  </a:lnTo>
                  <a:lnTo>
                    <a:pt x="762000" y="25400"/>
                  </a:lnTo>
                  <a:close/>
                  <a:moveTo>
                    <a:pt x="812800" y="0"/>
                  </a:moveTo>
                  <a:lnTo>
                    <a:pt x="838200" y="0"/>
                  </a:lnTo>
                  <a:lnTo>
                    <a:pt x="838200" y="25400"/>
                  </a:lnTo>
                  <a:lnTo>
                    <a:pt x="812800" y="25400"/>
                  </a:lnTo>
                  <a:close/>
                  <a:moveTo>
                    <a:pt x="863600" y="0"/>
                  </a:moveTo>
                  <a:lnTo>
                    <a:pt x="889000" y="0"/>
                  </a:lnTo>
                  <a:lnTo>
                    <a:pt x="889000" y="25400"/>
                  </a:lnTo>
                  <a:lnTo>
                    <a:pt x="863600" y="25400"/>
                  </a:lnTo>
                  <a:close/>
                  <a:moveTo>
                    <a:pt x="914400" y="0"/>
                  </a:moveTo>
                  <a:lnTo>
                    <a:pt x="939800" y="0"/>
                  </a:lnTo>
                  <a:lnTo>
                    <a:pt x="939800" y="25400"/>
                  </a:lnTo>
                  <a:lnTo>
                    <a:pt x="914400" y="25400"/>
                  </a:lnTo>
                  <a:close/>
                  <a:moveTo>
                    <a:pt x="965200" y="0"/>
                  </a:moveTo>
                  <a:lnTo>
                    <a:pt x="990600" y="0"/>
                  </a:lnTo>
                  <a:lnTo>
                    <a:pt x="990600" y="25400"/>
                  </a:lnTo>
                  <a:lnTo>
                    <a:pt x="965200" y="25400"/>
                  </a:lnTo>
                  <a:close/>
                  <a:moveTo>
                    <a:pt x="1016000" y="0"/>
                  </a:moveTo>
                  <a:lnTo>
                    <a:pt x="1041400" y="0"/>
                  </a:lnTo>
                  <a:lnTo>
                    <a:pt x="1041400" y="25400"/>
                  </a:lnTo>
                  <a:lnTo>
                    <a:pt x="1016000" y="25400"/>
                  </a:lnTo>
                  <a:close/>
                  <a:moveTo>
                    <a:pt x="1066800" y="0"/>
                  </a:moveTo>
                  <a:lnTo>
                    <a:pt x="1092200" y="0"/>
                  </a:lnTo>
                  <a:lnTo>
                    <a:pt x="1092200" y="25400"/>
                  </a:lnTo>
                  <a:lnTo>
                    <a:pt x="1066800" y="25400"/>
                  </a:lnTo>
                  <a:close/>
                  <a:moveTo>
                    <a:pt x="1117600" y="0"/>
                  </a:moveTo>
                  <a:lnTo>
                    <a:pt x="1143000" y="0"/>
                  </a:lnTo>
                  <a:lnTo>
                    <a:pt x="1143000" y="25400"/>
                  </a:lnTo>
                  <a:lnTo>
                    <a:pt x="1117600" y="25400"/>
                  </a:lnTo>
                  <a:close/>
                  <a:moveTo>
                    <a:pt x="1168400" y="0"/>
                  </a:moveTo>
                  <a:lnTo>
                    <a:pt x="1193800" y="0"/>
                  </a:lnTo>
                  <a:lnTo>
                    <a:pt x="1193800" y="25400"/>
                  </a:lnTo>
                  <a:lnTo>
                    <a:pt x="1168400" y="25400"/>
                  </a:lnTo>
                  <a:close/>
                  <a:moveTo>
                    <a:pt x="1219200" y="0"/>
                  </a:moveTo>
                  <a:lnTo>
                    <a:pt x="1244600" y="0"/>
                  </a:lnTo>
                  <a:lnTo>
                    <a:pt x="1244600" y="25400"/>
                  </a:lnTo>
                  <a:lnTo>
                    <a:pt x="1219200" y="25400"/>
                  </a:lnTo>
                  <a:close/>
                  <a:moveTo>
                    <a:pt x="1270000" y="0"/>
                  </a:moveTo>
                  <a:lnTo>
                    <a:pt x="1295400" y="0"/>
                  </a:lnTo>
                  <a:lnTo>
                    <a:pt x="1295400" y="25400"/>
                  </a:lnTo>
                  <a:lnTo>
                    <a:pt x="1270000" y="25400"/>
                  </a:lnTo>
                  <a:close/>
                  <a:moveTo>
                    <a:pt x="1320800" y="0"/>
                  </a:moveTo>
                  <a:lnTo>
                    <a:pt x="1346200" y="0"/>
                  </a:lnTo>
                  <a:lnTo>
                    <a:pt x="1346200" y="25400"/>
                  </a:lnTo>
                  <a:lnTo>
                    <a:pt x="1320800" y="25400"/>
                  </a:lnTo>
                  <a:close/>
                  <a:moveTo>
                    <a:pt x="1371600" y="0"/>
                  </a:moveTo>
                  <a:lnTo>
                    <a:pt x="1397000" y="0"/>
                  </a:lnTo>
                  <a:lnTo>
                    <a:pt x="1397000" y="25400"/>
                  </a:lnTo>
                  <a:lnTo>
                    <a:pt x="1371600" y="25400"/>
                  </a:lnTo>
                  <a:close/>
                  <a:moveTo>
                    <a:pt x="1422400" y="0"/>
                  </a:moveTo>
                  <a:lnTo>
                    <a:pt x="1447800" y="0"/>
                  </a:lnTo>
                  <a:lnTo>
                    <a:pt x="1447800" y="25400"/>
                  </a:lnTo>
                  <a:lnTo>
                    <a:pt x="1422400" y="25400"/>
                  </a:lnTo>
                  <a:close/>
                  <a:moveTo>
                    <a:pt x="1473200" y="0"/>
                  </a:moveTo>
                  <a:lnTo>
                    <a:pt x="1498600" y="0"/>
                  </a:lnTo>
                  <a:lnTo>
                    <a:pt x="1498600" y="25400"/>
                  </a:lnTo>
                  <a:lnTo>
                    <a:pt x="1473200" y="25400"/>
                  </a:lnTo>
                  <a:close/>
                  <a:moveTo>
                    <a:pt x="1524000" y="0"/>
                  </a:moveTo>
                  <a:lnTo>
                    <a:pt x="1549400" y="0"/>
                  </a:lnTo>
                  <a:lnTo>
                    <a:pt x="1549400" y="25400"/>
                  </a:lnTo>
                  <a:lnTo>
                    <a:pt x="1524000" y="25400"/>
                  </a:lnTo>
                  <a:close/>
                  <a:moveTo>
                    <a:pt x="1574800" y="0"/>
                  </a:moveTo>
                  <a:lnTo>
                    <a:pt x="1600200" y="0"/>
                  </a:lnTo>
                  <a:lnTo>
                    <a:pt x="1600200" y="25400"/>
                  </a:lnTo>
                  <a:lnTo>
                    <a:pt x="1574800" y="25400"/>
                  </a:lnTo>
                  <a:close/>
                  <a:moveTo>
                    <a:pt x="1625600" y="0"/>
                  </a:moveTo>
                  <a:lnTo>
                    <a:pt x="1651000" y="0"/>
                  </a:lnTo>
                  <a:lnTo>
                    <a:pt x="1651000" y="25400"/>
                  </a:lnTo>
                  <a:lnTo>
                    <a:pt x="1625600" y="25400"/>
                  </a:lnTo>
                  <a:close/>
                  <a:moveTo>
                    <a:pt x="1676400" y="0"/>
                  </a:moveTo>
                  <a:lnTo>
                    <a:pt x="1701800" y="0"/>
                  </a:lnTo>
                  <a:lnTo>
                    <a:pt x="1701800" y="25400"/>
                  </a:lnTo>
                  <a:lnTo>
                    <a:pt x="1676400" y="25400"/>
                  </a:lnTo>
                  <a:close/>
                  <a:moveTo>
                    <a:pt x="1727200" y="0"/>
                  </a:moveTo>
                  <a:lnTo>
                    <a:pt x="1752600" y="0"/>
                  </a:lnTo>
                  <a:lnTo>
                    <a:pt x="1752600" y="25400"/>
                  </a:lnTo>
                  <a:lnTo>
                    <a:pt x="1727200" y="25400"/>
                  </a:lnTo>
                  <a:close/>
                  <a:moveTo>
                    <a:pt x="1778000" y="0"/>
                  </a:moveTo>
                  <a:lnTo>
                    <a:pt x="1803400" y="0"/>
                  </a:lnTo>
                  <a:lnTo>
                    <a:pt x="1803400" y="25400"/>
                  </a:lnTo>
                  <a:lnTo>
                    <a:pt x="1778000" y="25400"/>
                  </a:lnTo>
                  <a:close/>
                  <a:moveTo>
                    <a:pt x="1828800" y="0"/>
                  </a:moveTo>
                  <a:lnTo>
                    <a:pt x="1854200" y="0"/>
                  </a:lnTo>
                  <a:lnTo>
                    <a:pt x="1854200" y="25400"/>
                  </a:lnTo>
                  <a:lnTo>
                    <a:pt x="1828800" y="25400"/>
                  </a:lnTo>
                  <a:close/>
                  <a:moveTo>
                    <a:pt x="1879600" y="0"/>
                  </a:moveTo>
                  <a:lnTo>
                    <a:pt x="1905000" y="0"/>
                  </a:lnTo>
                  <a:lnTo>
                    <a:pt x="1905000" y="25400"/>
                  </a:lnTo>
                  <a:lnTo>
                    <a:pt x="1879600" y="25400"/>
                  </a:lnTo>
                  <a:close/>
                  <a:moveTo>
                    <a:pt x="1930400" y="0"/>
                  </a:moveTo>
                  <a:lnTo>
                    <a:pt x="1955800" y="0"/>
                  </a:lnTo>
                  <a:lnTo>
                    <a:pt x="1955800" y="25400"/>
                  </a:lnTo>
                  <a:lnTo>
                    <a:pt x="1930400" y="25400"/>
                  </a:lnTo>
                  <a:close/>
                  <a:moveTo>
                    <a:pt x="1981200" y="0"/>
                  </a:moveTo>
                  <a:lnTo>
                    <a:pt x="2006600" y="0"/>
                  </a:lnTo>
                  <a:lnTo>
                    <a:pt x="2006600" y="25400"/>
                  </a:lnTo>
                  <a:lnTo>
                    <a:pt x="1981200" y="25400"/>
                  </a:lnTo>
                  <a:close/>
                  <a:moveTo>
                    <a:pt x="2032000" y="0"/>
                  </a:moveTo>
                  <a:lnTo>
                    <a:pt x="2057400" y="0"/>
                  </a:lnTo>
                  <a:lnTo>
                    <a:pt x="2057400" y="25400"/>
                  </a:lnTo>
                  <a:lnTo>
                    <a:pt x="2032000" y="25400"/>
                  </a:lnTo>
                  <a:close/>
                  <a:moveTo>
                    <a:pt x="2082800" y="0"/>
                  </a:moveTo>
                  <a:lnTo>
                    <a:pt x="2108200" y="0"/>
                  </a:lnTo>
                  <a:lnTo>
                    <a:pt x="2108200" y="25400"/>
                  </a:lnTo>
                  <a:lnTo>
                    <a:pt x="2082800" y="25400"/>
                  </a:lnTo>
                  <a:close/>
                  <a:moveTo>
                    <a:pt x="2133600" y="0"/>
                  </a:moveTo>
                  <a:lnTo>
                    <a:pt x="2159000" y="0"/>
                  </a:lnTo>
                  <a:lnTo>
                    <a:pt x="2159000" y="25400"/>
                  </a:lnTo>
                  <a:lnTo>
                    <a:pt x="2133600" y="25400"/>
                  </a:lnTo>
                  <a:close/>
                  <a:moveTo>
                    <a:pt x="2184400" y="0"/>
                  </a:moveTo>
                  <a:lnTo>
                    <a:pt x="2209800" y="0"/>
                  </a:lnTo>
                  <a:lnTo>
                    <a:pt x="2209800" y="25400"/>
                  </a:lnTo>
                  <a:lnTo>
                    <a:pt x="2184400" y="25400"/>
                  </a:lnTo>
                  <a:close/>
                  <a:moveTo>
                    <a:pt x="2235200" y="0"/>
                  </a:moveTo>
                  <a:lnTo>
                    <a:pt x="2260600" y="0"/>
                  </a:lnTo>
                  <a:lnTo>
                    <a:pt x="2260600" y="25400"/>
                  </a:lnTo>
                  <a:lnTo>
                    <a:pt x="2235200" y="25400"/>
                  </a:lnTo>
                  <a:close/>
                  <a:moveTo>
                    <a:pt x="2286000" y="0"/>
                  </a:moveTo>
                  <a:lnTo>
                    <a:pt x="2311400" y="0"/>
                  </a:lnTo>
                  <a:lnTo>
                    <a:pt x="2311400" y="25400"/>
                  </a:lnTo>
                  <a:lnTo>
                    <a:pt x="2286000" y="25400"/>
                  </a:lnTo>
                  <a:close/>
                  <a:moveTo>
                    <a:pt x="2336800" y="0"/>
                  </a:moveTo>
                  <a:lnTo>
                    <a:pt x="2362200" y="0"/>
                  </a:lnTo>
                  <a:lnTo>
                    <a:pt x="2362200" y="25400"/>
                  </a:lnTo>
                  <a:lnTo>
                    <a:pt x="2336800" y="25400"/>
                  </a:lnTo>
                  <a:close/>
                  <a:moveTo>
                    <a:pt x="2387600" y="0"/>
                  </a:moveTo>
                  <a:lnTo>
                    <a:pt x="2413000" y="0"/>
                  </a:lnTo>
                  <a:lnTo>
                    <a:pt x="2413000" y="25400"/>
                  </a:lnTo>
                  <a:lnTo>
                    <a:pt x="2387600" y="25400"/>
                  </a:lnTo>
                  <a:close/>
                  <a:moveTo>
                    <a:pt x="2438400" y="0"/>
                  </a:moveTo>
                  <a:lnTo>
                    <a:pt x="2463800" y="0"/>
                  </a:lnTo>
                  <a:lnTo>
                    <a:pt x="2463800" y="25400"/>
                  </a:lnTo>
                  <a:lnTo>
                    <a:pt x="2438400" y="25400"/>
                  </a:lnTo>
                  <a:close/>
                  <a:moveTo>
                    <a:pt x="2489200" y="0"/>
                  </a:moveTo>
                  <a:lnTo>
                    <a:pt x="2514600" y="0"/>
                  </a:lnTo>
                  <a:lnTo>
                    <a:pt x="2514600" y="25400"/>
                  </a:lnTo>
                  <a:lnTo>
                    <a:pt x="2489200" y="25400"/>
                  </a:lnTo>
                  <a:close/>
                  <a:moveTo>
                    <a:pt x="2540000" y="0"/>
                  </a:moveTo>
                  <a:lnTo>
                    <a:pt x="2565400" y="0"/>
                  </a:lnTo>
                  <a:lnTo>
                    <a:pt x="2565400" y="25400"/>
                  </a:lnTo>
                  <a:lnTo>
                    <a:pt x="2540000" y="25400"/>
                  </a:lnTo>
                  <a:close/>
                  <a:moveTo>
                    <a:pt x="2590800" y="0"/>
                  </a:moveTo>
                  <a:lnTo>
                    <a:pt x="2616200" y="0"/>
                  </a:lnTo>
                  <a:lnTo>
                    <a:pt x="2616200" y="25400"/>
                  </a:lnTo>
                  <a:lnTo>
                    <a:pt x="2590800" y="25400"/>
                  </a:lnTo>
                  <a:close/>
                  <a:moveTo>
                    <a:pt x="2641600" y="0"/>
                  </a:moveTo>
                  <a:lnTo>
                    <a:pt x="2667000" y="0"/>
                  </a:lnTo>
                  <a:lnTo>
                    <a:pt x="2667000" y="25400"/>
                  </a:lnTo>
                  <a:lnTo>
                    <a:pt x="2641600" y="25400"/>
                  </a:lnTo>
                  <a:close/>
                  <a:moveTo>
                    <a:pt x="2692400" y="0"/>
                  </a:moveTo>
                  <a:lnTo>
                    <a:pt x="2717800" y="0"/>
                  </a:lnTo>
                  <a:lnTo>
                    <a:pt x="2717800" y="25400"/>
                  </a:lnTo>
                  <a:lnTo>
                    <a:pt x="2692400" y="25400"/>
                  </a:lnTo>
                  <a:close/>
                  <a:moveTo>
                    <a:pt x="2743200" y="0"/>
                  </a:moveTo>
                  <a:lnTo>
                    <a:pt x="2768600" y="0"/>
                  </a:lnTo>
                  <a:lnTo>
                    <a:pt x="2768600" y="25400"/>
                  </a:lnTo>
                  <a:lnTo>
                    <a:pt x="2743200" y="25400"/>
                  </a:lnTo>
                  <a:close/>
                  <a:moveTo>
                    <a:pt x="2794000" y="0"/>
                  </a:moveTo>
                  <a:lnTo>
                    <a:pt x="2819400" y="0"/>
                  </a:lnTo>
                  <a:lnTo>
                    <a:pt x="2819400" y="25400"/>
                  </a:lnTo>
                  <a:lnTo>
                    <a:pt x="2794000" y="25400"/>
                  </a:lnTo>
                  <a:close/>
                  <a:moveTo>
                    <a:pt x="2844800" y="0"/>
                  </a:moveTo>
                  <a:lnTo>
                    <a:pt x="2870200" y="0"/>
                  </a:lnTo>
                  <a:lnTo>
                    <a:pt x="2870200" y="25400"/>
                  </a:lnTo>
                  <a:lnTo>
                    <a:pt x="2844800" y="25400"/>
                  </a:lnTo>
                  <a:close/>
                  <a:moveTo>
                    <a:pt x="2895600" y="0"/>
                  </a:moveTo>
                  <a:lnTo>
                    <a:pt x="2921000" y="0"/>
                  </a:lnTo>
                  <a:lnTo>
                    <a:pt x="2921000" y="25400"/>
                  </a:lnTo>
                  <a:lnTo>
                    <a:pt x="2895600" y="25400"/>
                  </a:lnTo>
                  <a:close/>
                  <a:moveTo>
                    <a:pt x="2946400" y="0"/>
                  </a:moveTo>
                  <a:lnTo>
                    <a:pt x="2971800" y="0"/>
                  </a:lnTo>
                  <a:lnTo>
                    <a:pt x="2971800" y="25400"/>
                  </a:lnTo>
                  <a:lnTo>
                    <a:pt x="2946400" y="25400"/>
                  </a:lnTo>
                  <a:close/>
                  <a:moveTo>
                    <a:pt x="2997200" y="0"/>
                  </a:moveTo>
                  <a:lnTo>
                    <a:pt x="3022600" y="0"/>
                  </a:lnTo>
                  <a:lnTo>
                    <a:pt x="3022600" y="25400"/>
                  </a:lnTo>
                  <a:lnTo>
                    <a:pt x="2997200" y="25400"/>
                  </a:lnTo>
                  <a:close/>
                  <a:moveTo>
                    <a:pt x="3048000" y="0"/>
                  </a:moveTo>
                  <a:lnTo>
                    <a:pt x="3073400" y="0"/>
                  </a:lnTo>
                  <a:lnTo>
                    <a:pt x="3073400" y="25400"/>
                  </a:lnTo>
                  <a:lnTo>
                    <a:pt x="3048000" y="25400"/>
                  </a:lnTo>
                  <a:close/>
                  <a:moveTo>
                    <a:pt x="3098800" y="0"/>
                  </a:moveTo>
                  <a:lnTo>
                    <a:pt x="3124200" y="0"/>
                  </a:lnTo>
                  <a:lnTo>
                    <a:pt x="3124200" y="25400"/>
                  </a:lnTo>
                  <a:lnTo>
                    <a:pt x="3098800" y="25400"/>
                  </a:lnTo>
                  <a:close/>
                  <a:moveTo>
                    <a:pt x="3149600" y="0"/>
                  </a:moveTo>
                  <a:lnTo>
                    <a:pt x="3175000" y="0"/>
                  </a:lnTo>
                  <a:lnTo>
                    <a:pt x="3175000" y="25400"/>
                  </a:lnTo>
                  <a:lnTo>
                    <a:pt x="3149600" y="25400"/>
                  </a:lnTo>
                  <a:close/>
                  <a:moveTo>
                    <a:pt x="3200400" y="0"/>
                  </a:moveTo>
                  <a:lnTo>
                    <a:pt x="3225800" y="0"/>
                  </a:lnTo>
                  <a:lnTo>
                    <a:pt x="3225800" y="25400"/>
                  </a:lnTo>
                  <a:lnTo>
                    <a:pt x="3200400" y="25400"/>
                  </a:lnTo>
                  <a:close/>
                  <a:moveTo>
                    <a:pt x="3251200" y="0"/>
                  </a:moveTo>
                  <a:lnTo>
                    <a:pt x="3276600" y="0"/>
                  </a:lnTo>
                  <a:lnTo>
                    <a:pt x="3276600" y="25400"/>
                  </a:lnTo>
                  <a:lnTo>
                    <a:pt x="3251200" y="25400"/>
                  </a:lnTo>
                  <a:close/>
                  <a:moveTo>
                    <a:pt x="3302000" y="0"/>
                  </a:moveTo>
                  <a:lnTo>
                    <a:pt x="3327400" y="0"/>
                  </a:lnTo>
                  <a:lnTo>
                    <a:pt x="3327400" y="25400"/>
                  </a:lnTo>
                  <a:lnTo>
                    <a:pt x="3302000" y="25400"/>
                  </a:lnTo>
                  <a:close/>
                  <a:moveTo>
                    <a:pt x="3352800" y="0"/>
                  </a:moveTo>
                  <a:lnTo>
                    <a:pt x="3378200" y="0"/>
                  </a:lnTo>
                  <a:lnTo>
                    <a:pt x="3378200" y="25400"/>
                  </a:lnTo>
                  <a:lnTo>
                    <a:pt x="3352800" y="25400"/>
                  </a:lnTo>
                  <a:close/>
                  <a:moveTo>
                    <a:pt x="3403600" y="0"/>
                  </a:moveTo>
                  <a:lnTo>
                    <a:pt x="3429000" y="0"/>
                  </a:lnTo>
                  <a:lnTo>
                    <a:pt x="3429000" y="25400"/>
                  </a:lnTo>
                  <a:lnTo>
                    <a:pt x="3403600" y="25400"/>
                  </a:lnTo>
                  <a:close/>
                  <a:moveTo>
                    <a:pt x="3454400" y="0"/>
                  </a:moveTo>
                  <a:lnTo>
                    <a:pt x="3479800" y="0"/>
                  </a:lnTo>
                  <a:lnTo>
                    <a:pt x="3479800" y="25400"/>
                  </a:lnTo>
                  <a:lnTo>
                    <a:pt x="3454400" y="25400"/>
                  </a:lnTo>
                  <a:close/>
                  <a:moveTo>
                    <a:pt x="3505200" y="0"/>
                  </a:moveTo>
                  <a:lnTo>
                    <a:pt x="3530600" y="0"/>
                  </a:lnTo>
                  <a:lnTo>
                    <a:pt x="3530600" y="25400"/>
                  </a:lnTo>
                  <a:lnTo>
                    <a:pt x="3505200" y="25400"/>
                  </a:lnTo>
                  <a:close/>
                  <a:moveTo>
                    <a:pt x="3556000" y="0"/>
                  </a:moveTo>
                  <a:lnTo>
                    <a:pt x="3581400" y="0"/>
                  </a:lnTo>
                  <a:lnTo>
                    <a:pt x="3581400" y="25400"/>
                  </a:lnTo>
                  <a:lnTo>
                    <a:pt x="3556000" y="25400"/>
                  </a:lnTo>
                  <a:close/>
                  <a:moveTo>
                    <a:pt x="3606800" y="0"/>
                  </a:moveTo>
                  <a:lnTo>
                    <a:pt x="3632200" y="0"/>
                  </a:lnTo>
                  <a:lnTo>
                    <a:pt x="3632200" y="25400"/>
                  </a:lnTo>
                  <a:lnTo>
                    <a:pt x="3606800" y="25400"/>
                  </a:lnTo>
                  <a:close/>
                  <a:moveTo>
                    <a:pt x="3657600" y="0"/>
                  </a:moveTo>
                  <a:lnTo>
                    <a:pt x="3683000" y="0"/>
                  </a:lnTo>
                  <a:lnTo>
                    <a:pt x="3683000" y="25400"/>
                  </a:lnTo>
                  <a:lnTo>
                    <a:pt x="3657600" y="25400"/>
                  </a:lnTo>
                  <a:close/>
                  <a:moveTo>
                    <a:pt x="3708400" y="0"/>
                  </a:moveTo>
                  <a:lnTo>
                    <a:pt x="3733800" y="0"/>
                  </a:lnTo>
                  <a:lnTo>
                    <a:pt x="3733800" y="25400"/>
                  </a:lnTo>
                  <a:lnTo>
                    <a:pt x="3708400" y="25400"/>
                  </a:lnTo>
                  <a:close/>
                  <a:moveTo>
                    <a:pt x="3759200" y="0"/>
                  </a:moveTo>
                  <a:lnTo>
                    <a:pt x="3784600" y="0"/>
                  </a:lnTo>
                  <a:lnTo>
                    <a:pt x="3784600" y="25400"/>
                  </a:lnTo>
                  <a:lnTo>
                    <a:pt x="3759200" y="25400"/>
                  </a:lnTo>
                  <a:close/>
                  <a:moveTo>
                    <a:pt x="3810000" y="0"/>
                  </a:moveTo>
                  <a:lnTo>
                    <a:pt x="3835400" y="0"/>
                  </a:lnTo>
                  <a:lnTo>
                    <a:pt x="3835400" y="25400"/>
                  </a:lnTo>
                  <a:lnTo>
                    <a:pt x="3810000" y="25400"/>
                  </a:lnTo>
                  <a:close/>
                  <a:moveTo>
                    <a:pt x="3860800" y="0"/>
                  </a:moveTo>
                  <a:lnTo>
                    <a:pt x="3886200" y="0"/>
                  </a:lnTo>
                  <a:lnTo>
                    <a:pt x="3886200" y="25400"/>
                  </a:lnTo>
                  <a:lnTo>
                    <a:pt x="3860800" y="25400"/>
                  </a:lnTo>
                  <a:close/>
                  <a:moveTo>
                    <a:pt x="3911600" y="0"/>
                  </a:moveTo>
                  <a:lnTo>
                    <a:pt x="3937000" y="0"/>
                  </a:lnTo>
                  <a:lnTo>
                    <a:pt x="3937000" y="25400"/>
                  </a:lnTo>
                  <a:lnTo>
                    <a:pt x="3911600" y="25400"/>
                  </a:lnTo>
                  <a:close/>
                  <a:moveTo>
                    <a:pt x="3962400" y="0"/>
                  </a:moveTo>
                  <a:lnTo>
                    <a:pt x="3987800" y="0"/>
                  </a:lnTo>
                  <a:lnTo>
                    <a:pt x="3987800" y="25400"/>
                  </a:lnTo>
                  <a:lnTo>
                    <a:pt x="3962400" y="25400"/>
                  </a:lnTo>
                  <a:close/>
                  <a:moveTo>
                    <a:pt x="4013200" y="0"/>
                  </a:moveTo>
                  <a:lnTo>
                    <a:pt x="4038600" y="0"/>
                  </a:lnTo>
                  <a:lnTo>
                    <a:pt x="4038600" y="25400"/>
                  </a:lnTo>
                  <a:lnTo>
                    <a:pt x="4013200" y="25400"/>
                  </a:lnTo>
                  <a:close/>
                  <a:moveTo>
                    <a:pt x="4064000" y="0"/>
                  </a:moveTo>
                  <a:lnTo>
                    <a:pt x="4089400" y="0"/>
                  </a:lnTo>
                  <a:lnTo>
                    <a:pt x="4089400" y="25400"/>
                  </a:lnTo>
                  <a:lnTo>
                    <a:pt x="4064000" y="25400"/>
                  </a:lnTo>
                  <a:close/>
                  <a:moveTo>
                    <a:pt x="4114800" y="0"/>
                  </a:moveTo>
                  <a:lnTo>
                    <a:pt x="4140200" y="0"/>
                  </a:lnTo>
                  <a:lnTo>
                    <a:pt x="4140200" y="25400"/>
                  </a:lnTo>
                  <a:lnTo>
                    <a:pt x="4114800" y="25400"/>
                  </a:lnTo>
                  <a:close/>
                  <a:moveTo>
                    <a:pt x="4165600" y="0"/>
                  </a:moveTo>
                  <a:lnTo>
                    <a:pt x="4191000" y="0"/>
                  </a:lnTo>
                  <a:lnTo>
                    <a:pt x="4191000" y="25400"/>
                  </a:lnTo>
                  <a:lnTo>
                    <a:pt x="4165600" y="25400"/>
                  </a:lnTo>
                  <a:close/>
                  <a:moveTo>
                    <a:pt x="4216400" y="0"/>
                  </a:moveTo>
                  <a:lnTo>
                    <a:pt x="4241800" y="0"/>
                  </a:lnTo>
                  <a:lnTo>
                    <a:pt x="4241800" y="25400"/>
                  </a:lnTo>
                  <a:lnTo>
                    <a:pt x="4216400" y="25400"/>
                  </a:lnTo>
                  <a:close/>
                  <a:moveTo>
                    <a:pt x="4267200" y="0"/>
                  </a:moveTo>
                  <a:lnTo>
                    <a:pt x="4292600" y="0"/>
                  </a:lnTo>
                  <a:lnTo>
                    <a:pt x="4292600" y="25400"/>
                  </a:lnTo>
                  <a:lnTo>
                    <a:pt x="4267200" y="25400"/>
                  </a:lnTo>
                  <a:close/>
                  <a:moveTo>
                    <a:pt x="4318000" y="0"/>
                  </a:moveTo>
                  <a:lnTo>
                    <a:pt x="4343400" y="0"/>
                  </a:lnTo>
                  <a:lnTo>
                    <a:pt x="4343400" y="25400"/>
                  </a:lnTo>
                  <a:lnTo>
                    <a:pt x="4318000" y="25400"/>
                  </a:lnTo>
                  <a:close/>
                  <a:moveTo>
                    <a:pt x="4368800" y="0"/>
                  </a:moveTo>
                  <a:lnTo>
                    <a:pt x="4394200" y="0"/>
                  </a:lnTo>
                  <a:lnTo>
                    <a:pt x="4394200" y="25400"/>
                  </a:lnTo>
                  <a:lnTo>
                    <a:pt x="4368800" y="25400"/>
                  </a:lnTo>
                  <a:close/>
                  <a:moveTo>
                    <a:pt x="4419600" y="0"/>
                  </a:moveTo>
                  <a:lnTo>
                    <a:pt x="4445000" y="0"/>
                  </a:lnTo>
                  <a:lnTo>
                    <a:pt x="4445000" y="25400"/>
                  </a:lnTo>
                  <a:lnTo>
                    <a:pt x="4419600" y="25400"/>
                  </a:lnTo>
                  <a:close/>
                  <a:moveTo>
                    <a:pt x="4470400" y="0"/>
                  </a:moveTo>
                  <a:lnTo>
                    <a:pt x="4495800" y="0"/>
                  </a:lnTo>
                  <a:lnTo>
                    <a:pt x="4495800" y="25400"/>
                  </a:lnTo>
                  <a:lnTo>
                    <a:pt x="4470400" y="25400"/>
                  </a:lnTo>
                  <a:close/>
                  <a:moveTo>
                    <a:pt x="4521200" y="0"/>
                  </a:moveTo>
                  <a:lnTo>
                    <a:pt x="4546600" y="0"/>
                  </a:lnTo>
                  <a:lnTo>
                    <a:pt x="4546600" y="25400"/>
                  </a:lnTo>
                  <a:lnTo>
                    <a:pt x="4521200" y="25400"/>
                  </a:lnTo>
                  <a:close/>
                  <a:moveTo>
                    <a:pt x="4572000" y="0"/>
                  </a:moveTo>
                  <a:lnTo>
                    <a:pt x="4597400" y="0"/>
                  </a:lnTo>
                  <a:lnTo>
                    <a:pt x="4597400" y="25400"/>
                  </a:lnTo>
                  <a:lnTo>
                    <a:pt x="4572000" y="25400"/>
                  </a:lnTo>
                  <a:close/>
                  <a:moveTo>
                    <a:pt x="4622800" y="0"/>
                  </a:moveTo>
                  <a:lnTo>
                    <a:pt x="4648200" y="0"/>
                  </a:lnTo>
                  <a:lnTo>
                    <a:pt x="4648200" y="25400"/>
                  </a:lnTo>
                  <a:lnTo>
                    <a:pt x="4622800" y="25400"/>
                  </a:lnTo>
                  <a:close/>
                  <a:moveTo>
                    <a:pt x="4673600" y="0"/>
                  </a:moveTo>
                  <a:lnTo>
                    <a:pt x="4699000" y="0"/>
                  </a:lnTo>
                  <a:lnTo>
                    <a:pt x="4699000" y="25400"/>
                  </a:lnTo>
                  <a:lnTo>
                    <a:pt x="4673600" y="25400"/>
                  </a:lnTo>
                  <a:close/>
                  <a:moveTo>
                    <a:pt x="4724400" y="0"/>
                  </a:moveTo>
                  <a:lnTo>
                    <a:pt x="4749800" y="0"/>
                  </a:lnTo>
                  <a:lnTo>
                    <a:pt x="4749800" y="25400"/>
                  </a:lnTo>
                  <a:lnTo>
                    <a:pt x="4724400" y="25400"/>
                  </a:lnTo>
                  <a:close/>
                  <a:moveTo>
                    <a:pt x="4775200" y="0"/>
                  </a:moveTo>
                  <a:lnTo>
                    <a:pt x="4800600" y="0"/>
                  </a:lnTo>
                  <a:lnTo>
                    <a:pt x="4800600" y="25400"/>
                  </a:lnTo>
                  <a:lnTo>
                    <a:pt x="4775200" y="25400"/>
                  </a:lnTo>
                  <a:close/>
                  <a:moveTo>
                    <a:pt x="4826000" y="0"/>
                  </a:moveTo>
                  <a:lnTo>
                    <a:pt x="4851400" y="0"/>
                  </a:lnTo>
                  <a:lnTo>
                    <a:pt x="4851400" y="25400"/>
                  </a:lnTo>
                  <a:lnTo>
                    <a:pt x="4826000" y="25400"/>
                  </a:lnTo>
                  <a:close/>
                  <a:moveTo>
                    <a:pt x="4876800" y="0"/>
                  </a:moveTo>
                  <a:lnTo>
                    <a:pt x="4902200" y="0"/>
                  </a:lnTo>
                  <a:lnTo>
                    <a:pt x="4902200" y="25400"/>
                  </a:lnTo>
                  <a:lnTo>
                    <a:pt x="4876800" y="25400"/>
                  </a:lnTo>
                  <a:close/>
                  <a:moveTo>
                    <a:pt x="4927600" y="0"/>
                  </a:moveTo>
                  <a:lnTo>
                    <a:pt x="4953000" y="0"/>
                  </a:lnTo>
                  <a:lnTo>
                    <a:pt x="4953000" y="25400"/>
                  </a:lnTo>
                  <a:lnTo>
                    <a:pt x="4927600" y="25400"/>
                  </a:lnTo>
                  <a:close/>
                  <a:moveTo>
                    <a:pt x="4978400" y="0"/>
                  </a:moveTo>
                  <a:lnTo>
                    <a:pt x="5003800" y="0"/>
                  </a:lnTo>
                  <a:lnTo>
                    <a:pt x="5003800" y="25400"/>
                  </a:lnTo>
                  <a:lnTo>
                    <a:pt x="4978400" y="25400"/>
                  </a:lnTo>
                  <a:close/>
                  <a:moveTo>
                    <a:pt x="5029200" y="0"/>
                  </a:moveTo>
                  <a:lnTo>
                    <a:pt x="5054600" y="0"/>
                  </a:lnTo>
                  <a:lnTo>
                    <a:pt x="5054600" y="25400"/>
                  </a:lnTo>
                  <a:lnTo>
                    <a:pt x="5029200" y="25400"/>
                  </a:lnTo>
                  <a:close/>
                  <a:moveTo>
                    <a:pt x="5080000" y="0"/>
                  </a:moveTo>
                  <a:lnTo>
                    <a:pt x="5105400" y="0"/>
                  </a:lnTo>
                  <a:lnTo>
                    <a:pt x="5105400" y="25400"/>
                  </a:lnTo>
                  <a:lnTo>
                    <a:pt x="5080000" y="25400"/>
                  </a:lnTo>
                  <a:close/>
                  <a:moveTo>
                    <a:pt x="5130800" y="0"/>
                  </a:moveTo>
                  <a:lnTo>
                    <a:pt x="5156200" y="0"/>
                  </a:lnTo>
                  <a:lnTo>
                    <a:pt x="5156200" y="25400"/>
                  </a:lnTo>
                  <a:lnTo>
                    <a:pt x="5130800" y="25400"/>
                  </a:lnTo>
                  <a:close/>
                  <a:moveTo>
                    <a:pt x="5181600" y="0"/>
                  </a:moveTo>
                  <a:lnTo>
                    <a:pt x="5207000" y="0"/>
                  </a:lnTo>
                  <a:lnTo>
                    <a:pt x="5207000" y="25400"/>
                  </a:lnTo>
                  <a:lnTo>
                    <a:pt x="5181600" y="25400"/>
                  </a:lnTo>
                  <a:close/>
                  <a:moveTo>
                    <a:pt x="5232400" y="0"/>
                  </a:moveTo>
                  <a:lnTo>
                    <a:pt x="5257800" y="0"/>
                  </a:lnTo>
                  <a:lnTo>
                    <a:pt x="5257800" y="25400"/>
                  </a:lnTo>
                  <a:lnTo>
                    <a:pt x="5232400" y="25400"/>
                  </a:lnTo>
                  <a:close/>
                  <a:moveTo>
                    <a:pt x="5283200" y="0"/>
                  </a:moveTo>
                  <a:lnTo>
                    <a:pt x="5308600" y="0"/>
                  </a:lnTo>
                  <a:lnTo>
                    <a:pt x="5308600" y="25400"/>
                  </a:lnTo>
                  <a:lnTo>
                    <a:pt x="5283200" y="25400"/>
                  </a:lnTo>
                  <a:close/>
                  <a:moveTo>
                    <a:pt x="5334000" y="0"/>
                  </a:moveTo>
                  <a:lnTo>
                    <a:pt x="5359400" y="0"/>
                  </a:lnTo>
                  <a:lnTo>
                    <a:pt x="5359400" y="25400"/>
                  </a:lnTo>
                  <a:lnTo>
                    <a:pt x="5334000" y="25400"/>
                  </a:lnTo>
                  <a:close/>
                  <a:moveTo>
                    <a:pt x="5384800" y="0"/>
                  </a:moveTo>
                  <a:lnTo>
                    <a:pt x="5410200" y="0"/>
                  </a:lnTo>
                  <a:lnTo>
                    <a:pt x="5410200" y="25400"/>
                  </a:lnTo>
                  <a:lnTo>
                    <a:pt x="5384800" y="25400"/>
                  </a:lnTo>
                  <a:close/>
                  <a:moveTo>
                    <a:pt x="5435600" y="0"/>
                  </a:moveTo>
                  <a:lnTo>
                    <a:pt x="5461000" y="0"/>
                  </a:lnTo>
                  <a:lnTo>
                    <a:pt x="5461000" y="25400"/>
                  </a:lnTo>
                  <a:lnTo>
                    <a:pt x="5435600" y="25400"/>
                  </a:lnTo>
                  <a:close/>
                  <a:moveTo>
                    <a:pt x="5486400" y="0"/>
                  </a:moveTo>
                  <a:lnTo>
                    <a:pt x="5511800" y="0"/>
                  </a:lnTo>
                  <a:lnTo>
                    <a:pt x="5511800" y="25400"/>
                  </a:lnTo>
                  <a:lnTo>
                    <a:pt x="5486400" y="25400"/>
                  </a:lnTo>
                  <a:close/>
                  <a:moveTo>
                    <a:pt x="5537200" y="0"/>
                  </a:moveTo>
                  <a:lnTo>
                    <a:pt x="5562600" y="0"/>
                  </a:lnTo>
                  <a:lnTo>
                    <a:pt x="5562600" y="25400"/>
                  </a:lnTo>
                  <a:lnTo>
                    <a:pt x="5537200" y="25400"/>
                  </a:lnTo>
                  <a:close/>
                  <a:moveTo>
                    <a:pt x="5588000" y="0"/>
                  </a:moveTo>
                  <a:lnTo>
                    <a:pt x="5613400" y="0"/>
                  </a:lnTo>
                  <a:lnTo>
                    <a:pt x="5613400" y="25400"/>
                  </a:lnTo>
                  <a:lnTo>
                    <a:pt x="5588000" y="25400"/>
                  </a:lnTo>
                  <a:close/>
                  <a:moveTo>
                    <a:pt x="5638800" y="0"/>
                  </a:moveTo>
                  <a:lnTo>
                    <a:pt x="5664200" y="0"/>
                  </a:lnTo>
                  <a:lnTo>
                    <a:pt x="5664200" y="25400"/>
                  </a:lnTo>
                  <a:lnTo>
                    <a:pt x="5638800" y="25400"/>
                  </a:lnTo>
                  <a:close/>
                  <a:moveTo>
                    <a:pt x="5689600" y="0"/>
                  </a:moveTo>
                  <a:lnTo>
                    <a:pt x="5715000" y="0"/>
                  </a:lnTo>
                  <a:lnTo>
                    <a:pt x="5715000" y="25400"/>
                  </a:lnTo>
                  <a:lnTo>
                    <a:pt x="5689600" y="25400"/>
                  </a:lnTo>
                  <a:close/>
                  <a:moveTo>
                    <a:pt x="5740400" y="0"/>
                  </a:moveTo>
                  <a:lnTo>
                    <a:pt x="5765800" y="0"/>
                  </a:lnTo>
                  <a:lnTo>
                    <a:pt x="5765800" y="25400"/>
                  </a:lnTo>
                  <a:lnTo>
                    <a:pt x="5740400" y="25400"/>
                  </a:lnTo>
                  <a:close/>
                  <a:moveTo>
                    <a:pt x="5791200" y="0"/>
                  </a:moveTo>
                  <a:lnTo>
                    <a:pt x="5816600" y="0"/>
                  </a:lnTo>
                  <a:lnTo>
                    <a:pt x="5816600" y="25400"/>
                  </a:lnTo>
                  <a:lnTo>
                    <a:pt x="5791200" y="25400"/>
                  </a:lnTo>
                  <a:close/>
                  <a:moveTo>
                    <a:pt x="5842000" y="0"/>
                  </a:moveTo>
                  <a:lnTo>
                    <a:pt x="5867400" y="0"/>
                  </a:lnTo>
                  <a:lnTo>
                    <a:pt x="5867400" y="25400"/>
                  </a:lnTo>
                  <a:lnTo>
                    <a:pt x="5842000" y="25400"/>
                  </a:lnTo>
                  <a:close/>
                  <a:moveTo>
                    <a:pt x="5892800" y="0"/>
                  </a:moveTo>
                  <a:lnTo>
                    <a:pt x="5918200" y="0"/>
                  </a:lnTo>
                  <a:lnTo>
                    <a:pt x="5918200" y="25400"/>
                  </a:lnTo>
                  <a:lnTo>
                    <a:pt x="5892800" y="25400"/>
                  </a:lnTo>
                  <a:close/>
                  <a:moveTo>
                    <a:pt x="5943600" y="0"/>
                  </a:moveTo>
                  <a:lnTo>
                    <a:pt x="5969000" y="0"/>
                  </a:lnTo>
                  <a:lnTo>
                    <a:pt x="5969000" y="25400"/>
                  </a:lnTo>
                  <a:lnTo>
                    <a:pt x="5943600" y="25400"/>
                  </a:lnTo>
                  <a:close/>
                  <a:moveTo>
                    <a:pt x="5994400" y="0"/>
                  </a:moveTo>
                  <a:lnTo>
                    <a:pt x="6019800" y="0"/>
                  </a:lnTo>
                  <a:lnTo>
                    <a:pt x="6019800" y="25400"/>
                  </a:lnTo>
                  <a:lnTo>
                    <a:pt x="5994400" y="25400"/>
                  </a:lnTo>
                  <a:close/>
                  <a:moveTo>
                    <a:pt x="6045200" y="0"/>
                  </a:moveTo>
                  <a:lnTo>
                    <a:pt x="6070600" y="0"/>
                  </a:lnTo>
                  <a:lnTo>
                    <a:pt x="6070600" y="25400"/>
                  </a:lnTo>
                  <a:lnTo>
                    <a:pt x="6045200" y="25400"/>
                  </a:lnTo>
                  <a:close/>
                  <a:moveTo>
                    <a:pt x="6096000" y="0"/>
                  </a:moveTo>
                  <a:lnTo>
                    <a:pt x="6121400" y="0"/>
                  </a:lnTo>
                  <a:lnTo>
                    <a:pt x="6121400" y="25400"/>
                  </a:lnTo>
                  <a:lnTo>
                    <a:pt x="6096000" y="25400"/>
                  </a:lnTo>
                  <a:close/>
                  <a:moveTo>
                    <a:pt x="6146800" y="0"/>
                  </a:moveTo>
                  <a:lnTo>
                    <a:pt x="6172200" y="0"/>
                  </a:lnTo>
                  <a:lnTo>
                    <a:pt x="6172200" y="25400"/>
                  </a:lnTo>
                  <a:lnTo>
                    <a:pt x="6146800" y="25400"/>
                  </a:lnTo>
                  <a:close/>
                  <a:moveTo>
                    <a:pt x="6197600" y="0"/>
                  </a:moveTo>
                  <a:lnTo>
                    <a:pt x="6223000" y="0"/>
                  </a:lnTo>
                  <a:lnTo>
                    <a:pt x="6223000" y="25400"/>
                  </a:lnTo>
                  <a:lnTo>
                    <a:pt x="6197600" y="25400"/>
                  </a:lnTo>
                  <a:close/>
                  <a:moveTo>
                    <a:pt x="6248400" y="0"/>
                  </a:moveTo>
                  <a:lnTo>
                    <a:pt x="6273800" y="0"/>
                  </a:lnTo>
                  <a:lnTo>
                    <a:pt x="6273800" y="25400"/>
                  </a:lnTo>
                  <a:lnTo>
                    <a:pt x="6248400" y="25400"/>
                  </a:lnTo>
                  <a:close/>
                  <a:moveTo>
                    <a:pt x="6299200" y="0"/>
                  </a:moveTo>
                  <a:lnTo>
                    <a:pt x="6324600" y="0"/>
                  </a:lnTo>
                  <a:lnTo>
                    <a:pt x="6324600" y="25400"/>
                  </a:lnTo>
                  <a:lnTo>
                    <a:pt x="6299200" y="25400"/>
                  </a:lnTo>
                  <a:close/>
                  <a:moveTo>
                    <a:pt x="6350000" y="0"/>
                  </a:moveTo>
                  <a:lnTo>
                    <a:pt x="6375400" y="0"/>
                  </a:lnTo>
                  <a:lnTo>
                    <a:pt x="6375400" y="25400"/>
                  </a:lnTo>
                  <a:lnTo>
                    <a:pt x="6350000" y="25400"/>
                  </a:lnTo>
                  <a:close/>
                  <a:moveTo>
                    <a:pt x="6400800" y="0"/>
                  </a:moveTo>
                  <a:lnTo>
                    <a:pt x="6426200" y="0"/>
                  </a:lnTo>
                  <a:lnTo>
                    <a:pt x="6426200" y="25400"/>
                  </a:lnTo>
                  <a:lnTo>
                    <a:pt x="6400800" y="25400"/>
                  </a:lnTo>
                  <a:close/>
                  <a:moveTo>
                    <a:pt x="6451600" y="0"/>
                  </a:moveTo>
                  <a:lnTo>
                    <a:pt x="6477000" y="0"/>
                  </a:lnTo>
                  <a:lnTo>
                    <a:pt x="6477000" y="25400"/>
                  </a:lnTo>
                  <a:lnTo>
                    <a:pt x="6451600" y="25400"/>
                  </a:lnTo>
                  <a:close/>
                  <a:moveTo>
                    <a:pt x="6502400" y="0"/>
                  </a:moveTo>
                  <a:lnTo>
                    <a:pt x="6527800" y="0"/>
                  </a:lnTo>
                  <a:lnTo>
                    <a:pt x="6527800" y="25400"/>
                  </a:lnTo>
                  <a:lnTo>
                    <a:pt x="6502400" y="25400"/>
                  </a:lnTo>
                  <a:close/>
                  <a:moveTo>
                    <a:pt x="6553200" y="0"/>
                  </a:moveTo>
                  <a:lnTo>
                    <a:pt x="6578600" y="0"/>
                  </a:lnTo>
                  <a:lnTo>
                    <a:pt x="6578600" y="25400"/>
                  </a:lnTo>
                  <a:lnTo>
                    <a:pt x="6553200" y="25400"/>
                  </a:lnTo>
                  <a:close/>
                  <a:moveTo>
                    <a:pt x="6604000" y="0"/>
                  </a:moveTo>
                  <a:lnTo>
                    <a:pt x="6629400" y="0"/>
                  </a:lnTo>
                  <a:lnTo>
                    <a:pt x="6629400" y="25400"/>
                  </a:lnTo>
                  <a:lnTo>
                    <a:pt x="6604000" y="25400"/>
                  </a:lnTo>
                  <a:close/>
                  <a:moveTo>
                    <a:pt x="6654800" y="0"/>
                  </a:moveTo>
                  <a:lnTo>
                    <a:pt x="6680200" y="0"/>
                  </a:lnTo>
                  <a:lnTo>
                    <a:pt x="6680200" y="25400"/>
                  </a:lnTo>
                  <a:lnTo>
                    <a:pt x="6654800" y="25400"/>
                  </a:lnTo>
                  <a:close/>
                  <a:moveTo>
                    <a:pt x="6705600" y="0"/>
                  </a:moveTo>
                  <a:lnTo>
                    <a:pt x="6731000" y="0"/>
                  </a:lnTo>
                  <a:lnTo>
                    <a:pt x="6731000" y="25400"/>
                  </a:lnTo>
                  <a:lnTo>
                    <a:pt x="6705600" y="25400"/>
                  </a:lnTo>
                  <a:close/>
                  <a:moveTo>
                    <a:pt x="6756400" y="0"/>
                  </a:moveTo>
                  <a:lnTo>
                    <a:pt x="6781800" y="0"/>
                  </a:lnTo>
                  <a:lnTo>
                    <a:pt x="6781800" y="25400"/>
                  </a:lnTo>
                  <a:lnTo>
                    <a:pt x="6756400" y="25400"/>
                  </a:lnTo>
                  <a:close/>
                  <a:moveTo>
                    <a:pt x="6807200" y="0"/>
                  </a:moveTo>
                  <a:lnTo>
                    <a:pt x="6832600" y="0"/>
                  </a:lnTo>
                  <a:lnTo>
                    <a:pt x="6832600" y="25400"/>
                  </a:lnTo>
                  <a:lnTo>
                    <a:pt x="6807200" y="25400"/>
                  </a:lnTo>
                  <a:close/>
                  <a:moveTo>
                    <a:pt x="6858000" y="0"/>
                  </a:moveTo>
                  <a:lnTo>
                    <a:pt x="6883400" y="0"/>
                  </a:lnTo>
                  <a:lnTo>
                    <a:pt x="6883400" y="25400"/>
                  </a:lnTo>
                  <a:lnTo>
                    <a:pt x="6858000" y="25400"/>
                  </a:lnTo>
                  <a:close/>
                  <a:moveTo>
                    <a:pt x="6908800" y="0"/>
                  </a:moveTo>
                  <a:lnTo>
                    <a:pt x="6934200" y="0"/>
                  </a:lnTo>
                  <a:lnTo>
                    <a:pt x="6934200" y="25400"/>
                  </a:lnTo>
                  <a:lnTo>
                    <a:pt x="6908800" y="25400"/>
                  </a:lnTo>
                  <a:close/>
                  <a:moveTo>
                    <a:pt x="6959600" y="0"/>
                  </a:moveTo>
                  <a:lnTo>
                    <a:pt x="6985000" y="0"/>
                  </a:lnTo>
                  <a:lnTo>
                    <a:pt x="6985000" y="25400"/>
                  </a:lnTo>
                  <a:lnTo>
                    <a:pt x="6959600" y="25400"/>
                  </a:lnTo>
                  <a:close/>
                  <a:moveTo>
                    <a:pt x="7010400" y="0"/>
                  </a:moveTo>
                  <a:lnTo>
                    <a:pt x="7035800" y="0"/>
                  </a:lnTo>
                  <a:lnTo>
                    <a:pt x="7035800" y="25400"/>
                  </a:lnTo>
                  <a:lnTo>
                    <a:pt x="7010400" y="25400"/>
                  </a:lnTo>
                  <a:close/>
                  <a:moveTo>
                    <a:pt x="7061200" y="0"/>
                  </a:moveTo>
                  <a:lnTo>
                    <a:pt x="7086600" y="0"/>
                  </a:lnTo>
                  <a:lnTo>
                    <a:pt x="7086600" y="25400"/>
                  </a:lnTo>
                  <a:lnTo>
                    <a:pt x="7061200" y="25400"/>
                  </a:lnTo>
                  <a:close/>
                  <a:moveTo>
                    <a:pt x="7112000" y="0"/>
                  </a:moveTo>
                  <a:lnTo>
                    <a:pt x="7137400" y="0"/>
                  </a:lnTo>
                  <a:lnTo>
                    <a:pt x="7137400" y="25400"/>
                  </a:lnTo>
                  <a:lnTo>
                    <a:pt x="7112000" y="25400"/>
                  </a:lnTo>
                  <a:close/>
                  <a:moveTo>
                    <a:pt x="7162800" y="0"/>
                  </a:moveTo>
                  <a:lnTo>
                    <a:pt x="7188200" y="0"/>
                  </a:lnTo>
                  <a:lnTo>
                    <a:pt x="7188200" y="25400"/>
                  </a:lnTo>
                  <a:lnTo>
                    <a:pt x="7162800" y="25400"/>
                  </a:lnTo>
                  <a:close/>
                  <a:moveTo>
                    <a:pt x="7213600" y="0"/>
                  </a:moveTo>
                  <a:lnTo>
                    <a:pt x="7239000" y="0"/>
                  </a:lnTo>
                  <a:lnTo>
                    <a:pt x="7239000" y="25400"/>
                  </a:lnTo>
                  <a:lnTo>
                    <a:pt x="7213600" y="25400"/>
                  </a:lnTo>
                  <a:close/>
                  <a:moveTo>
                    <a:pt x="7264400" y="0"/>
                  </a:moveTo>
                  <a:lnTo>
                    <a:pt x="7289800" y="0"/>
                  </a:lnTo>
                  <a:lnTo>
                    <a:pt x="7289800" y="25400"/>
                  </a:lnTo>
                  <a:lnTo>
                    <a:pt x="7264400" y="25400"/>
                  </a:lnTo>
                  <a:close/>
                  <a:moveTo>
                    <a:pt x="7315200" y="0"/>
                  </a:moveTo>
                  <a:lnTo>
                    <a:pt x="7340600" y="0"/>
                  </a:lnTo>
                  <a:lnTo>
                    <a:pt x="7340600" y="25400"/>
                  </a:lnTo>
                  <a:lnTo>
                    <a:pt x="7315200" y="25400"/>
                  </a:lnTo>
                  <a:close/>
                  <a:moveTo>
                    <a:pt x="7366000" y="0"/>
                  </a:moveTo>
                  <a:lnTo>
                    <a:pt x="7391400" y="0"/>
                  </a:lnTo>
                  <a:lnTo>
                    <a:pt x="7391400" y="25400"/>
                  </a:lnTo>
                  <a:lnTo>
                    <a:pt x="7366000" y="25400"/>
                  </a:lnTo>
                  <a:close/>
                  <a:moveTo>
                    <a:pt x="7416800" y="0"/>
                  </a:moveTo>
                  <a:lnTo>
                    <a:pt x="7442200" y="0"/>
                  </a:lnTo>
                  <a:lnTo>
                    <a:pt x="7442200" y="25400"/>
                  </a:lnTo>
                  <a:lnTo>
                    <a:pt x="7416800" y="25400"/>
                  </a:lnTo>
                  <a:close/>
                  <a:moveTo>
                    <a:pt x="7467600" y="0"/>
                  </a:moveTo>
                  <a:lnTo>
                    <a:pt x="7493000" y="0"/>
                  </a:lnTo>
                  <a:lnTo>
                    <a:pt x="7493000" y="25400"/>
                  </a:lnTo>
                  <a:lnTo>
                    <a:pt x="7467600" y="25400"/>
                  </a:lnTo>
                  <a:close/>
                  <a:moveTo>
                    <a:pt x="7518400" y="0"/>
                  </a:moveTo>
                  <a:lnTo>
                    <a:pt x="7543800" y="0"/>
                  </a:lnTo>
                  <a:lnTo>
                    <a:pt x="7543800" y="25400"/>
                  </a:lnTo>
                  <a:lnTo>
                    <a:pt x="7518400" y="25400"/>
                  </a:lnTo>
                  <a:close/>
                  <a:moveTo>
                    <a:pt x="7569200" y="0"/>
                  </a:moveTo>
                  <a:lnTo>
                    <a:pt x="7594600" y="0"/>
                  </a:lnTo>
                  <a:lnTo>
                    <a:pt x="7594600" y="25400"/>
                  </a:lnTo>
                  <a:lnTo>
                    <a:pt x="7569200" y="25400"/>
                  </a:lnTo>
                  <a:close/>
                  <a:moveTo>
                    <a:pt x="7620000" y="0"/>
                  </a:moveTo>
                  <a:lnTo>
                    <a:pt x="7645400" y="0"/>
                  </a:lnTo>
                  <a:lnTo>
                    <a:pt x="7645400" y="25400"/>
                  </a:lnTo>
                  <a:lnTo>
                    <a:pt x="7620000" y="25400"/>
                  </a:lnTo>
                  <a:close/>
                  <a:moveTo>
                    <a:pt x="7670800" y="0"/>
                  </a:moveTo>
                  <a:lnTo>
                    <a:pt x="7696200" y="0"/>
                  </a:lnTo>
                  <a:lnTo>
                    <a:pt x="7696200" y="25400"/>
                  </a:lnTo>
                  <a:lnTo>
                    <a:pt x="7670800" y="25400"/>
                  </a:lnTo>
                  <a:close/>
                  <a:moveTo>
                    <a:pt x="7721600" y="0"/>
                  </a:moveTo>
                  <a:lnTo>
                    <a:pt x="7747000" y="0"/>
                  </a:lnTo>
                  <a:lnTo>
                    <a:pt x="7747000" y="25400"/>
                  </a:lnTo>
                  <a:lnTo>
                    <a:pt x="7721600" y="25400"/>
                  </a:lnTo>
                  <a:close/>
                  <a:moveTo>
                    <a:pt x="7772400" y="0"/>
                  </a:moveTo>
                  <a:lnTo>
                    <a:pt x="7797800" y="0"/>
                  </a:lnTo>
                  <a:lnTo>
                    <a:pt x="7797800" y="25400"/>
                  </a:lnTo>
                  <a:lnTo>
                    <a:pt x="7772400" y="25400"/>
                  </a:lnTo>
                  <a:close/>
                  <a:moveTo>
                    <a:pt x="7823200" y="0"/>
                  </a:moveTo>
                  <a:lnTo>
                    <a:pt x="7848600" y="0"/>
                  </a:lnTo>
                  <a:lnTo>
                    <a:pt x="7848600" y="25400"/>
                  </a:lnTo>
                  <a:lnTo>
                    <a:pt x="7823200" y="25400"/>
                  </a:lnTo>
                  <a:close/>
                  <a:moveTo>
                    <a:pt x="7874000" y="0"/>
                  </a:moveTo>
                  <a:lnTo>
                    <a:pt x="7899400" y="0"/>
                  </a:lnTo>
                  <a:lnTo>
                    <a:pt x="7899400" y="25400"/>
                  </a:lnTo>
                  <a:lnTo>
                    <a:pt x="7874000" y="25400"/>
                  </a:lnTo>
                  <a:close/>
                  <a:moveTo>
                    <a:pt x="7924800" y="0"/>
                  </a:moveTo>
                  <a:lnTo>
                    <a:pt x="7950200" y="0"/>
                  </a:lnTo>
                  <a:lnTo>
                    <a:pt x="7950200" y="25400"/>
                  </a:lnTo>
                  <a:lnTo>
                    <a:pt x="7924800" y="25400"/>
                  </a:lnTo>
                  <a:close/>
                  <a:moveTo>
                    <a:pt x="7975600" y="0"/>
                  </a:moveTo>
                  <a:lnTo>
                    <a:pt x="8001000" y="0"/>
                  </a:lnTo>
                  <a:lnTo>
                    <a:pt x="8001000" y="25400"/>
                  </a:lnTo>
                  <a:lnTo>
                    <a:pt x="7975600" y="25400"/>
                  </a:lnTo>
                  <a:close/>
                  <a:moveTo>
                    <a:pt x="8026400" y="0"/>
                  </a:moveTo>
                  <a:lnTo>
                    <a:pt x="8051800" y="0"/>
                  </a:lnTo>
                  <a:lnTo>
                    <a:pt x="8051800" y="25400"/>
                  </a:lnTo>
                  <a:lnTo>
                    <a:pt x="8026400" y="25400"/>
                  </a:lnTo>
                  <a:close/>
                  <a:moveTo>
                    <a:pt x="8077200" y="0"/>
                  </a:moveTo>
                  <a:lnTo>
                    <a:pt x="8102600" y="0"/>
                  </a:lnTo>
                  <a:lnTo>
                    <a:pt x="8102600" y="25400"/>
                  </a:lnTo>
                  <a:lnTo>
                    <a:pt x="8077200" y="25400"/>
                  </a:lnTo>
                  <a:close/>
                  <a:moveTo>
                    <a:pt x="8128000" y="0"/>
                  </a:moveTo>
                  <a:lnTo>
                    <a:pt x="8153400" y="0"/>
                  </a:lnTo>
                  <a:lnTo>
                    <a:pt x="8153400" y="25400"/>
                  </a:lnTo>
                  <a:lnTo>
                    <a:pt x="8128000" y="25400"/>
                  </a:lnTo>
                  <a:close/>
                  <a:moveTo>
                    <a:pt x="8178800" y="0"/>
                  </a:moveTo>
                  <a:lnTo>
                    <a:pt x="8204200" y="0"/>
                  </a:lnTo>
                  <a:lnTo>
                    <a:pt x="8204200" y="25400"/>
                  </a:lnTo>
                  <a:lnTo>
                    <a:pt x="8178800" y="25400"/>
                  </a:lnTo>
                  <a:close/>
                  <a:moveTo>
                    <a:pt x="8229600" y="0"/>
                  </a:moveTo>
                  <a:lnTo>
                    <a:pt x="8255000" y="0"/>
                  </a:lnTo>
                  <a:lnTo>
                    <a:pt x="8255000" y="25400"/>
                  </a:lnTo>
                  <a:lnTo>
                    <a:pt x="8229600" y="25400"/>
                  </a:lnTo>
                  <a:close/>
                  <a:moveTo>
                    <a:pt x="8280400" y="0"/>
                  </a:moveTo>
                  <a:lnTo>
                    <a:pt x="8305800" y="0"/>
                  </a:lnTo>
                  <a:lnTo>
                    <a:pt x="8305800" y="25400"/>
                  </a:lnTo>
                  <a:lnTo>
                    <a:pt x="8280400" y="25400"/>
                  </a:lnTo>
                  <a:close/>
                  <a:moveTo>
                    <a:pt x="8331200" y="0"/>
                  </a:moveTo>
                  <a:lnTo>
                    <a:pt x="8356600" y="0"/>
                  </a:lnTo>
                  <a:lnTo>
                    <a:pt x="8356600" y="25400"/>
                  </a:lnTo>
                  <a:lnTo>
                    <a:pt x="8331200" y="25400"/>
                  </a:lnTo>
                  <a:close/>
                  <a:moveTo>
                    <a:pt x="8382000" y="0"/>
                  </a:moveTo>
                  <a:lnTo>
                    <a:pt x="8407400" y="0"/>
                  </a:lnTo>
                  <a:lnTo>
                    <a:pt x="8407400" y="25400"/>
                  </a:lnTo>
                  <a:lnTo>
                    <a:pt x="8382000" y="25400"/>
                  </a:lnTo>
                  <a:close/>
                  <a:moveTo>
                    <a:pt x="8432800" y="0"/>
                  </a:moveTo>
                  <a:lnTo>
                    <a:pt x="8458200" y="0"/>
                  </a:lnTo>
                  <a:lnTo>
                    <a:pt x="8458200" y="25400"/>
                  </a:lnTo>
                  <a:lnTo>
                    <a:pt x="8432800" y="25400"/>
                  </a:lnTo>
                  <a:close/>
                  <a:moveTo>
                    <a:pt x="8483600" y="0"/>
                  </a:moveTo>
                  <a:lnTo>
                    <a:pt x="8509000" y="0"/>
                  </a:lnTo>
                  <a:lnTo>
                    <a:pt x="8509000" y="25400"/>
                  </a:lnTo>
                  <a:lnTo>
                    <a:pt x="8483600" y="25400"/>
                  </a:lnTo>
                  <a:close/>
                  <a:moveTo>
                    <a:pt x="8534400" y="0"/>
                  </a:moveTo>
                  <a:lnTo>
                    <a:pt x="8559800" y="0"/>
                  </a:lnTo>
                  <a:lnTo>
                    <a:pt x="8559800" y="25400"/>
                  </a:lnTo>
                  <a:lnTo>
                    <a:pt x="8534400" y="25400"/>
                  </a:lnTo>
                  <a:close/>
                  <a:moveTo>
                    <a:pt x="8585200" y="0"/>
                  </a:moveTo>
                  <a:lnTo>
                    <a:pt x="8610600" y="0"/>
                  </a:lnTo>
                  <a:lnTo>
                    <a:pt x="8610600" y="25400"/>
                  </a:lnTo>
                  <a:lnTo>
                    <a:pt x="8585200" y="25400"/>
                  </a:lnTo>
                  <a:close/>
                  <a:moveTo>
                    <a:pt x="8636000" y="0"/>
                  </a:moveTo>
                  <a:lnTo>
                    <a:pt x="8661400" y="0"/>
                  </a:lnTo>
                  <a:lnTo>
                    <a:pt x="8661400" y="25400"/>
                  </a:lnTo>
                  <a:lnTo>
                    <a:pt x="8636000" y="25400"/>
                  </a:lnTo>
                  <a:close/>
                  <a:moveTo>
                    <a:pt x="8686800" y="0"/>
                  </a:moveTo>
                  <a:lnTo>
                    <a:pt x="8712200" y="0"/>
                  </a:lnTo>
                  <a:lnTo>
                    <a:pt x="8712200" y="25400"/>
                  </a:lnTo>
                  <a:lnTo>
                    <a:pt x="8686800" y="25400"/>
                  </a:lnTo>
                  <a:close/>
                  <a:moveTo>
                    <a:pt x="8737600" y="0"/>
                  </a:moveTo>
                  <a:lnTo>
                    <a:pt x="8763000" y="0"/>
                  </a:lnTo>
                  <a:lnTo>
                    <a:pt x="8763000" y="25400"/>
                  </a:lnTo>
                  <a:lnTo>
                    <a:pt x="8737600" y="25400"/>
                  </a:lnTo>
                  <a:close/>
                  <a:moveTo>
                    <a:pt x="8788400" y="0"/>
                  </a:moveTo>
                  <a:lnTo>
                    <a:pt x="8813800" y="0"/>
                  </a:lnTo>
                  <a:lnTo>
                    <a:pt x="8813800" y="25400"/>
                  </a:lnTo>
                  <a:lnTo>
                    <a:pt x="8788400" y="25400"/>
                  </a:lnTo>
                  <a:close/>
                  <a:moveTo>
                    <a:pt x="8839200" y="0"/>
                  </a:moveTo>
                  <a:lnTo>
                    <a:pt x="8864600" y="0"/>
                  </a:lnTo>
                  <a:lnTo>
                    <a:pt x="8864600" y="25400"/>
                  </a:lnTo>
                  <a:lnTo>
                    <a:pt x="8839200" y="25400"/>
                  </a:lnTo>
                  <a:close/>
                  <a:moveTo>
                    <a:pt x="8890000" y="0"/>
                  </a:moveTo>
                  <a:lnTo>
                    <a:pt x="8915400" y="0"/>
                  </a:lnTo>
                  <a:lnTo>
                    <a:pt x="8915400" y="25400"/>
                  </a:lnTo>
                  <a:lnTo>
                    <a:pt x="8890000" y="25400"/>
                  </a:lnTo>
                  <a:close/>
                  <a:moveTo>
                    <a:pt x="8940800" y="0"/>
                  </a:moveTo>
                  <a:lnTo>
                    <a:pt x="8966200" y="0"/>
                  </a:lnTo>
                  <a:lnTo>
                    <a:pt x="8966200" y="25400"/>
                  </a:lnTo>
                  <a:lnTo>
                    <a:pt x="8940800" y="25400"/>
                  </a:lnTo>
                  <a:close/>
                  <a:moveTo>
                    <a:pt x="8991600" y="0"/>
                  </a:moveTo>
                  <a:lnTo>
                    <a:pt x="9017000" y="0"/>
                  </a:lnTo>
                  <a:lnTo>
                    <a:pt x="9017000" y="25400"/>
                  </a:lnTo>
                  <a:lnTo>
                    <a:pt x="8991600" y="25400"/>
                  </a:lnTo>
                  <a:close/>
                  <a:moveTo>
                    <a:pt x="9042400" y="0"/>
                  </a:moveTo>
                  <a:lnTo>
                    <a:pt x="9067800" y="0"/>
                  </a:lnTo>
                  <a:lnTo>
                    <a:pt x="9067800" y="25400"/>
                  </a:lnTo>
                  <a:lnTo>
                    <a:pt x="9042400" y="25400"/>
                  </a:lnTo>
                  <a:close/>
                  <a:moveTo>
                    <a:pt x="9093200" y="0"/>
                  </a:moveTo>
                  <a:lnTo>
                    <a:pt x="9118600" y="0"/>
                  </a:lnTo>
                  <a:lnTo>
                    <a:pt x="9118600" y="25400"/>
                  </a:lnTo>
                  <a:lnTo>
                    <a:pt x="9093200" y="25400"/>
                  </a:lnTo>
                  <a:close/>
                  <a:moveTo>
                    <a:pt x="9144000" y="0"/>
                  </a:moveTo>
                  <a:lnTo>
                    <a:pt x="9169400" y="0"/>
                  </a:lnTo>
                  <a:lnTo>
                    <a:pt x="9169400" y="25400"/>
                  </a:lnTo>
                  <a:lnTo>
                    <a:pt x="9144000" y="25400"/>
                  </a:lnTo>
                  <a:close/>
                  <a:moveTo>
                    <a:pt x="9194800" y="0"/>
                  </a:moveTo>
                  <a:lnTo>
                    <a:pt x="9220200" y="0"/>
                  </a:lnTo>
                  <a:lnTo>
                    <a:pt x="9220200" y="25400"/>
                  </a:lnTo>
                  <a:lnTo>
                    <a:pt x="9194800" y="25400"/>
                  </a:lnTo>
                  <a:close/>
                  <a:moveTo>
                    <a:pt x="9245600" y="0"/>
                  </a:moveTo>
                  <a:lnTo>
                    <a:pt x="9271000" y="0"/>
                  </a:lnTo>
                  <a:lnTo>
                    <a:pt x="9271000" y="25400"/>
                  </a:lnTo>
                  <a:lnTo>
                    <a:pt x="9245600" y="25400"/>
                  </a:lnTo>
                  <a:close/>
                  <a:moveTo>
                    <a:pt x="9296400" y="0"/>
                  </a:moveTo>
                  <a:lnTo>
                    <a:pt x="9321800" y="0"/>
                  </a:lnTo>
                  <a:lnTo>
                    <a:pt x="9321800" y="25400"/>
                  </a:lnTo>
                  <a:lnTo>
                    <a:pt x="9296400" y="25400"/>
                  </a:lnTo>
                  <a:close/>
                  <a:moveTo>
                    <a:pt x="9347200" y="0"/>
                  </a:moveTo>
                  <a:lnTo>
                    <a:pt x="9372600" y="0"/>
                  </a:lnTo>
                  <a:lnTo>
                    <a:pt x="9372600" y="25400"/>
                  </a:lnTo>
                  <a:lnTo>
                    <a:pt x="9347200" y="25400"/>
                  </a:lnTo>
                  <a:close/>
                  <a:moveTo>
                    <a:pt x="9398000" y="0"/>
                  </a:moveTo>
                  <a:lnTo>
                    <a:pt x="9423400" y="0"/>
                  </a:lnTo>
                  <a:lnTo>
                    <a:pt x="9423400" y="25400"/>
                  </a:lnTo>
                  <a:lnTo>
                    <a:pt x="9398000" y="25400"/>
                  </a:lnTo>
                  <a:close/>
                  <a:moveTo>
                    <a:pt x="0" y="0"/>
                  </a:moveTo>
                  <a:lnTo>
                    <a:pt x="25400" y="0"/>
                  </a:lnTo>
                  <a:lnTo>
                    <a:pt x="25400" y="25400"/>
                  </a:lnTo>
                  <a:lnTo>
                    <a:pt x="0" y="25400"/>
                  </a:lnTo>
                  <a:close/>
                </a:path>
              </a:pathLst>
            </a:custGeom>
            <a:solidFill>
              <a:srgbClr val="D9D9D9"/>
            </a:solidFill>
          </p:spPr>
        </p:sp>
      </p:grpSp>
      <p:sp>
        <p:nvSpPr>
          <p:cNvPr id="8" name="TextBox 8"/>
          <p:cNvSpPr txBox="1"/>
          <p:nvPr/>
        </p:nvSpPr>
        <p:spPr>
          <a:xfrm>
            <a:off x="609600" y="2660482"/>
            <a:ext cx="6848642" cy="4315284"/>
          </a:xfrm>
          <a:prstGeom prst="rect">
            <a:avLst/>
          </a:prstGeom>
        </p:spPr>
        <p:txBody>
          <a:bodyPr wrap="square" lIns="0" tIns="0" rIns="0" bIns="0" rtlCol="0" anchor="t">
            <a:spAutoFit/>
          </a:bodyPr>
          <a:lstStyle/>
          <a:p>
            <a:pPr algn="ctr">
              <a:lnSpc>
                <a:spcPts val="5670"/>
              </a:lnSpc>
            </a:pPr>
            <a:r>
              <a:rPr lang="en-US" sz="3500">
                <a:solidFill>
                  <a:srgbClr val="077466"/>
                </a:solidFill>
                <a:latin typeface="Roboto Condensed"/>
              </a:rPr>
              <a:t>Đọc diễn cảm văn bản </a:t>
            </a:r>
          </a:p>
          <a:p>
            <a:pPr>
              <a:lnSpc>
                <a:spcPts val="5670"/>
              </a:lnSpc>
            </a:pPr>
            <a:r>
              <a:rPr lang="en-US" sz="3500">
                <a:solidFill>
                  <a:srgbClr val="077466"/>
                </a:solidFill>
                <a:latin typeface="Roboto Condensed Italics"/>
              </a:rPr>
              <a:t>Điều không tính trước </a:t>
            </a:r>
            <a:r>
              <a:rPr lang="en-US" sz="3500">
                <a:solidFill>
                  <a:srgbClr val="077466"/>
                </a:solidFill>
                <a:latin typeface="Roboto Condensed"/>
              </a:rPr>
              <a:t>theo phân vai:</a:t>
            </a:r>
          </a:p>
          <a:p>
            <a:pPr algn="just">
              <a:lnSpc>
                <a:spcPts val="5670"/>
              </a:lnSpc>
            </a:pPr>
            <a:r>
              <a:rPr lang="en-US" sz="3500">
                <a:solidFill>
                  <a:srgbClr val="077466"/>
                </a:solidFill>
                <a:latin typeface="Roboto Condensed"/>
              </a:rPr>
              <a:t>- 1 bạn HS đóng vai tôi</a:t>
            </a:r>
          </a:p>
          <a:p>
            <a:pPr algn="just">
              <a:lnSpc>
                <a:spcPts val="5670"/>
              </a:lnSpc>
            </a:pPr>
            <a:r>
              <a:rPr lang="en-US" sz="3500">
                <a:solidFill>
                  <a:srgbClr val="077466"/>
                </a:solidFill>
                <a:latin typeface="Roboto Condensed"/>
              </a:rPr>
              <a:t>- 1 bạn HS đóng vai Phước</a:t>
            </a:r>
          </a:p>
          <a:p>
            <a:pPr algn="just">
              <a:lnSpc>
                <a:spcPts val="5670"/>
              </a:lnSpc>
            </a:pPr>
            <a:r>
              <a:rPr lang="en-US" sz="3500">
                <a:solidFill>
                  <a:srgbClr val="077466"/>
                </a:solidFill>
                <a:latin typeface="Roboto Condensed"/>
              </a:rPr>
              <a:t>- 1 bạn HS đóng vai Nghị</a:t>
            </a:r>
          </a:p>
          <a:p>
            <a:pPr>
              <a:lnSpc>
                <a:spcPts val="5670"/>
              </a:lnSpc>
            </a:pPr>
            <a:endParaRPr lang="en-US" sz="3500">
              <a:solidFill>
                <a:srgbClr val="077466"/>
              </a:solidFill>
              <a:latin typeface="Roboto Condensed"/>
            </a:endParaRPr>
          </a:p>
        </p:txBody>
      </p:sp>
      <p:sp>
        <p:nvSpPr>
          <p:cNvPr id="9" name="TextBox 9"/>
          <p:cNvSpPr txBox="1"/>
          <p:nvPr/>
        </p:nvSpPr>
        <p:spPr>
          <a:xfrm>
            <a:off x="565641" y="386220"/>
            <a:ext cx="11196217" cy="1218286"/>
          </a:xfrm>
          <a:prstGeom prst="rect">
            <a:avLst/>
          </a:prstGeom>
        </p:spPr>
        <p:txBody>
          <a:bodyPr lIns="0" tIns="0" rIns="0" bIns="0" rtlCol="0" anchor="t">
            <a:spAutoFit/>
          </a:bodyPr>
          <a:lstStyle/>
          <a:p>
            <a:pPr algn="l">
              <a:lnSpc>
                <a:spcPts val="9840"/>
              </a:lnSpc>
            </a:pPr>
            <a:r>
              <a:rPr lang="en-US" sz="7569">
                <a:solidFill>
                  <a:srgbClr val="316D73"/>
                </a:solidFill>
                <a:latin typeface="Fraunces Bold"/>
              </a:rPr>
              <a:t>2. ĐỌC VĂN BẢN</a:t>
            </a:r>
          </a:p>
        </p:txBody>
      </p:sp>
      <p:graphicFrame>
        <p:nvGraphicFramePr>
          <p:cNvPr id="10" name="Table 10"/>
          <p:cNvGraphicFramePr>
            <a:graphicFrameLocks noGrp="1"/>
          </p:cNvGraphicFramePr>
          <p:nvPr/>
        </p:nvGraphicFramePr>
        <p:xfrm>
          <a:off x="7458242" y="1852416"/>
          <a:ext cx="10524257" cy="8027849"/>
        </p:xfrm>
        <a:graphic>
          <a:graphicData uri="http://schemas.openxmlformats.org/drawingml/2006/table">
            <a:tbl>
              <a:tblPr/>
              <a:tblGrid>
                <a:gridCol w="7450542">
                  <a:extLst>
                    <a:ext uri="{9D8B030D-6E8A-4147-A177-3AD203B41FA5}">
                      <a16:colId xmlns:a16="http://schemas.microsoft.com/office/drawing/2014/main" xmlns="" val="20000"/>
                    </a:ext>
                  </a:extLst>
                </a:gridCol>
                <a:gridCol w="1591526">
                  <a:extLst>
                    <a:ext uri="{9D8B030D-6E8A-4147-A177-3AD203B41FA5}">
                      <a16:colId xmlns:a16="http://schemas.microsoft.com/office/drawing/2014/main" xmlns="" val="20001"/>
                    </a:ext>
                  </a:extLst>
                </a:gridCol>
                <a:gridCol w="1482189">
                  <a:extLst>
                    <a:ext uri="{9D8B030D-6E8A-4147-A177-3AD203B41FA5}">
                      <a16:colId xmlns:a16="http://schemas.microsoft.com/office/drawing/2014/main" xmlns="" val="20002"/>
                    </a:ext>
                  </a:extLst>
                </a:gridCol>
              </a:tblGrid>
              <a:tr h="781746">
                <a:tc>
                  <a:txBody>
                    <a:bodyPr/>
                    <a:lstStyle/>
                    <a:p>
                      <a:pPr algn="ctr">
                        <a:lnSpc>
                          <a:spcPts val="6240"/>
                        </a:lnSpc>
                        <a:defRPr/>
                      </a:pPr>
                      <a:r>
                        <a:rPr lang="en-US" sz="4000">
                          <a:solidFill>
                            <a:srgbClr val="FFFFFF"/>
                          </a:solidFill>
                          <a:latin typeface="Roboto Condensed Bold"/>
                        </a:rPr>
                        <a:t>Tiêu chí</a:t>
                      </a:r>
                      <a:endParaRPr lang="en-US" sz="1100"/>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7144" cap="flat" cmpd="sng" algn="ctr">
                      <a:solidFill>
                        <a:srgbClr val="FF9999"/>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077466"/>
                    </a:solidFill>
                  </a:tcPr>
                </a:tc>
                <a:tc>
                  <a:txBody>
                    <a:bodyPr/>
                    <a:lstStyle/>
                    <a:p>
                      <a:pPr algn="ctr">
                        <a:lnSpc>
                          <a:spcPts val="6240"/>
                        </a:lnSpc>
                        <a:defRPr/>
                      </a:pPr>
                      <a:r>
                        <a:rPr lang="en-US" sz="4000">
                          <a:solidFill>
                            <a:srgbClr val="FFFFFF"/>
                          </a:solidFill>
                          <a:latin typeface="Roboto Condensed Bold"/>
                        </a:rPr>
                        <a:t>Có</a:t>
                      </a: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7144" cap="flat" cmpd="sng" algn="ctr">
                      <a:solidFill>
                        <a:srgbClr val="FF9999"/>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077466"/>
                    </a:solidFill>
                  </a:tcPr>
                </a:tc>
                <a:tc>
                  <a:txBody>
                    <a:bodyPr/>
                    <a:lstStyle/>
                    <a:p>
                      <a:pPr algn="ctr">
                        <a:lnSpc>
                          <a:spcPts val="6240"/>
                        </a:lnSpc>
                        <a:defRPr/>
                      </a:pPr>
                      <a:r>
                        <a:rPr lang="en-US" sz="4000">
                          <a:solidFill>
                            <a:srgbClr val="FFFFFF"/>
                          </a:solidFill>
                          <a:latin typeface="Roboto Condensed Bold"/>
                        </a:rPr>
                        <a:t>Không</a:t>
                      </a:r>
                      <a:endParaRPr lang="en-US" sz="1100"/>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7144" cap="flat" cmpd="sng" algn="ctr">
                      <a:solidFill>
                        <a:srgbClr val="FF9999"/>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077466"/>
                    </a:solidFill>
                  </a:tcPr>
                </a:tc>
                <a:extLst>
                  <a:ext uri="{0D108BD9-81ED-4DB2-BD59-A6C34878D82A}">
                    <a16:rowId xmlns:a16="http://schemas.microsoft.com/office/drawing/2014/main" xmlns="" val="10000"/>
                  </a:ext>
                </a:extLst>
              </a:tr>
              <a:tr h="1597987">
                <a:tc>
                  <a:txBody>
                    <a:bodyPr/>
                    <a:lstStyle/>
                    <a:p>
                      <a:pPr algn="just">
                        <a:lnSpc>
                          <a:spcPts val="6240"/>
                        </a:lnSpc>
                        <a:defRPr/>
                      </a:pPr>
                      <a:r>
                        <a:rPr lang="en-US" sz="4000">
                          <a:solidFill>
                            <a:srgbClr val="262626"/>
                          </a:solidFill>
                          <a:latin typeface="Roboto Condensed"/>
                        </a:rPr>
                        <a:t>Đọc trôi chảy, không bỏ từ, thêm từ.</a:t>
                      </a:r>
                      <a:endParaRPr lang="en-US" sz="1100"/>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7144" cap="flat" cmpd="sng" algn="ctr">
                      <a:solidFill>
                        <a:srgbClr val="FF99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tc>
                  <a:txBody>
                    <a:bodyPr/>
                    <a:lstStyle/>
                    <a:p>
                      <a:pPr algn="l">
                        <a:lnSpc>
                          <a:spcPts val="1679"/>
                        </a:lnSpc>
                        <a:defRPr/>
                      </a:pP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7144" cap="flat" cmpd="sng" algn="ctr">
                      <a:solidFill>
                        <a:srgbClr val="FF99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tc>
                  <a:txBody>
                    <a:bodyPr/>
                    <a:lstStyle/>
                    <a:p>
                      <a:pPr algn="l">
                        <a:lnSpc>
                          <a:spcPts val="1679"/>
                        </a:lnSpc>
                        <a:defRPr/>
                      </a:pPr>
                      <a:endParaRPr lang="en-US" sz="1100"/>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7144" cap="flat" cmpd="sng" algn="ctr">
                      <a:solidFill>
                        <a:srgbClr val="FF99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extLst>
                  <a:ext uri="{0D108BD9-81ED-4DB2-BD59-A6C34878D82A}">
                    <a16:rowId xmlns:a16="http://schemas.microsoft.com/office/drawing/2014/main" xmlns="" val="10001"/>
                  </a:ext>
                </a:extLst>
              </a:tr>
              <a:tr h="2414270">
                <a:tc>
                  <a:txBody>
                    <a:bodyPr/>
                    <a:lstStyle/>
                    <a:p>
                      <a:pPr algn="just">
                        <a:lnSpc>
                          <a:spcPts val="6240"/>
                        </a:lnSpc>
                        <a:defRPr/>
                      </a:pPr>
                      <a:r>
                        <a:rPr lang="en-US" sz="4000">
                          <a:solidFill>
                            <a:srgbClr val="262626"/>
                          </a:solidFill>
                          <a:latin typeface="Roboto Condensed"/>
                        </a:rPr>
                        <a:t>Đọc to, rõ bảo đảm trong không gian lớp học, cả lớp cùng nghe được.</a:t>
                      </a:r>
                      <a:endParaRPr lang="en-US" sz="1100"/>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tc>
                  <a:txBody>
                    <a:bodyPr/>
                    <a:lstStyle/>
                    <a:p>
                      <a:pPr algn="l">
                        <a:lnSpc>
                          <a:spcPts val="1679"/>
                        </a:lnSpc>
                        <a:defRPr/>
                      </a:pP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tc>
                  <a:txBody>
                    <a:bodyPr/>
                    <a:lstStyle/>
                    <a:p>
                      <a:pPr algn="l">
                        <a:lnSpc>
                          <a:spcPts val="1679"/>
                        </a:lnSpc>
                        <a:defRPr/>
                      </a:pPr>
                      <a:endParaRPr lang="en-US" sz="1100"/>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extLst>
                  <a:ext uri="{0D108BD9-81ED-4DB2-BD59-A6C34878D82A}">
                    <a16:rowId xmlns:a16="http://schemas.microsoft.com/office/drawing/2014/main" xmlns="" val="10002"/>
                  </a:ext>
                </a:extLst>
              </a:tr>
              <a:tr h="838947">
                <a:tc>
                  <a:txBody>
                    <a:bodyPr/>
                    <a:lstStyle/>
                    <a:p>
                      <a:pPr algn="just">
                        <a:lnSpc>
                          <a:spcPts val="6240"/>
                        </a:lnSpc>
                        <a:defRPr/>
                      </a:pPr>
                      <a:r>
                        <a:rPr lang="en-US" sz="4000">
                          <a:solidFill>
                            <a:srgbClr val="262626"/>
                          </a:solidFill>
                          <a:latin typeface="Roboto Condensed"/>
                        </a:rPr>
                        <a:t>Tốc độ đọc phù hợp.</a:t>
                      </a:r>
                      <a:endParaRPr lang="en-US" sz="1100"/>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tc>
                  <a:txBody>
                    <a:bodyPr/>
                    <a:lstStyle/>
                    <a:p>
                      <a:pPr algn="l">
                        <a:lnSpc>
                          <a:spcPts val="1679"/>
                        </a:lnSpc>
                        <a:defRPr/>
                      </a:pP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tc>
                  <a:txBody>
                    <a:bodyPr/>
                    <a:lstStyle/>
                    <a:p>
                      <a:pPr algn="l">
                        <a:lnSpc>
                          <a:spcPts val="1679"/>
                        </a:lnSpc>
                        <a:defRPr/>
                      </a:pPr>
                      <a:endParaRPr lang="en-US" sz="1100"/>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A5E6AE"/>
                    </a:solidFill>
                  </a:tcPr>
                </a:tc>
                <a:extLst>
                  <a:ext uri="{0D108BD9-81ED-4DB2-BD59-A6C34878D82A}">
                    <a16:rowId xmlns:a16="http://schemas.microsoft.com/office/drawing/2014/main" xmlns="" val="10003"/>
                  </a:ext>
                </a:extLst>
              </a:tr>
              <a:tr h="2389245">
                <a:tc>
                  <a:txBody>
                    <a:bodyPr/>
                    <a:lstStyle/>
                    <a:p>
                      <a:pPr algn="just">
                        <a:lnSpc>
                          <a:spcPts val="6240"/>
                        </a:lnSpc>
                        <a:defRPr/>
                      </a:pPr>
                      <a:r>
                        <a:rPr lang="en-US" sz="4000">
                          <a:solidFill>
                            <a:srgbClr val="262626"/>
                          </a:solidFill>
                          <a:latin typeface="Roboto Condensed"/>
                        </a:rPr>
                        <a:t>Sử dụng giọng điệu khác nhau để thể hiện được cảm xúc của nhân vật </a:t>
                      </a:r>
                      <a:endParaRPr lang="en-US" sz="1100"/>
                    </a:p>
                  </a:txBody>
                  <a:tcPr marL="0" marR="0" marT="0" marB="0" anchor="ctr">
                    <a:lnL w="7144" cap="flat" cmpd="sng" algn="ctr">
                      <a:solidFill>
                        <a:srgbClr val="FF99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A5E6AE"/>
                    </a:solidFill>
                  </a:tcPr>
                </a:tc>
                <a:tc>
                  <a:txBody>
                    <a:bodyPr/>
                    <a:lstStyle/>
                    <a:p>
                      <a:pPr algn="l">
                        <a:lnSpc>
                          <a:spcPts val="1679"/>
                        </a:lnSpc>
                        <a:defRPr/>
                      </a:pP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A5E6AE"/>
                    </a:solidFill>
                  </a:tcPr>
                </a:tc>
                <a:tc>
                  <a:txBody>
                    <a:bodyPr/>
                    <a:lstStyle/>
                    <a:p>
                      <a:pPr algn="l">
                        <a:lnSpc>
                          <a:spcPts val="1679"/>
                        </a:lnSpc>
                        <a:defRPr/>
                      </a:pPr>
                      <a:endParaRPr lang="en-US" sz="1100"/>
                    </a:p>
                  </a:txBody>
                  <a:tcPr marL="0" marR="0" marT="0" marB="0" anchor="ctr">
                    <a:lnL w="57150" cap="flat" cmpd="sng" algn="ctr">
                      <a:solidFill>
                        <a:srgbClr val="FFFFFF"/>
                      </a:solidFill>
                      <a:prstDash val="solid"/>
                      <a:round/>
                      <a:headEnd type="none" w="med" len="med"/>
                      <a:tailEnd type="none" w="med" len="med"/>
                    </a:lnL>
                    <a:lnR w="7144" cap="flat" cmpd="sng" algn="ctr">
                      <a:solidFill>
                        <a:srgbClr val="FF9999"/>
                      </a:solidFill>
                      <a:prstDash val="solid"/>
                      <a:round/>
                      <a:headEnd type="none" w="med" len="med"/>
                      <a:tailEnd type="none" w="med" len="med"/>
                    </a:lnR>
                    <a:lnT w="57150" cap="flat" cmpd="sng" algn="ctr">
                      <a:solidFill>
                        <a:srgbClr val="FFFFFF"/>
                      </a:solidFill>
                      <a:prstDash val="solid"/>
                      <a:round/>
                      <a:headEnd type="none" w="med" len="med"/>
                      <a:tailEnd type="none" w="med" len="med"/>
                    </a:lnT>
                    <a:lnB w="7144" cap="flat" cmpd="sng" algn="ctr">
                      <a:solidFill>
                        <a:srgbClr val="FF9999"/>
                      </a:solidFill>
                      <a:prstDash val="solid"/>
                      <a:round/>
                      <a:headEnd type="none" w="med" len="med"/>
                      <a:tailEnd type="none" w="med" len="med"/>
                    </a:lnB>
                    <a:solidFill>
                      <a:srgbClr val="A5E6AE"/>
                    </a:solidFill>
                  </a:tcPr>
                </a:tc>
                <a:extLst>
                  <a:ext uri="{0D108BD9-81ED-4DB2-BD59-A6C34878D82A}">
                    <a16:rowId xmlns:a16="http://schemas.microsoft.com/office/drawing/2014/main" xmlns="" val="10004"/>
                  </a:ext>
                </a:extLst>
              </a:tr>
            </a:tbl>
          </a:graphicData>
        </a:graphic>
      </p:graphicFrame>
      <p:pic>
        <p:nvPicPr>
          <p:cNvPr id="11" name="Picture 11"/>
          <p:cNvPicPr>
            <a:picLocks noChangeAspect="1"/>
          </p:cNvPicPr>
          <p:nvPr/>
        </p:nvPicPr>
        <p:blipFill>
          <a:blip r:embed="rId2"/>
          <a:srcRect/>
          <a:stretch>
            <a:fillRect/>
          </a:stretch>
        </p:blipFill>
        <p:spPr>
          <a:xfrm>
            <a:off x="-2154667" y="7872291"/>
            <a:ext cx="19225817" cy="68151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934931" y="2503887"/>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4" name="Picture 4"/>
          <p:cNvPicPr>
            <a:picLocks noChangeAspect="1"/>
          </p:cNvPicPr>
          <p:nvPr/>
        </p:nvPicPr>
        <p:blipFill>
          <a:blip r:embed="rId4"/>
          <a:srcRect r="82"/>
          <a:stretch>
            <a:fillRect/>
          </a:stretch>
        </p:blipFill>
        <p:spPr>
          <a:xfrm rot="-95120">
            <a:off x="7317308" y="2921429"/>
            <a:ext cx="10858919" cy="5686125"/>
          </a:xfrm>
          <a:prstGeom prst="rect">
            <a:avLst/>
          </a:prstGeom>
        </p:spPr>
      </p:pic>
      <p:pic>
        <p:nvPicPr>
          <p:cNvPr id="5" name="Picture 5"/>
          <p:cNvPicPr>
            <a:picLocks noChangeAspect="1"/>
          </p:cNvPicPr>
          <p:nvPr/>
        </p:nvPicPr>
        <p:blipFill>
          <a:blip r:embed="rId5"/>
          <a:srcRect/>
          <a:stretch>
            <a:fillRect/>
          </a:stretch>
        </p:blipFill>
        <p:spPr>
          <a:xfrm>
            <a:off x="531644" y="3705040"/>
            <a:ext cx="7862047" cy="6738897"/>
          </a:xfrm>
          <a:prstGeom prst="rect">
            <a:avLst/>
          </a:prstGeom>
        </p:spPr>
      </p:pic>
      <p:pic>
        <p:nvPicPr>
          <p:cNvPr id="6" name="Picture 6"/>
          <p:cNvPicPr>
            <a:picLocks noChangeAspect="1"/>
          </p:cNvPicPr>
          <p:nvPr/>
        </p:nvPicPr>
        <p:blipFill>
          <a:blip r:embed="rId6"/>
          <a:srcRect/>
          <a:stretch>
            <a:fillRect/>
          </a:stretch>
        </p:blipFill>
        <p:spPr>
          <a:xfrm>
            <a:off x="1028700" y="8019315"/>
            <a:ext cx="16884642" cy="5985228"/>
          </a:xfrm>
          <a:prstGeom prst="rect">
            <a:avLst/>
          </a:prstGeom>
        </p:spPr>
      </p:pic>
      <p:sp>
        <p:nvSpPr>
          <p:cNvPr id="7" name="TextBox 7"/>
          <p:cNvSpPr txBox="1"/>
          <p:nvPr/>
        </p:nvSpPr>
        <p:spPr>
          <a:xfrm>
            <a:off x="8606067" y="3978695"/>
            <a:ext cx="8653233" cy="2421625"/>
          </a:xfrm>
          <a:prstGeom prst="rect">
            <a:avLst/>
          </a:prstGeom>
        </p:spPr>
        <p:txBody>
          <a:bodyPr lIns="0" tIns="0" rIns="0" bIns="0" rtlCol="0" anchor="t">
            <a:spAutoFit/>
          </a:bodyPr>
          <a:lstStyle/>
          <a:p>
            <a:pPr marL="800101" lvl="2" indent="-266700" algn="just">
              <a:lnSpc>
                <a:spcPts val="6580"/>
              </a:lnSpc>
              <a:buFont typeface="Arial"/>
              <a:buChar char="⚬"/>
            </a:pPr>
            <a:r>
              <a:rPr lang="en-US" sz="3500">
                <a:solidFill>
                  <a:srgbClr val="316D73"/>
                </a:solidFill>
                <a:latin typeface="Roboto Condensed"/>
              </a:rPr>
              <a:t>HS xem video về nhà văn Nguyễn Nhật Ánh</a:t>
            </a:r>
          </a:p>
          <a:p>
            <a:pPr marL="800101" lvl="2" indent="-266700" algn="just">
              <a:lnSpc>
                <a:spcPts val="6580"/>
              </a:lnSpc>
              <a:buFont typeface="Arial"/>
              <a:buChar char="⚬"/>
            </a:pPr>
            <a:r>
              <a:rPr lang="en-US" sz="3500">
                <a:solidFill>
                  <a:srgbClr val="316D73"/>
                </a:solidFill>
                <a:latin typeface="Roboto Condensed"/>
              </a:rPr>
              <a:t>Chia sẻ một điểm ấn tượng nhất về tác giả. (xem từ đầu đến 1p54)</a:t>
            </a:r>
          </a:p>
        </p:txBody>
      </p:sp>
      <p:sp>
        <p:nvSpPr>
          <p:cNvPr id="8" name="TextBox 8"/>
          <p:cNvSpPr txBox="1"/>
          <p:nvPr/>
        </p:nvSpPr>
        <p:spPr>
          <a:xfrm>
            <a:off x="-103529" y="300479"/>
            <a:ext cx="12540287" cy="1218286"/>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3. KHÁM PHÁ VĂN BẢN</a:t>
            </a:r>
          </a:p>
        </p:txBody>
      </p:sp>
      <p:sp>
        <p:nvSpPr>
          <p:cNvPr id="9" name="TextBox 9"/>
          <p:cNvSpPr txBox="1"/>
          <p:nvPr/>
        </p:nvSpPr>
        <p:spPr>
          <a:xfrm>
            <a:off x="531644" y="1507012"/>
            <a:ext cx="14986796" cy="1898499"/>
          </a:xfrm>
          <a:prstGeom prst="rect">
            <a:avLst/>
          </a:prstGeom>
        </p:spPr>
        <p:txBody>
          <a:bodyPr lIns="0" tIns="0" rIns="0" bIns="0" rtlCol="0" anchor="t">
            <a:spAutoFit/>
          </a:bodyPr>
          <a:lstStyle/>
          <a:p>
            <a:pPr algn="just">
              <a:lnSpc>
                <a:spcPts val="7698"/>
              </a:lnSpc>
            </a:pPr>
            <a:r>
              <a:rPr lang="en-US" sz="5498">
                <a:solidFill>
                  <a:srgbClr val="308C84"/>
                </a:solidFill>
                <a:latin typeface="Fraunces SemiBold"/>
              </a:rPr>
              <a:t>3. 1 Tìm hiểu chung về tác giả và văn bản</a:t>
            </a:r>
          </a:p>
          <a:p>
            <a:pPr algn="just">
              <a:lnSpc>
                <a:spcPts val="7698"/>
              </a:lnSpc>
            </a:pPr>
            <a:r>
              <a:rPr lang="en-US" sz="5498">
                <a:solidFill>
                  <a:srgbClr val="308C84"/>
                </a:solidFill>
                <a:latin typeface="#9Slide05 Aphrodite Pro"/>
              </a:rPr>
              <a:t>a. Giới thiệu chung về tác giả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028700" y="8019315"/>
            <a:ext cx="16884642" cy="5985228"/>
          </a:xfrm>
          <a:prstGeom prst="rect">
            <a:avLst/>
          </a:prstGeom>
        </p:spPr>
      </p:pic>
      <p:pic>
        <p:nvPicPr>
          <p:cNvPr id="3" name="Picture 3"/>
          <p:cNvPicPr>
            <a:picLocks noChangeAspect="1"/>
          </p:cNvPicPr>
          <p:nvPr/>
        </p:nvPicPr>
        <p:blipFill>
          <a:blip r:embed="rId5"/>
          <a:srcRect r="68"/>
          <a:stretch>
            <a:fillRect/>
          </a:stretch>
        </p:blipFill>
        <p:spPr>
          <a:xfrm>
            <a:off x="934931" y="2503887"/>
            <a:ext cx="16723424" cy="8508042"/>
          </a:xfrm>
          <a:prstGeom prst="rect">
            <a:avLst/>
          </a:prstGeom>
        </p:spPr>
      </p:pic>
      <p:sp>
        <p:nvSpPr>
          <p:cNvPr id="4" name="TextBox 4"/>
          <p:cNvSpPr txBox="1"/>
          <p:nvPr/>
        </p:nvSpPr>
        <p:spPr>
          <a:xfrm>
            <a:off x="2057400" y="190500"/>
            <a:ext cx="14416363" cy="1256754"/>
          </a:xfrm>
          <a:prstGeom prst="rect">
            <a:avLst/>
          </a:prstGeom>
        </p:spPr>
        <p:txBody>
          <a:bodyPr wrap="square" lIns="0" tIns="0" rIns="0" bIns="0" rtlCol="0" anchor="t">
            <a:spAutoFit/>
          </a:bodyPr>
          <a:lstStyle/>
          <a:p>
            <a:pPr algn="ctr">
              <a:lnSpc>
                <a:spcPts val="9840"/>
              </a:lnSpc>
            </a:pPr>
            <a:r>
              <a:rPr lang="en-US" sz="7569">
                <a:solidFill>
                  <a:srgbClr val="316D73"/>
                </a:solidFill>
                <a:latin typeface="Rokkitt Bold Bold"/>
              </a:rPr>
              <a:t>Nhà văn Nguyễn Nhật Ánh</a:t>
            </a:r>
          </a:p>
        </p:txBody>
      </p:sp>
      <p:pic>
        <p:nvPicPr>
          <p:cNvPr id="5" name="Nguyễn Nhật Ánh - Ba Thập Kỉ Cầm Bút, Lái Con Thuyền Tuổi Thơ Của Thế Hệ Trẻ Việt Nam">
            <a:hlinkClick r:id="" action="ppaction://media"/>
            <a:extLst>
              <a:ext uri="{FF2B5EF4-FFF2-40B4-BE49-F238E27FC236}">
                <a16:creationId xmlns:a16="http://schemas.microsoft.com/office/drawing/2014/main" xmlns="" id="{13A1920D-BB07-ED44-8019-5397F55FAD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67000" y="1562100"/>
            <a:ext cx="13106400" cy="73665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934931" y="2503887"/>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4" name="Picture 4"/>
          <p:cNvPicPr>
            <a:picLocks noChangeAspect="1"/>
          </p:cNvPicPr>
          <p:nvPr/>
        </p:nvPicPr>
        <p:blipFill>
          <a:blip r:embed="rId4"/>
          <a:srcRect/>
          <a:stretch>
            <a:fillRect/>
          </a:stretch>
        </p:blipFill>
        <p:spPr>
          <a:xfrm>
            <a:off x="-12628616" y="6947908"/>
            <a:ext cx="16299094" cy="5777664"/>
          </a:xfrm>
          <a:prstGeom prst="rect">
            <a:avLst/>
          </a:prstGeom>
        </p:spPr>
      </p:pic>
      <p:grpSp>
        <p:nvGrpSpPr>
          <p:cNvPr id="5" name="Group 5"/>
          <p:cNvGrpSpPr/>
          <p:nvPr/>
        </p:nvGrpSpPr>
        <p:grpSpPr>
          <a:xfrm>
            <a:off x="4307430" y="3136999"/>
            <a:ext cx="13350925" cy="5992982"/>
            <a:chOff x="0" y="0"/>
            <a:chExt cx="3516293" cy="1578399"/>
          </a:xfrm>
        </p:grpSpPr>
        <p:sp>
          <p:nvSpPr>
            <p:cNvPr id="6" name="Freeform 6"/>
            <p:cNvSpPr/>
            <p:nvPr/>
          </p:nvSpPr>
          <p:spPr>
            <a:xfrm>
              <a:off x="0" y="0"/>
              <a:ext cx="3516293" cy="1578399"/>
            </a:xfrm>
            <a:custGeom>
              <a:avLst/>
              <a:gdLst/>
              <a:ahLst/>
              <a:cxnLst/>
              <a:rect l="l" t="t" r="r" b="b"/>
              <a:pathLst>
                <a:path w="3516293" h="1578399">
                  <a:moveTo>
                    <a:pt x="29574" y="0"/>
                  </a:moveTo>
                  <a:lnTo>
                    <a:pt x="3486719" y="0"/>
                  </a:lnTo>
                  <a:cubicBezTo>
                    <a:pt x="3503052" y="0"/>
                    <a:pt x="3516293" y="13241"/>
                    <a:pt x="3516293" y="29574"/>
                  </a:cubicBezTo>
                  <a:lnTo>
                    <a:pt x="3516293" y="1548825"/>
                  </a:lnTo>
                  <a:cubicBezTo>
                    <a:pt x="3516293" y="1565158"/>
                    <a:pt x="3503052" y="1578399"/>
                    <a:pt x="3486719" y="1578399"/>
                  </a:cubicBezTo>
                  <a:lnTo>
                    <a:pt x="29574" y="1578399"/>
                  </a:lnTo>
                  <a:cubicBezTo>
                    <a:pt x="21730" y="1578399"/>
                    <a:pt x="14208" y="1575283"/>
                    <a:pt x="8662" y="1569737"/>
                  </a:cubicBezTo>
                  <a:cubicBezTo>
                    <a:pt x="3116" y="1564190"/>
                    <a:pt x="0" y="1556668"/>
                    <a:pt x="0" y="1548825"/>
                  </a:cubicBezTo>
                  <a:lnTo>
                    <a:pt x="0" y="29574"/>
                  </a:lnTo>
                  <a:cubicBezTo>
                    <a:pt x="0" y="13241"/>
                    <a:pt x="13241" y="0"/>
                    <a:pt x="29574" y="0"/>
                  </a:cubicBezTo>
                  <a:close/>
                </a:path>
              </a:pathLst>
            </a:custGeom>
            <a:solidFill>
              <a:srgbClr val="A5E6AE">
                <a:alpha val="50980"/>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307430" y="3272180"/>
            <a:ext cx="12951870" cy="6564560"/>
          </a:xfrm>
          <a:prstGeom prst="rect">
            <a:avLst/>
          </a:prstGeom>
        </p:spPr>
        <p:txBody>
          <a:bodyPr lIns="0" tIns="0" rIns="0" bIns="0" rtlCol="0" anchor="t">
            <a:spAutoFit/>
          </a:bodyPr>
          <a:lstStyle/>
          <a:p>
            <a:pPr marL="800101" lvl="2" indent="-266700" algn="just">
              <a:lnSpc>
                <a:spcPts val="6580"/>
              </a:lnSpc>
              <a:buFont typeface="Arial"/>
              <a:buChar char="⚬"/>
            </a:pPr>
            <a:r>
              <a:rPr lang="en-US" sz="3500">
                <a:solidFill>
                  <a:srgbClr val="316D73"/>
                </a:solidFill>
                <a:latin typeface="Roboto Condensed Bold"/>
              </a:rPr>
              <a:t>Sinh năm</a:t>
            </a:r>
            <a:r>
              <a:rPr lang="en-US" sz="3500">
                <a:solidFill>
                  <a:srgbClr val="316D73"/>
                </a:solidFill>
                <a:latin typeface="Roboto Condensed"/>
              </a:rPr>
              <a:t>: 1955 , quê ở tỉnh Quảng Nam. </a:t>
            </a:r>
          </a:p>
          <a:p>
            <a:pPr marL="800101" lvl="2" indent="-266700" algn="just">
              <a:lnSpc>
                <a:spcPts val="6580"/>
              </a:lnSpc>
              <a:buFont typeface="Arial"/>
              <a:buChar char="⚬"/>
            </a:pPr>
            <a:r>
              <a:rPr lang="en-US" sz="3500">
                <a:solidFill>
                  <a:srgbClr val="316D73"/>
                </a:solidFill>
                <a:latin typeface="Roboto Condensed Bold"/>
              </a:rPr>
              <a:t>Vị trí</a:t>
            </a:r>
            <a:r>
              <a:rPr lang="en-US" sz="3500">
                <a:solidFill>
                  <a:srgbClr val="316D73"/>
                </a:solidFill>
                <a:latin typeface="Roboto Condensed"/>
              </a:rPr>
              <a:t>: Là nhà văn hiện đại, là cây bút trẻ của thời kì đổi mới. </a:t>
            </a:r>
          </a:p>
          <a:p>
            <a:pPr marL="800101" lvl="2" indent="-266700" algn="just">
              <a:lnSpc>
                <a:spcPts val="6580"/>
              </a:lnSpc>
              <a:buFont typeface="Arial"/>
              <a:buChar char="⚬"/>
            </a:pPr>
            <a:r>
              <a:rPr lang="en-US" sz="3500">
                <a:solidFill>
                  <a:srgbClr val="316D73"/>
                </a:solidFill>
                <a:latin typeface="Roboto Condensed Bold"/>
              </a:rPr>
              <a:t>Đề tài</a:t>
            </a:r>
            <a:r>
              <a:rPr lang="en-US" sz="3500">
                <a:solidFill>
                  <a:srgbClr val="316D73"/>
                </a:solidFill>
                <a:latin typeface="Roboto Condensed"/>
              </a:rPr>
              <a:t>: Ông rất thành công trong việc tái hiện và đưa người đọc trở về những năm tháng tuổi thơ dữ dội cùng với bè bạn, cùng với những thứ cảm xúc mơ hồ tuổi mới lớn mà bất cứ ai cũng đã từng trải qua.</a:t>
            </a:r>
          </a:p>
          <a:p>
            <a:pPr marL="800101" lvl="2" indent="-266700" algn="just">
              <a:lnSpc>
                <a:spcPts val="6580"/>
              </a:lnSpc>
              <a:buFont typeface="Arial"/>
              <a:buChar char="⚬"/>
            </a:pPr>
            <a:r>
              <a:rPr lang="en-US" sz="3500">
                <a:solidFill>
                  <a:srgbClr val="316D73"/>
                </a:solidFill>
                <a:latin typeface="Roboto Condensed Bold"/>
              </a:rPr>
              <a:t>Giải thưởng</a:t>
            </a:r>
            <a:r>
              <a:rPr lang="en-US" sz="3500">
                <a:solidFill>
                  <a:srgbClr val="316D73"/>
                </a:solidFill>
                <a:latin typeface="Roboto Condensed"/>
              </a:rPr>
              <a:t>: Giải thưởng văn học trẻ hạng A, Được trao tặng huy chương Vì thế hệ trẻ, Nhận giải văn học Asean.</a:t>
            </a:r>
          </a:p>
          <a:p>
            <a:pPr algn="just">
              <a:lnSpc>
                <a:spcPts val="6580"/>
              </a:lnSpc>
            </a:pPr>
            <a:endParaRPr lang="en-US" sz="3500">
              <a:solidFill>
                <a:srgbClr val="316D73"/>
              </a:solidFill>
              <a:latin typeface="Roboto Condensed"/>
            </a:endParaRPr>
          </a:p>
        </p:txBody>
      </p:sp>
      <p:sp>
        <p:nvSpPr>
          <p:cNvPr id="9" name="TextBox 9"/>
          <p:cNvSpPr txBox="1"/>
          <p:nvPr/>
        </p:nvSpPr>
        <p:spPr>
          <a:xfrm>
            <a:off x="531644" y="223345"/>
            <a:ext cx="13880769" cy="1218286"/>
          </a:xfrm>
          <a:prstGeom prst="rect">
            <a:avLst/>
          </a:prstGeom>
        </p:spPr>
        <p:txBody>
          <a:bodyPr lIns="0" tIns="0" rIns="0" bIns="0" rtlCol="0" anchor="t">
            <a:spAutoFit/>
          </a:bodyPr>
          <a:lstStyle/>
          <a:p>
            <a:pPr algn="just">
              <a:lnSpc>
                <a:spcPts val="9840"/>
              </a:lnSpc>
            </a:pPr>
            <a:r>
              <a:rPr lang="en-US" sz="7569">
                <a:solidFill>
                  <a:srgbClr val="316D73"/>
                </a:solidFill>
                <a:latin typeface="Fraunces Bold"/>
              </a:rPr>
              <a:t>3. KHÁM PHÁ VĂN BẢN</a:t>
            </a:r>
          </a:p>
        </p:txBody>
      </p:sp>
      <p:sp>
        <p:nvSpPr>
          <p:cNvPr id="10" name="TextBox 10"/>
          <p:cNvSpPr txBox="1"/>
          <p:nvPr/>
        </p:nvSpPr>
        <p:spPr>
          <a:xfrm>
            <a:off x="531644" y="1413056"/>
            <a:ext cx="14986796" cy="1751295"/>
          </a:xfrm>
          <a:prstGeom prst="rect">
            <a:avLst/>
          </a:prstGeom>
        </p:spPr>
        <p:txBody>
          <a:bodyPr lIns="0" tIns="0" rIns="0" bIns="0" rtlCol="0" anchor="t">
            <a:spAutoFit/>
          </a:bodyPr>
          <a:lstStyle/>
          <a:p>
            <a:pPr>
              <a:lnSpc>
                <a:spcPts val="6983"/>
              </a:lnSpc>
            </a:pPr>
            <a:r>
              <a:rPr lang="en-US" sz="5498">
                <a:solidFill>
                  <a:srgbClr val="308C84"/>
                </a:solidFill>
                <a:latin typeface="Fraunces SemiBold"/>
              </a:rPr>
              <a:t>3. 1 Tìm hiểu chung về tác giả và văn bản</a:t>
            </a:r>
          </a:p>
          <a:p>
            <a:pPr>
              <a:lnSpc>
                <a:spcPts val="6983"/>
              </a:lnSpc>
            </a:pPr>
            <a:r>
              <a:rPr lang="en-US" sz="5498">
                <a:solidFill>
                  <a:srgbClr val="308C84"/>
                </a:solidFill>
                <a:latin typeface="#9Slide05 Aphrodite Pro"/>
              </a:rPr>
              <a:t>a. Giới thiệu chung về tác giả</a:t>
            </a:r>
          </a:p>
        </p:txBody>
      </p:sp>
      <p:pic>
        <p:nvPicPr>
          <p:cNvPr id="11" name="Picture 11"/>
          <p:cNvPicPr>
            <a:picLocks noChangeAspect="1"/>
          </p:cNvPicPr>
          <p:nvPr/>
        </p:nvPicPr>
        <p:blipFill>
          <a:blip r:embed="rId4"/>
          <a:srcRect/>
          <a:stretch>
            <a:fillRect/>
          </a:stretch>
        </p:blipFill>
        <p:spPr>
          <a:xfrm>
            <a:off x="16827865" y="7458011"/>
            <a:ext cx="13421041" cy="4757459"/>
          </a:xfrm>
          <a:prstGeom prst="rect">
            <a:avLst/>
          </a:prstGeom>
        </p:spPr>
      </p:pic>
      <p:pic>
        <p:nvPicPr>
          <p:cNvPr id="12" name="Picture 12"/>
          <p:cNvPicPr>
            <a:picLocks noChangeAspect="1"/>
          </p:cNvPicPr>
          <p:nvPr/>
        </p:nvPicPr>
        <p:blipFill>
          <a:blip r:embed="rId5"/>
          <a:srcRect/>
          <a:stretch>
            <a:fillRect/>
          </a:stretch>
        </p:blipFill>
        <p:spPr>
          <a:xfrm>
            <a:off x="-421554" y="4514169"/>
            <a:ext cx="6136554" cy="5610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934931" y="2503887"/>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4" name="Picture 4"/>
          <p:cNvPicPr>
            <a:picLocks noChangeAspect="1"/>
          </p:cNvPicPr>
          <p:nvPr/>
        </p:nvPicPr>
        <p:blipFill>
          <a:blip r:embed="rId4"/>
          <a:srcRect r="82"/>
          <a:stretch>
            <a:fillRect/>
          </a:stretch>
        </p:blipFill>
        <p:spPr>
          <a:xfrm rot="-95120">
            <a:off x="7317308" y="2921429"/>
            <a:ext cx="10858919" cy="5686125"/>
          </a:xfrm>
          <a:prstGeom prst="rect">
            <a:avLst/>
          </a:prstGeom>
        </p:spPr>
      </p:pic>
      <p:pic>
        <p:nvPicPr>
          <p:cNvPr id="5" name="Picture 5"/>
          <p:cNvPicPr>
            <a:picLocks noChangeAspect="1"/>
          </p:cNvPicPr>
          <p:nvPr/>
        </p:nvPicPr>
        <p:blipFill>
          <a:blip r:embed="rId5"/>
          <a:srcRect/>
          <a:stretch>
            <a:fillRect/>
          </a:stretch>
        </p:blipFill>
        <p:spPr>
          <a:xfrm>
            <a:off x="1028700" y="8019315"/>
            <a:ext cx="16884642" cy="5985228"/>
          </a:xfrm>
          <a:prstGeom prst="rect">
            <a:avLst/>
          </a:prstGeom>
        </p:spPr>
      </p:pic>
      <p:grpSp>
        <p:nvGrpSpPr>
          <p:cNvPr id="6" name="Group 6"/>
          <p:cNvGrpSpPr>
            <a:grpSpLocks noChangeAspect="1"/>
          </p:cNvGrpSpPr>
          <p:nvPr/>
        </p:nvGrpSpPr>
        <p:grpSpPr>
          <a:xfrm>
            <a:off x="1281137" y="3778123"/>
            <a:ext cx="5959595" cy="595957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45367" r="-45367"/>
              </a:stretch>
            </a:blipFill>
          </p:spPr>
        </p:sp>
      </p:grpSp>
      <p:sp>
        <p:nvSpPr>
          <p:cNvPr id="8" name="TextBox 8"/>
          <p:cNvSpPr txBox="1"/>
          <p:nvPr/>
        </p:nvSpPr>
        <p:spPr>
          <a:xfrm>
            <a:off x="8025042" y="3962809"/>
            <a:ext cx="8653233" cy="3473450"/>
          </a:xfrm>
          <a:prstGeom prst="rect">
            <a:avLst/>
          </a:prstGeom>
        </p:spPr>
        <p:txBody>
          <a:bodyPr lIns="0" tIns="0" rIns="0" bIns="0" rtlCol="0" anchor="t">
            <a:spAutoFit/>
          </a:bodyPr>
          <a:lstStyle/>
          <a:p>
            <a:pPr algn="ctr">
              <a:lnSpc>
                <a:spcPts val="9400"/>
              </a:lnSpc>
            </a:pPr>
            <a:r>
              <a:rPr lang="en-US" sz="5000">
                <a:solidFill>
                  <a:srgbClr val="316D73"/>
                </a:solidFill>
                <a:latin typeface="Roboto Condensed"/>
              </a:rPr>
              <a:t>Trình bày hiểu biết của em về xuất xứ, bố cục của văn bản.</a:t>
            </a:r>
          </a:p>
          <a:p>
            <a:pPr algn="ctr">
              <a:lnSpc>
                <a:spcPts val="9400"/>
              </a:lnSpc>
            </a:pPr>
            <a:endParaRPr lang="en-US" sz="5000">
              <a:solidFill>
                <a:srgbClr val="316D73"/>
              </a:solidFill>
              <a:latin typeface="Roboto Condensed"/>
            </a:endParaRPr>
          </a:p>
        </p:txBody>
      </p:sp>
      <p:sp>
        <p:nvSpPr>
          <p:cNvPr id="9" name="TextBox 9"/>
          <p:cNvSpPr txBox="1"/>
          <p:nvPr/>
        </p:nvSpPr>
        <p:spPr>
          <a:xfrm>
            <a:off x="518837" y="300479"/>
            <a:ext cx="11832821" cy="1218242"/>
          </a:xfrm>
          <a:prstGeom prst="rect">
            <a:avLst/>
          </a:prstGeom>
        </p:spPr>
        <p:txBody>
          <a:bodyPr lIns="0" tIns="0" rIns="0" bIns="0" rtlCol="0" anchor="t">
            <a:spAutoFit/>
          </a:bodyPr>
          <a:lstStyle/>
          <a:p>
            <a:pPr algn="ctr">
              <a:lnSpc>
                <a:spcPts val="9840"/>
              </a:lnSpc>
            </a:pPr>
            <a:r>
              <a:rPr lang="en-US" sz="7569">
                <a:solidFill>
                  <a:srgbClr val="316D73"/>
                </a:solidFill>
                <a:latin typeface="Fraunces Bold"/>
              </a:rPr>
              <a:t>3. KHÁM PHÁ VĂN BẢN</a:t>
            </a:r>
          </a:p>
        </p:txBody>
      </p:sp>
      <p:sp>
        <p:nvSpPr>
          <p:cNvPr id="10" name="TextBox 10"/>
          <p:cNvSpPr txBox="1"/>
          <p:nvPr/>
        </p:nvSpPr>
        <p:spPr>
          <a:xfrm>
            <a:off x="531644" y="1240294"/>
            <a:ext cx="14986796" cy="2270012"/>
          </a:xfrm>
          <a:prstGeom prst="rect">
            <a:avLst/>
          </a:prstGeom>
        </p:spPr>
        <p:txBody>
          <a:bodyPr lIns="0" tIns="0" rIns="0" bIns="0" rtlCol="0" anchor="t">
            <a:spAutoFit/>
          </a:bodyPr>
          <a:lstStyle/>
          <a:p>
            <a:pPr algn="just">
              <a:lnSpc>
                <a:spcPts val="9348"/>
              </a:lnSpc>
            </a:pPr>
            <a:r>
              <a:rPr lang="en-US" sz="5498">
                <a:solidFill>
                  <a:srgbClr val="308C84"/>
                </a:solidFill>
                <a:latin typeface="Fraunces SemiBold"/>
              </a:rPr>
              <a:t>3. 1 Tìm hiểu chung về tác giả và văn bản</a:t>
            </a:r>
          </a:p>
          <a:p>
            <a:pPr algn="just">
              <a:lnSpc>
                <a:spcPts val="9349"/>
              </a:lnSpc>
            </a:pPr>
            <a:r>
              <a:rPr lang="en-US" sz="5498">
                <a:solidFill>
                  <a:srgbClr val="308C84"/>
                </a:solidFill>
                <a:latin typeface="#9Slide05 Aphrodite Pro"/>
              </a:rPr>
              <a:t>b. Tìm hiểu chung về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934931" y="2503887"/>
            <a:ext cx="16723424" cy="8508042"/>
          </a:xfrm>
          <a:prstGeom prst="rect">
            <a:avLst/>
          </a:prstGeom>
        </p:spPr>
      </p:pic>
      <p:pic>
        <p:nvPicPr>
          <p:cNvPr id="3" name="Picture 3"/>
          <p:cNvPicPr>
            <a:picLocks noChangeAspect="1"/>
          </p:cNvPicPr>
          <p:nvPr/>
        </p:nvPicPr>
        <p:blipFill>
          <a:blip r:embed="rId3"/>
          <a:srcRect l="24961" t="23607" b="12"/>
          <a:stretch>
            <a:fillRect/>
          </a:stretch>
        </p:blipFill>
        <p:spPr>
          <a:xfrm rot="-4194844">
            <a:off x="11881535" y="-14005"/>
            <a:ext cx="1800490" cy="1759661"/>
          </a:xfrm>
          <a:prstGeom prst="rect">
            <a:avLst/>
          </a:prstGeom>
        </p:spPr>
      </p:pic>
      <p:pic>
        <p:nvPicPr>
          <p:cNvPr id="4" name="Picture 4"/>
          <p:cNvPicPr>
            <a:picLocks noChangeAspect="1"/>
          </p:cNvPicPr>
          <p:nvPr/>
        </p:nvPicPr>
        <p:blipFill>
          <a:blip r:embed="rId4"/>
          <a:srcRect/>
          <a:stretch>
            <a:fillRect/>
          </a:stretch>
        </p:blipFill>
        <p:spPr>
          <a:xfrm>
            <a:off x="1028700" y="8019315"/>
            <a:ext cx="16884642" cy="5985228"/>
          </a:xfrm>
          <a:prstGeom prst="rect">
            <a:avLst/>
          </a:prstGeom>
        </p:spPr>
      </p:pic>
      <p:grpSp>
        <p:nvGrpSpPr>
          <p:cNvPr id="5" name="Group 5"/>
          <p:cNvGrpSpPr/>
          <p:nvPr/>
        </p:nvGrpSpPr>
        <p:grpSpPr>
          <a:xfrm>
            <a:off x="531644" y="3663674"/>
            <a:ext cx="13719232" cy="5594626"/>
            <a:chOff x="0" y="0"/>
            <a:chExt cx="3613296" cy="1473482"/>
          </a:xfrm>
        </p:grpSpPr>
        <p:sp>
          <p:nvSpPr>
            <p:cNvPr id="6" name="Freeform 6"/>
            <p:cNvSpPr/>
            <p:nvPr/>
          </p:nvSpPr>
          <p:spPr>
            <a:xfrm>
              <a:off x="0" y="0"/>
              <a:ext cx="3613296" cy="1473482"/>
            </a:xfrm>
            <a:custGeom>
              <a:avLst/>
              <a:gdLst/>
              <a:ahLst/>
              <a:cxnLst/>
              <a:rect l="l" t="t" r="r" b="b"/>
              <a:pathLst>
                <a:path w="3613296" h="1473482">
                  <a:moveTo>
                    <a:pt x="28780" y="0"/>
                  </a:moveTo>
                  <a:lnTo>
                    <a:pt x="3584516" y="0"/>
                  </a:lnTo>
                  <a:cubicBezTo>
                    <a:pt x="3592149" y="0"/>
                    <a:pt x="3599469" y="3032"/>
                    <a:pt x="3604866" y="8429"/>
                  </a:cubicBezTo>
                  <a:cubicBezTo>
                    <a:pt x="3610264" y="13827"/>
                    <a:pt x="3613296" y="21147"/>
                    <a:pt x="3613296" y="28780"/>
                  </a:cubicBezTo>
                  <a:lnTo>
                    <a:pt x="3613296" y="1444702"/>
                  </a:lnTo>
                  <a:cubicBezTo>
                    <a:pt x="3613296" y="1452335"/>
                    <a:pt x="3610264" y="1459655"/>
                    <a:pt x="3604866" y="1465052"/>
                  </a:cubicBezTo>
                  <a:cubicBezTo>
                    <a:pt x="3599469" y="1470450"/>
                    <a:pt x="3592149" y="1473482"/>
                    <a:pt x="3584516" y="1473482"/>
                  </a:cubicBezTo>
                  <a:lnTo>
                    <a:pt x="28780" y="1473482"/>
                  </a:lnTo>
                  <a:cubicBezTo>
                    <a:pt x="12885" y="1473482"/>
                    <a:pt x="0" y="1460597"/>
                    <a:pt x="0" y="1444702"/>
                  </a:cubicBezTo>
                  <a:lnTo>
                    <a:pt x="0" y="28780"/>
                  </a:lnTo>
                  <a:cubicBezTo>
                    <a:pt x="0" y="21147"/>
                    <a:pt x="3032" y="13827"/>
                    <a:pt x="8429" y="8429"/>
                  </a:cubicBezTo>
                  <a:cubicBezTo>
                    <a:pt x="13827" y="3032"/>
                    <a:pt x="21147" y="0"/>
                    <a:pt x="28780" y="0"/>
                  </a:cubicBez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18837" y="300479"/>
            <a:ext cx="11695052" cy="1218242"/>
          </a:xfrm>
          <a:prstGeom prst="rect">
            <a:avLst/>
          </a:prstGeom>
        </p:spPr>
        <p:txBody>
          <a:bodyPr lIns="0" tIns="0" rIns="0" bIns="0" rtlCol="0" anchor="t">
            <a:spAutoFit/>
          </a:bodyPr>
          <a:lstStyle/>
          <a:p>
            <a:pPr>
              <a:lnSpc>
                <a:spcPts val="9840"/>
              </a:lnSpc>
            </a:pPr>
            <a:r>
              <a:rPr lang="en-US" sz="7569">
                <a:solidFill>
                  <a:srgbClr val="316D73"/>
                </a:solidFill>
                <a:latin typeface="Fraunces Bold"/>
              </a:rPr>
              <a:t>3. KHÁM PHÁ VĂN BẢN</a:t>
            </a:r>
          </a:p>
        </p:txBody>
      </p:sp>
      <p:sp>
        <p:nvSpPr>
          <p:cNvPr id="9" name="TextBox 9"/>
          <p:cNvSpPr txBox="1"/>
          <p:nvPr/>
        </p:nvSpPr>
        <p:spPr>
          <a:xfrm>
            <a:off x="531644" y="1240294"/>
            <a:ext cx="14986796" cy="1088934"/>
          </a:xfrm>
          <a:prstGeom prst="rect">
            <a:avLst/>
          </a:prstGeom>
        </p:spPr>
        <p:txBody>
          <a:bodyPr lIns="0" tIns="0" rIns="0" bIns="0" rtlCol="0" anchor="t">
            <a:spAutoFit/>
          </a:bodyPr>
          <a:lstStyle/>
          <a:p>
            <a:pPr>
              <a:lnSpc>
                <a:spcPts val="9349"/>
              </a:lnSpc>
            </a:pPr>
            <a:r>
              <a:rPr lang="en-US" sz="5498">
                <a:solidFill>
                  <a:srgbClr val="308C84"/>
                </a:solidFill>
                <a:latin typeface="Fraunces SemiBold"/>
              </a:rPr>
              <a:t>3. 1 Tìm hiểu chung về tác giả và văn bản</a:t>
            </a:r>
          </a:p>
        </p:txBody>
      </p:sp>
      <p:sp>
        <p:nvSpPr>
          <p:cNvPr id="10" name="TextBox 10"/>
          <p:cNvSpPr txBox="1"/>
          <p:nvPr/>
        </p:nvSpPr>
        <p:spPr>
          <a:xfrm>
            <a:off x="934931" y="4002883"/>
            <a:ext cx="14098308" cy="6437885"/>
          </a:xfrm>
          <a:prstGeom prst="rect">
            <a:avLst/>
          </a:prstGeom>
        </p:spPr>
        <p:txBody>
          <a:bodyPr lIns="0" tIns="0" rIns="0" bIns="0" rtlCol="0" anchor="t">
            <a:spAutoFit/>
          </a:bodyPr>
          <a:lstStyle/>
          <a:p>
            <a:pPr marL="1124242" lvl="2" indent="-374747" algn="just">
              <a:lnSpc>
                <a:spcPts val="8606"/>
              </a:lnSpc>
              <a:buFont typeface="Arial"/>
              <a:buChar char="⚬"/>
            </a:pPr>
            <a:r>
              <a:rPr lang="en-US" sz="4917">
                <a:solidFill>
                  <a:srgbClr val="316D73"/>
                </a:solidFill>
                <a:latin typeface="Roboto Condensed"/>
              </a:rPr>
              <a:t>Xuất xứ:  1988, in trong tập </a:t>
            </a:r>
            <a:r>
              <a:rPr lang="en-US" sz="4917">
                <a:solidFill>
                  <a:srgbClr val="316D73"/>
                </a:solidFill>
                <a:latin typeface="Roboto Condensed Bold Italics"/>
              </a:rPr>
              <a:t>Út Quyên và tôi.</a:t>
            </a:r>
          </a:p>
          <a:p>
            <a:pPr marL="1124242" lvl="2" indent="-374747" algn="just">
              <a:lnSpc>
                <a:spcPts val="8606"/>
              </a:lnSpc>
              <a:buFont typeface="Arial"/>
              <a:buChar char="⚬"/>
            </a:pPr>
            <a:r>
              <a:rPr lang="en-US" sz="4917">
                <a:solidFill>
                  <a:srgbClr val="316D73"/>
                </a:solidFill>
                <a:latin typeface="Roboto Condensed"/>
              </a:rPr>
              <a:t>Thể loại: Truyện ngắn</a:t>
            </a:r>
          </a:p>
          <a:p>
            <a:pPr marL="1124242" lvl="2" indent="-374747" algn="just">
              <a:lnSpc>
                <a:spcPts val="8606"/>
              </a:lnSpc>
              <a:buFont typeface="Arial"/>
              <a:buChar char="⚬"/>
            </a:pPr>
            <a:r>
              <a:rPr lang="en-US" sz="4917">
                <a:solidFill>
                  <a:srgbClr val="316D73"/>
                </a:solidFill>
                <a:latin typeface="Roboto Condensed"/>
              </a:rPr>
              <a:t>Ngôi kể: Ngôi thứ nhất.</a:t>
            </a:r>
          </a:p>
          <a:p>
            <a:pPr marL="1124242" lvl="2" indent="-374747" algn="just">
              <a:lnSpc>
                <a:spcPts val="8606"/>
              </a:lnSpc>
              <a:buFont typeface="Arial"/>
              <a:buChar char="⚬"/>
            </a:pPr>
            <a:r>
              <a:rPr lang="en-US" sz="4917">
                <a:solidFill>
                  <a:srgbClr val="316D73"/>
                </a:solidFill>
                <a:latin typeface="Roboto Condensed"/>
              </a:rPr>
              <a:t>Nhân vật: tôi, Nghị, Phước </a:t>
            </a:r>
          </a:p>
          <a:p>
            <a:pPr algn="just">
              <a:lnSpc>
                <a:spcPts val="8606"/>
              </a:lnSpc>
            </a:pPr>
            <a:endParaRPr lang="en-US" sz="4917">
              <a:solidFill>
                <a:srgbClr val="316D73"/>
              </a:solidFill>
              <a:latin typeface="Roboto Condensed"/>
            </a:endParaRPr>
          </a:p>
          <a:p>
            <a:pPr algn="just">
              <a:lnSpc>
                <a:spcPts val="8606"/>
              </a:lnSpc>
            </a:pPr>
            <a:endParaRPr lang="en-US" sz="4917">
              <a:solidFill>
                <a:srgbClr val="316D73"/>
              </a:solidFill>
              <a:latin typeface="Roboto Condensed"/>
            </a:endParaRPr>
          </a:p>
        </p:txBody>
      </p:sp>
      <p:grpSp>
        <p:nvGrpSpPr>
          <p:cNvPr id="11" name="Group 11"/>
          <p:cNvGrpSpPr>
            <a:grpSpLocks noChangeAspect="1"/>
          </p:cNvGrpSpPr>
          <p:nvPr/>
        </p:nvGrpSpPr>
        <p:grpSpPr>
          <a:xfrm>
            <a:off x="13509553" y="4269583"/>
            <a:ext cx="3749747" cy="3749732"/>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5367" r="-45367"/>
              </a:stretch>
            </a:blipFill>
          </p:spPr>
        </p:sp>
      </p:grpSp>
      <p:sp>
        <p:nvSpPr>
          <p:cNvPr id="13" name="TextBox 13"/>
          <p:cNvSpPr txBox="1"/>
          <p:nvPr/>
        </p:nvSpPr>
        <p:spPr>
          <a:xfrm>
            <a:off x="601085" y="2448455"/>
            <a:ext cx="8869936" cy="962640"/>
          </a:xfrm>
          <a:prstGeom prst="rect">
            <a:avLst/>
          </a:prstGeom>
        </p:spPr>
        <p:txBody>
          <a:bodyPr lIns="0" tIns="0" rIns="0" bIns="0" rtlCol="0" anchor="t">
            <a:spAutoFit/>
          </a:bodyPr>
          <a:lstStyle/>
          <a:p>
            <a:pPr algn="ctr">
              <a:lnSpc>
                <a:spcPts val="7643"/>
              </a:lnSpc>
              <a:spcBef>
                <a:spcPct val="0"/>
              </a:spcBef>
            </a:pPr>
            <a:r>
              <a:rPr lang="en-US" sz="5498">
                <a:solidFill>
                  <a:srgbClr val="077466"/>
                </a:solidFill>
                <a:latin typeface="#9Slide05 Aphrodite Pro"/>
              </a:rPr>
              <a:t>b. Tìm hiểu chung về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2116</Words>
  <Application>Microsoft Office PowerPoint</Application>
  <PresentationFormat>Custom</PresentationFormat>
  <Paragraphs>227</Paragraphs>
  <Slides>31</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Arial</vt:lpstr>
      <vt:lpstr>Marykate</vt:lpstr>
      <vt:lpstr>Fraunces Bold</vt:lpstr>
      <vt:lpstr>#9Slide06 SVNKarlita</vt:lpstr>
      <vt:lpstr>Roboto Condensed Italics</vt:lpstr>
      <vt:lpstr>#9Slide06 SVNKarlita Bold</vt:lpstr>
      <vt:lpstr>Roboto Condensed Bold</vt:lpstr>
      <vt:lpstr>Fraunces SemiBold</vt:lpstr>
      <vt:lpstr>SVN-HC</vt:lpstr>
      <vt:lpstr>Roboto Condensed</vt:lpstr>
      <vt:lpstr>Calibri</vt:lpstr>
      <vt:lpstr>#9Slide07 Crocante</vt:lpstr>
      <vt:lpstr>Rokkitt Bold Bold</vt:lpstr>
      <vt:lpstr>Roboto Condensed Bold Italics</vt:lpstr>
      <vt:lpstr>Fraunces</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CD_B9_Doc 2.pptx</dc:title>
  <dc:creator>Administrator</dc:creator>
  <cp:lastModifiedBy>A</cp:lastModifiedBy>
  <cp:revision>4</cp:revision>
  <dcterms:created xsi:type="dcterms:W3CDTF">2006-08-16T00:00:00Z</dcterms:created>
  <dcterms:modified xsi:type="dcterms:W3CDTF">2025-04-23T08:01:57Z</dcterms:modified>
  <dc:identifier>DAFaBuIuFcI</dc:identifier>
</cp:coreProperties>
</file>